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png" ContentType="image/png"/>
  <Default Extension="jpeg" ContentType="image/jpeg"/>
  <Default Extension="docx" ContentType="application/vnd.openxmlformats-officedocument.wordprocessingml.documen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drawings/vmlDrawing1.vml" ContentType="application/vnd.openxmlformats-officedocument.vmlDrawing"/>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slides/slide28.xml" ContentType="application/vnd.openxmlformats-officedocument.presentationml.slide+xml"/>
  <Override PartName="/ppt/notesSlides/notesSlide27.xml" ContentType="application/vnd.openxmlformats-officedocument.presentationml.notesSlide+xml"/>
  <Override PartName="/ppt/slides/slide29.xml" ContentType="application/vnd.openxmlformats-officedocument.presentationml.slide+xml"/>
  <Override PartName="/ppt/notesSlides/notesSlide28.xml" ContentType="application/vnd.openxmlformats-officedocument.presentationml.notesSlide+xml"/>
  <Override PartName="/ppt/slides/slide30.xml" ContentType="application/vnd.openxmlformats-officedocument.presentationml.slide+xml"/>
  <Override PartName="/ppt/notesSlides/notesSlide29.xml" ContentType="application/vnd.openxmlformats-officedocument.presentationml.notesSlide+xml"/>
  <Override PartName="/ppt/slides/slide31.xml" ContentType="application/vnd.openxmlformats-officedocument.presentationml.slide+xml"/>
  <Override PartName="/ppt/notesSlides/notesSlide30.xml" ContentType="application/vnd.openxmlformats-officedocument.presentationml.notesSlide+xml"/>
  <Override PartName="/ppt/slides/slide32.xml" ContentType="application/vnd.openxmlformats-officedocument.presentationml.slide+xml"/>
  <Override PartName="/ppt/diagrams/layout4.xml" ContentType="application/vnd.openxmlformats-officedocument.drawingml.diagramLayout+xml"/>
  <Override PartName="/ppt/diagrams/data4.xml" ContentType="application/vnd.openxmlformats-officedocument.drawingml.diagramData+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notesSlides/notesSlide31.xml" ContentType="application/vnd.openxmlformats-officedocument.presentationml.notesSlide+xml"/>
  <Override PartName="/ppt/slides/slide33.xml" ContentType="application/vnd.openxmlformats-officedocument.presentationml.slide+xml"/>
  <Override PartName="/ppt/notesSlides/notesSlide32.xml" ContentType="application/vnd.openxmlformats-officedocument.presentationml.notesSlide+xml"/>
  <Override PartName="/ppt/drawings/vmlDrawing2.vml" ContentType="application/vnd.openxmlformats-officedocument.vmlDrawing"/>
  <Override PartName="/ppt/slides/slide34.xml" ContentType="application/vnd.openxmlformats-officedocument.presentationml.slide+xml"/>
  <Override PartName="/ppt/notesSlides/notesSlide33.xml" ContentType="application/vnd.openxmlformats-officedocument.presentationml.notesSlide+xml"/>
  <Override PartName="/ppt/drawings/vmlDrawing3.vml" ContentType="application/vnd.openxmlformats-officedocument.vmlDrawing"/>
  <Override PartName="/ppt/slides/slide35.xml" ContentType="application/vnd.openxmlformats-officedocument.presentationml.slide+xml"/>
  <Override PartName="/ppt/notesSlides/notesSlide34.xml" ContentType="application/vnd.openxmlformats-officedocument.presentationml.notesSlide+xml"/>
  <Override PartName="/ppt/slides/slide36.xml" ContentType="application/vnd.openxmlformats-officedocument.presentationml.slide+xml"/>
  <Override PartName="/ppt/notesSlides/notesSlide35.xml" ContentType="application/vnd.openxmlformats-officedocument.presentationml.notesSlide+xml"/>
  <Override PartName="/ppt/slides/slide37.xml" ContentType="application/vnd.openxmlformats-officedocument.presentationml.slide+xml"/>
  <Override PartName="/ppt/diagrams/layout5.xml" ContentType="application/vnd.openxmlformats-officedocument.drawingml.diagramLayout+xml"/>
  <Override PartName="/ppt/diagrams/data5.xml" ContentType="application/vnd.openxmlformats-officedocument.drawingml.diagramData+xml"/>
  <Override PartName="/ppt/diagrams/drawing5.xml" ContentType="application/vnd.ms-office.drawingml.diagramDrawing+xml"/>
  <Override PartName="/ppt/diagrams/colors5.xml" ContentType="application/vnd.openxmlformats-officedocument.drawingml.diagramColors+xml"/>
  <Override PartName="/ppt/diagrams/quickStyle5.xml" ContentType="application/vnd.openxmlformats-officedocument.drawingml.diagramStyle+xml"/>
  <Override PartName="/ppt/notesSlides/notesSlide36.xml" ContentType="application/vnd.openxmlformats-officedocument.presentationml.notesSlide+xml"/>
  <Override PartName="/ppt/slides/slide38.xml" ContentType="application/vnd.openxmlformats-officedocument.presentationml.slide+xml"/>
  <Override PartName="/ppt/notesSlides/notesSlide37.xml" ContentType="application/vnd.openxmlformats-officedocument.presentationml.notesSlide+xml"/>
  <Override PartName="/ppt/slides/slide39.xml" ContentType="application/vnd.openxmlformats-officedocument.presentationml.slide+xml"/>
  <Override PartName="/ppt/notesSlides/notesSlide38.xml" ContentType="application/vnd.openxmlformats-officedocument.presentationml.notesSlide+xml"/>
  <Override PartName="/ppt/drawings/vmlDrawing4.vml" ContentType="application/vnd.openxmlformats-officedocument.vmlDrawing"/>
  <Override PartName="/ppt/slides/slide40.xml" ContentType="application/vnd.openxmlformats-officedocument.presentationml.slide+xml"/>
  <Override PartName="/ppt/notesSlides/notesSlide39.xml" ContentType="application/vnd.openxmlformats-officedocument.presentationml.notesSlide+xml"/>
  <Override PartName="/ppt/drawings/vmlDrawing5.vml" ContentType="application/vnd.openxmlformats-officedocument.vmlDrawing"/>
  <Override PartName="/ppt/slides/slide41.xml" ContentType="application/vnd.openxmlformats-officedocument.presentationml.slide+xml"/>
  <Override PartName="/ppt/diagrams/layout6.xml" ContentType="application/vnd.openxmlformats-officedocument.drawingml.diagramLayout+xml"/>
  <Override PartName="/ppt/diagrams/data6.xml" ContentType="application/vnd.openxmlformats-officedocument.drawingml.diagramData+xml"/>
  <Override PartName="/ppt/diagrams/drawing6.xml" ContentType="application/vnd.ms-office.drawingml.diagramDrawing+xml"/>
  <Override PartName="/ppt/diagrams/colors6.xml" ContentType="application/vnd.openxmlformats-officedocument.drawingml.diagramColors+xml"/>
  <Override PartName="/ppt/diagrams/quickStyle6.xml" ContentType="application/vnd.openxmlformats-officedocument.drawingml.diagramStyle+xml"/>
  <Override PartName="/ppt/notesSlides/notesSlide40.xml" ContentType="application/vnd.openxmlformats-officedocument.presentationml.notesSlide+xml"/>
  <Override PartName="/ppt/slides/slide42.xml" ContentType="application/vnd.openxmlformats-officedocument.presentationml.slide+xml"/>
  <Override PartName="/ppt/diagrams/layout7.xml" ContentType="application/vnd.openxmlformats-officedocument.drawingml.diagramLayout+xml"/>
  <Override PartName="/ppt/diagrams/data7.xml" ContentType="application/vnd.openxmlformats-officedocument.drawingml.diagramData+xml"/>
  <Override PartName="/ppt/diagrams/drawing7.xml" ContentType="application/vnd.ms-office.drawingml.diagramDrawing+xml"/>
  <Override PartName="/ppt/diagrams/colors7.xml" ContentType="application/vnd.openxmlformats-officedocument.drawingml.diagramColors+xml"/>
  <Override PartName="/ppt/diagrams/quickStyle7.xml" ContentType="application/vnd.openxmlformats-officedocument.drawingml.diagramStyle+xml"/>
  <Override PartName="/ppt/notesSlides/notesSlide41.xml" ContentType="application/vnd.openxmlformats-officedocument.presentationml.notesSlide+xml"/>
  <Override PartName="/ppt/slides/slide43.xml" ContentType="application/vnd.openxmlformats-officedocument.presentationml.slide+xml"/>
  <Override PartName="/ppt/notesSlides/notesSlide42.xml" ContentType="application/vnd.openxmlformats-officedocument.presentationml.notesSlide+xml"/>
  <Override PartName="/ppt/slides/slide44.xml" ContentType="application/vnd.openxmlformats-officedocument.presentationml.slide+xml"/>
  <Override PartName="/ppt/notesSlides/notesSlide43.xml" ContentType="application/vnd.openxmlformats-officedocument.presentationml.notesSlide+xml"/>
  <Override PartName="/ppt/slides/slide45.xml" ContentType="application/vnd.openxmlformats-officedocument.presentationml.slide+xml"/>
  <Override PartName="/ppt/diagrams/layout8.xml" ContentType="application/vnd.openxmlformats-officedocument.drawingml.diagramLayout+xml"/>
  <Override PartName="/ppt/diagrams/data8.xml" ContentType="application/vnd.openxmlformats-officedocument.drawingml.diagramData+xml"/>
  <Override PartName="/ppt/diagrams/drawing8.xml" ContentType="application/vnd.ms-office.drawingml.diagramDrawing+xml"/>
  <Override PartName="/ppt/diagrams/colors8.xml" ContentType="application/vnd.openxmlformats-officedocument.drawingml.diagramColors+xml"/>
  <Override PartName="/ppt/diagrams/quickStyle8.xml" ContentType="application/vnd.openxmlformats-officedocument.drawingml.diagramStyle+xml"/>
  <Override PartName="/ppt/notesSlides/notesSlide44.xml" ContentType="application/vnd.openxmlformats-officedocument.presentationml.notesSlide+xml"/>
  <Override PartName="/ppt/slides/slide46.xml" ContentType="application/vnd.openxmlformats-officedocument.presentationml.slide+xml"/>
  <Override PartName="/ppt/diagrams/layout9.xml" ContentType="application/vnd.openxmlformats-officedocument.drawingml.diagramLayout+xml"/>
  <Override PartName="/ppt/diagrams/data9.xml" ContentType="application/vnd.openxmlformats-officedocument.drawingml.diagramData+xml"/>
  <Override PartName="/ppt/diagrams/drawing9.xml" ContentType="application/vnd.ms-office.drawingml.diagramDrawing+xml"/>
  <Override PartName="/ppt/diagrams/colors9.xml" ContentType="application/vnd.openxmlformats-officedocument.drawingml.diagramColors+xml"/>
  <Override PartName="/ppt/diagrams/quickStyle9.xml" ContentType="application/vnd.openxmlformats-officedocument.drawingml.diagramStyle+xml"/>
  <Override PartName="/ppt/notesSlides/notesSlide45.xml" ContentType="application/vnd.openxmlformats-officedocument.presentationml.notesSlide+xml"/>
  <Override PartName="/ppt/slides/slide47.xml" ContentType="application/vnd.openxmlformats-officedocument.presentationml.slide+xml"/>
  <Override PartName="/ppt/notesSlides/notesSlide46.xml" ContentType="application/vnd.openxmlformats-officedocument.presentationml.notesSlide+xml"/>
  <Override PartName="/ppt/slides/slide48.xml" ContentType="application/vnd.openxmlformats-officedocument.presentationml.slide+xml"/>
  <Override PartName="/ppt/notesSlides/notesSlide4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type="screen4x3" cy="6858000" cx="9144000"/>
  <p:notesSz cx="6858000" cy="9144000"/>
  <p:defaultTextStyle>
    <a:defPPr>
      <a:defRPr lang="en-US"/>
    </a:defPPr>
    <a:lvl1pPr algn="l" eaLnBrk="0" fontAlgn="base" hangingPunct="0" rtl="0">
      <a:spcBef>
        <a:spcPct val="0"/>
      </a:spcBef>
      <a:spcAft>
        <a:spcPct val="0"/>
      </a:spcAft>
      <a:defRPr sz="2400" kern="1200">
        <a:solidFill>
          <a:schemeClr val="tx1"/>
        </a:solidFill>
        <a:latin typeface="Times New Roman" pitchFamily="-109" charset="0"/>
        <a:ea typeface="+mn-ea"/>
        <a:cs typeface="+mn-cs"/>
      </a:defRPr>
    </a:lvl1pPr>
    <a:lvl2pPr algn="l" eaLnBrk="0" fontAlgn="base" hangingPunct="0" marL="457200" rtl="0">
      <a:spcBef>
        <a:spcPct val="0"/>
      </a:spcBef>
      <a:spcAft>
        <a:spcPct val="0"/>
      </a:spcAft>
      <a:defRPr sz="2400" kern="1200">
        <a:solidFill>
          <a:schemeClr val="tx1"/>
        </a:solidFill>
        <a:latin typeface="Times New Roman" pitchFamily="-109" charset="0"/>
        <a:ea typeface="+mn-ea"/>
        <a:cs typeface="+mn-cs"/>
      </a:defRPr>
    </a:lvl2pPr>
    <a:lvl3pPr algn="l" eaLnBrk="0" fontAlgn="base" hangingPunct="0" marL="914400" rtl="0">
      <a:spcBef>
        <a:spcPct val="0"/>
      </a:spcBef>
      <a:spcAft>
        <a:spcPct val="0"/>
      </a:spcAft>
      <a:defRPr sz="2400" kern="1200">
        <a:solidFill>
          <a:schemeClr val="tx1"/>
        </a:solidFill>
        <a:latin typeface="Times New Roman" pitchFamily="-109" charset="0"/>
        <a:ea typeface="+mn-ea"/>
        <a:cs typeface="+mn-cs"/>
      </a:defRPr>
    </a:lvl3pPr>
    <a:lvl4pPr algn="l" eaLnBrk="0" fontAlgn="base" hangingPunct="0" marL="1371600" rtl="0">
      <a:spcBef>
        <a:spcPct val="0"/>
      </a:spcBef>
      <a:spcAft>
        <a:spcPct val="0"/>
      </a:spcAft>
      <a:defRPr sz="2400" kern="1200">
        <a:solidFill>
          <a:schemeClr val="tx1"/>
        </a:solidFill>
        <a:latin typeface="Times New Roman" pitchFamily="-109" charset="0"/>
        <a:ea typeface="+mn-ea"/>
        <a:cs typeface="+mn-cs"/>
      </a:defRPr>
    </a:lvl4pPr>
    <a:lvl5pPr algn="l" eaLnBrk="0" fontAlgn="base" hangingPunct="0" marL="1828800" rtl="0">
      <a:spcBef>
        <a:spcPct val="0"/>
      </a:spcBef>
      <a:spcAft>
        <a:spcPct val="0"/>
      </a:spcAft>
      <a:defRPr sz="2400" kern="1200">
        <a:solidFill>
          <a:schemeClr val="tx1"/>
        </a:solidFill>
        <a:latin typeface="Times New Roman" pitchFamily="-109" charset="0"/>
        <a:ea typeface="+mn-ea"/>
        <a:cs typeface="+mn-cs"/>
      </a:defRPr>
    </a:lvl5pPr>
    <a:lvl6pPr algn="l" defTabSz="457200" eaLnBrk="1" hangingPunct="1" latinLnBrk="0" marL="2286000" rtl="0">
      <a:defRPr sz="2400" kern="1200">
        <a:solidFill>
          <a:schemeClr val="tx1"/>
        </a:solidFill>
        <a:latin typeface="Times New Roman" pitchFamily="-109" charset="0"/>
        <a:ea typeface="+mn-ea"/>
        <a:cs typeface="+mn-cs"/>
      </a:defRPr>
    </a:lvl6pPr>
    <a:lvl7pPr algn="l" defTabSz="457200" eaLnBrk="1" hangingPunct="1" latinLnBrk="0" marL="2743200" rtl="0">
      <a:defRPr sz="2400" kern="1200">
        <a:solidFill>
          <a:schemeClr val="tx1"/>
        </a:solidFill>
        <a:latin typeface="Times New Roman" pitchFamily="-109" charset="0"/>
        <a:ea typeface="+mn-ea"/>
        <a:cs typeface="+mn-cs"/>
      </a:defRPr>
    </a:lvl7pPr>
    <a:lvl8pPr algn="l" defTabSz="457200" eaLnBrk="1" hangingPunct="1" latinLnBrk="0" marL="3200400" rtl="0">
      <a:defRPr sz="2400" kern="1200">
        <a:solidFill>
          <a:schemeClr val="tx1"/>
        </a:solidFill>
        <a:latin typeface="Times New Roman" pitchFamily="-109" charset="0"/>
        <a:ea typeface="+mn-ea"/>
        <a:cs typeface="+mn-cs"/>
      </a:defRPr>
    </a:lvl8pPr>
    <a:lvl9pPr algn="l" defTabSz="457200" eaLnBrk="1" hangingPunct="1" latinLnBrk="0" marL="3657600" rtl="0">
      <a:defRPr sz="2400" kern="1200">
        <a:solidFill>
          <a:schemeClr val="tx1"/>
        </a:solidFill>
        <a:latin typeface="Times New Roman" pitchFamily="-109" charset="0"/>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6666CC"/>
    <a:srgbClr val="FF00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02" autoAdjust="0"/>
    <p:restoredTop sz="65709" autoAdjust="0"/>
  </p:normalViewPr>
  <p:slideViewPr>
    <p:cSldViewPr>
      <p:cViewPr>
        <p:scale>
          <a:sx n="56" d="100"/>
          <a:sy n="56" d="100"/>
        </p:scale>
        <p:origin x="1776" y="-15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tableStyles" Target="tableStyle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15.xml"/><Relationship Id="rId6" Type="http://schemas.openxmlformats.org/officeDocument/2006/relationships/slide" Target="slides/slide16.xml"/><Relationship Id="rId7" Type="http://schemas.openxmlformats.org/officeDocument/2006/relationships/slide" Target="slides/slide17.xml"/><Relationship Id="rId8" Type="http://schemas.openxmlformats.org/officeDocument/2006/relationships/slide" Target="slides/slide19.xml"/><Relationship Id="rId9" Type="http://schemas.openxmlformats.org/officeDocument/2006/relationships/slide" Target="slides/slide22.xml"/><Relationship Id="rId10" Type="http://schemas.openxmlformats.org/officeDocument/2006/relationships/slide" Target="slides/slide23.xml"/><Relationship Id="rId11" Type="http://schemas.openxmlformats.org/officeDocument/2006/relationships/slide" Target="slides/slide24.xml"/><Relationship Id="rId12" Type="http://schemas.openxmlformats.org/officeDocument/2006/relationships/slide" Target="slides/slide25.xml"/><Relationship Id="rId13" Type="http://schemas.openxmlformats.org/officeDocument/2006/relationships/slide" Target="slides/slide26.xml"/><Relationship Id="rId14" Type="http://schemas.openxmlformats.org/officeDocument/2006/relationships/slide" Target="slides/slide28.xml"/><Relationship Id="rId15" Type="http://schemas.openxmlformats.org/officeDocument/2006/relationships/slide" Target="slides/slide29.xml"/><Relationship Id="rId16" Type="http://schemas.openxmlformats.org/officeDocument/2006/relationships/slide" Target="slides/slide32.xml"/><Relationship Id="rId17" Type="http://schemas.openxmlformats.org/officeDocument/2006/relationships/slide" Target="slides/slide37.xml"/><Relationship Id="rId18" Type="http://schemas.openxmlformats.org/officeDocument/2006/relationships/slide" Target="slides/slide38.xml"/><Relationship Id="rId19" Type="http://schemas.openxmlformats.org/officeDocument/2006/relationships/slide" Target="slides/slide41.xml"/><Relationship Id="rId20" Type="http://schemas.openxmlformats.org/officeDocument/2006/relationships/slide" Target="slides/slide42.xml"/><Relationship Id="rId21" Type="http://schemas.openxmlformats.org/officeDocument/2006/relationships/slide" Target="slides/slide44.xml"/><Relationship Id="rId22" Type="http://schemas.openxmlformats.org/officeDocument/2006/relationships/slide" Target="slides/slide45.xml"/><Relationship Id="rId23" Type="http://schemas.openxmlformats.org/officeDocument/2006/relationships/slide" Target="slides/slide4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8CF26C-3B9E-EC4D-B017-A6EDD2D78F18}" type="doc">
      <dgm:prSet loTypeId="urn:microsoft.com/office/officeart/2005/8/layout/cycle4#1" loCatId="relationship" qsTypeId="urn:microsoft.com/office/officeart/2005/8/quickstyle/simple4" qsCatId="simple" csTypeId="urn:microsoft.com/office/officeart/2005/8/colors/accent1_2" csCatId="accent1"/>
      <dgm:spPr/>
      <dgm:t>
        <a:bodyPr/>
        <a:lstStyle/>
        <a:p>
          <a:endParaRPr lang="en-US"/>
        </a:p>
      </dgm:t>
    </dgm:pt>
    <dgm:pt modelId="{B0CAEE6A-D8FA-1A4E-8E6A-4450A6DD048D}">
      <dgm:prSet/>
      <dgm:spPr/>
      <dgm:t>
        <a:bodyPr/>
        <a:lstStyle/>
        <a:p>
          <a:pPr rtl="0"/>
          <a:r>
            <a:rPr lang="en-US" b="1" dirty="0" smtClean="0">
              <a:effectLst>
                <a:outerShdw blurRad="38100" dist="38100" dir="2700000" algn="tl">
                  <a:srgbClr val="000000">
                    <a:alpha val="43137"/>
                  </a:srgbClr>
                </a:outerShdw>
              </a:effectLst>
            </a:rPr>
            <a:t>Computer Architecture</a:t>
          </a:r>
          <a:endParaRPr lang="en-US" b="1" dirty="0">
            <a:effectLst>
              <a:outerShdw blurRad="38100" dist="38100" dir="2700000" algn="tl">
                <a:srgbClr val="000000">
                  <a:alpha val="43137"/>
                </a:srgbClr>
              </a:outerShdw>
            </a:effectLst>
          </a:endParaRPr>
        </a:p>
      </dgm:t>
    </dgm:pt>
    <dgm:pt modelId="{688287C0-0BBB-B04A-B8B2-AB36598391AC}" type="parTrans" cxnId="{D3324486-6DB6-E64B-B1A8-C30BAEA50D60}">
      <dgm:prSet/>
      <dgm:spPr/>
      <dgm:t>
        <a:bodyPr/>
        <a:lstStyle/>
        <a:p>
          <a:endParaRPr lang="en-US"/>
        </a:p>
      </dgm:t>
    </dgm:pt>
    <dgm:pt modelId="{06346C9A-108C-B141-813D-843AF3CECB9B}" type="sibTrans" cxnId="{D3324486-6DB6-E64B-B1A8-C30BAEA50D60}">
      <dgm:prSet/>
      <dgm:spPr/>
      <dgm:t>
        <a:bodyPr/>
        <a:lstStyle/>
        <a:p>
          <a:endParaRPr lang="en-US"/>
        </a:p>
      </dgm:t>
    </dgm:pt>
    <dgm:pt modelId="{28315CB9-8304-2142-842C-3463531B3569}">
      <dgm:prSet/>
      <dgm:spPr/>
      <dgm:t>
        <a:bodyPr/>
        <a:lstStyle/>
        <a:p>
          <a:pPr rtl="0"/>
          <a:r>
            <a:rPr lang="en-US" dirty="0" smtClean="0"/>
            <a:t>Attributes of a system visible to the programmer</a:t>
          </a:r>
          <a:endParaRPr lang="en-US" dirty="0"/>
        </a:p>
      </dgm:t>
    </dgm:pt>
    <dgm:pt modelId="{A7B6E241-54E6-4343-8A9E-03120641D454}" type="parTrans" cxnId="{0982BD52-6017-0E45-866D-E6B00540A5AF}">
      <dgm:prSet/>
      <dgm:spPr/>
      <dgm:t>
        <a:bodyPr/>
        <a:lstStyle/>
        <a:p>
          <a:endParaRPr lang="en-US"/>
        </a:p>
      </dgm:t>
    </dgm:pt>
    <dgm:pt modelId="{8805F3BF-5747-FA44-B2D6-8E46921DD5F2}" type="sibTrans" cxnId="{0982BD52-6017-0E45-866D-E6B00540A5AF}">
      <dgm:prSet/>
      <dgm:spPr/>
      <dgm:t>
        <a:bodyPr/>
        <a:lstStyle/>
        <a:p>
          <a:endParaRPr lang="en-US"/>
        </a:p>
      </dgm:t>
    </dgm:pt>
    <dgm:pt modelId="{21A469AC-73E4-2148-8557-29B0050DEDC0}">
      <dgm:prSet/>
      <dgm:spPr/>
      <dgm:t>
        <a:bodyPr/>
        <a:lstStyle/>
        <a:p>
          <a:pPr rtl="0"/>
          <a:r>
            <a:rPr lang="en-US" dirty="0" smtClean="0"/>
            <a:t>Have a direct impact on the logical execution of a program</a:t>
          </a:r>
          <a:endParaRPr lang="en-US" dirty="0"/>
        </a:p>
      </dgm:t>
    </dgm:pt>
    <dgm:pt modelId="{94BC96F5-293D-3C4D-A2F1-79679BBF38E8}" type="parTrans" cxnId="{174D5ABD-454D-0D4F-8354-0209701BD34D}">
      <dgm:prSet/>
      <dgm:spPr/>
      <dgm:t>
        <a:bodyPr/>
        <a:lstStyle/>
        <a:p>
          <a:endParaRPr lang="en-US"/>
        </a:p>
      </dgm:t>
    </dgm:pt>
    <dgm:pt modelId="{C5D2949D-BDAD-0542-A3C2-B076CCD0AE72}" type="sibTrans" cxnId="{174D5ABD-454D-0D4F-8354-0209701BD34D}">
      <dgm:prSet/>
      <dgm:spPr/>
      <dgm:t>
        <a:bodyPr/>
        <a:lstStyle/>
        <a:p>
          <a:endParaRPr lang="en-US"/>
        </a:p>
      </dgm:t>
    </dgm:pt>
    <dgm:pt modelId="{308789E6-82F7-DB43-B928-143FCBCCB864}">
      <dgm:prSet/>
      <dgm:spPr/>
      <dgm:t>
        <a:bodyPr/>
        <a:lstStyle/>
        <a:p>
          <a:pPr rtl="0"/>
          <a:r>
            <a:rPr lang="en-US" b="1" dirty="0" smtClean="0">
              <a:effectLst>
                <a:outerShdw blurRad="38100" dist="38100" dir="2700000" algn="tl">
                  <a:srgbClr val="000000">
                    <a:alpha val="43137"/>
                  </a:srgbClr>
                </a:outerShdw>
              </a:effectLst>
            </a:rPr>
            <a:t>Architectural attributes include:</a:t>
          </a:r>
          <a:endParaRPr lang="en-US" b="1" dirty="0">
            <a:effectLst>
              <a:outerShdw blurRad="38100" dist="38100" dir="2700000" algn="tl">
                <a:srgbClr val="000000">
                  <a:alpha val="43137"/>
                </a:srgbClr>
              </a:outerShdw>
            </a:effectLst>
          </a:endParaRPr>
        </a:p>
      </dgm:t>
    </dgm:pt>
    <dgm:pt modelId="{FB24C361-90FF-A246-9A34-69E4A6A8AF57}" type="parTrans" cxnId="{30023AC5-9093-4448-B688-57B5C6556549}">
      <dgm:prSet/>
      <dgm:spPr/>
      <dgm:t>
        <a:bodyPr/>
        <a:lstStyle/>
        <a:p>
          <a:endParaRPr lang="en-US"/>
        </a:p>
      </dgm:t>
    </dgm:pt>
    <dgm:pt modelId="{616A0DCE-F636-194D-9DA8-C39FF48D7209}" type="sibTrans" cxnId="{30023AC5-9093-4448-B688-57B5C6556549}">
      <dgm:prSet/>
      <dgm:spPr/>
      <dgm:t>
        <a:bodyPr/>
        <a:lstStyle/>
        <a:p>
          <a:endParaRPr lang="en-US"/>
        </a:p>
      </dgm:t>
    </dgm:pt>
    <dgm:pt modelId="{CE5F8666-70FC-564C-8B7D-337BE33E4106}">
      <dgm:prSet/>
      <dgm:spPr/>
      <dgm:t>
        <a:bodyPr/>
        <a:lstStyle/>
        <a:p>
          <a:pPr rtl="0"/>
          <a:r>
            <a:rPr lang="en-US" dirty="0" smtClean="0"/>
            <a:t>Instruction set, number of bits used to represent various data types,   I/O mechanisms, techniques for addressing memory</a:t>
          </a:r>
          <a:endParaRPr lang="en-US" dirty="0"/>
        </a:p>
      </dgm:t>
    </dgm:pt>
    <dgm:pt modelId="{76348B6E-B52D-394F-A7D3-0CFAABB89617}" type="parTrans" cxnId="{1387E257-C914-334F-A738-A616B99E545F}">
      <dgm:prSet/>
      <dgm:spPr/>
      <dgm:t>
        <a:bodyPr/>
        <a:lstStyle/>
        <a:p>
          <a:endParaRPr lang="en-US"/>
        </a:p>
      </dgm:t>
    </dgm:pt>
    <dgm:pt modelId="{AC6E989A-20AA-194C-A7C6-0BE634EC1713}" type="sibTrans" cxnId="{1387E257-C914-334F-A738-A616B99E545F}">
      <dgm:prSet/>
      <dgm:spPr/>
      <dgm:t>
        <a:bodyPr/>
        <a:lstStyle/>
        <a:p>
          <a:endParaRPr lang="en-US"/>
        </a:p>
      </dgm:t>
    </dgm:pt>
    <dgm:pt modelId="{74536227-6FB9-EA42-B0D1-89175BB10E79}">
      <dgm:prSet/>
      <dgm:spPr/>
      <dgm:t>
        <a:bodyPr/>
        <a:lstStyle/>
        <a:p>
          <a:pPr rtl="0"/>
          <a:r>
            <a:rPr lang="en-US" b="1" dirty="0" smtClean="0">
              <a:effectLst>
                <a:outerShdw blurRad="38100" dist="38100" dir="2700000" algn="tl">
                  <a:srgbClr val="000000">
                    <a:alpha val="43137"/>
                  </a:srgbClr>
                </a:outerShdw>
              </a:effectLst>
            </a:rPr>
            <a:t>Computer Organization</a:t>
          </a:r>
          <a:endParaRPr lang="en-US" b="1" dirty="0">
            <a:effectLst>
              <a:outerShdw blurRad="38100" dist="38100" dir="2700000" algn="tl">
                <a:srgbClr val="000000">
                  <a:alpha val="43137"/>
                </a:srgbClr>
              </a:outerShdw>
            </a:effectLst>
          </a:endParaRPr>
        </a:p>
      </dgm:t>
    </dgm:pt>
    <dgm:pt modelId="{0F4E1031-08A1-144E-B04B-64D102B658EE}" type="parTrans" cxnId="{8E989642-BD8C-7744-8EF6-FBB60B8A00FD}">
      <dgm:prSet/>
      <dgm:spPr/>
      <dgm:t>
        <a:bodyPr/>
        <a:lstStyle/>
        <a:p>
          <a:endParaRPr lang="en-US"/>
        </a:p>
      </dgm:t>
    </dgm:pt>
    <dgm:pt modelId="{134FF832-CB26-164C-83F8-265482D291A9}" type="sibTrans" cxnId="{8E989642-BD8C-7744-8EF6-FBB60B8A00FD}">
      <dgm:prSet/>
      <dgm:spPr/>
      <dgm:t>
        <a:bodyPr/>
        <a:lstStyle/>
        <a:p>
          <a:endParaRPr lang="en-US"/>
        </a:p>
      </dgm:t>
    </dgm:pt>
    <dgm:pt modelId="{4ABB395C-A2BC-EB46-8166-8924AE293271}">
      <dgm:prSet/>
      <dgm:spPr/>
      <dgm:t>
        <a:bodyPr/>
        <a:lstStyle/>
        <a:p>
          <a:pPr rtl="0"/>
          <a:r>
            <a:rPr lang="en-US" dirty="0" smtClean="0"/>
            <a:t>The operational units and their interconnections that realize the architectural specifications</a:t>
          </a:r>
          <a:endParaRPr lang="en-US" dirty="0"/>
        </a:p>
      </dgm:t>
    </dgm:pt>
    <dgm:pt modelId="{39F91221-9930-CA4C-BDE4-128319DAD71D}" type="parTrans" cxnId="{B9F257A1-A141-2245-873F-A8263CDB5102}">
      <dgm:prSet/>
      <dgm:spPr/>
      <dgm:t>
        <a:bodyPr/>
        <a:lstStyle/>
        <a:p>
          <a:endParaRPr lang="en-US"/>
        </a:p>
      </dgm:t>
    </dgm:pt>
    <dgm:pt modelId="{FAA95E30-E469-594E-8C2C-8129BB965E39}" type="sibTrans" cxnId="{B9F257A1-A141-2245-873F-A8263CDB5102}">
      <dgm:prSet/>
      <dgm:spPr/>
      <dgm:t>
        <a:bodyPr/>
        <a:lstStyle/>
        <a:p>
          <a:endParaRPr lang="en-US"/>
        </a:p>
      </dgm:t>
    </dgm:pt>
    <dgm:pt modelId="{54AC2B3A-9757-C341-B161-89A6E0CA9575}">
      <dgm:prSet/>
      <dgm:spPr/>
      <dgm:t>
        <a:bodyPr/>
        <a:lstStyle/>
        <a:p>
          <a:pPr rtl="0"/>
          <a:r>
            <a:rPr lang="en-US" b="1" dirty="0" smtClean="0">
              <a:effectLst>
                <a:outerShdw blurRad="38100" dist="38100" dir="2700000" algn="tl">
                  <a:srgbClr val="000000">
                    <a:alpha val="43137"/>
                  </a:srgbClr>
                </a:outerShdw>
              </a:effectLst>
            </a:rPr>
            <a:t>Organizational attributes include:</a:t>
          </a:r>
          <a:endParaRPr lang="en-US" b="1" dirty="0">
            <a:effectLst>
              <a:outerShdw blurRad="38100" dist="38100" dir="2700000" algn="tl">
                <a:srgbClr val="000000">
                  <a:alpha val="43137"/>
                </a:srgbClr>
              </a:outerShdw>
            </a:effectLst>
          </a:endParaRPr>
        </a:p>
      </dgm:t>
    </dgm:pt>
    <dgm:pt modelId="{83493404-DFEF-9E42-ABB4-FBBE426B3AF9}" type="parTrans" cxnId="{734FF944-1D40-0F41-B4EE-7FBCB36088CC}">
      <dgm:prSet/>
      <dgm:spPr/>
      <dgm:t>
        <a:bodyPr/>
        <a:lstStyle/>
        <a:p>
          <a:endParaRPr lang="en-US"/>
        </a:p>
      </dgm:t>
    </dgm:pt>
    <dgm:pt modelId="{D8E9FC16-4D96-4648-AE70-EC41FE4D60A6}" type="sibTrans" cxnId="{734FF944-1D40-0F41-B4EE-7FBCB36088CC}">
      <dgm:prSet/>
      <dgm:spPr/>
      <dgm:t>
        <a:bodyPr/>
        <a:lstStyle/>
        <a:p>
          <a:endParaRPr lang="en-US"/>
        </a:p>
      </dgm:t>
    </dgm:pt>
    <dgm:pt modelId="{601FD3FE-0540-834F-BCAB-697B63FDDAF5}">
      <dgm:prSet/>
      <dgm:spPr/>
      <dgm:t>
        <a:bodyPr/>
        <a:lstStyle/>
        <a:p>
          <a:pPr rtl="0"/>
          <a:r>
            <a:rPr lang="en-US" dirty="0" smtClean="0"/>
            <a:t>Hardware details transparent to the programmer, control signals, interfaces between the computer and peripherals, memory technology used</a:t>
          </a:r>
          <a:endParaRPr lang="en-US" dirty="0"/>
        </a:p>
      </dgm:t>
    </dgm:pt>
    <dgm:pt modelId="{7AC73AAD-48BD-0141-801C-7F03F555A865}" type="parTrans" cxnId="{1014AC31-BFCA-4C40-9E55-38A36284F8BC}">
      <dgm:prSet/>
      <dgm:spPr/>
      <dgm:t>
        <a:bodyPr/>
        <a:lstStyle/>
        <a:p>
          <a:endParaRPr lang="en-US"/>
        </a:p>
      </dgm:t>
    </dgm:pt>
    <dgm:pt modelId="{2B5FD2A9-EFF7-224B-968B-602AA09A0E4E}" type="sibTrans" cxnId="{1014AC31-BFCA-4C40-9E55-38A36284F8BC}">
      <dgm:prSet/>
      <dgm:spPr/>
      <dgm:t>
        <a:bodyPr/>
        <a:lstStyle/>
        <a:p>
          <a:endParaRPr lang="en-US"/>
        </a:p>
      </dgm:t>
    </dgm:pt>
    <dgm:pt modelId="{CDA0A06D-0FB6-1E45-90C3-5F07AC6489BF}" type="pres">
      <dgm:prSet presAssocID="{218CF26C-3B9E-EC4D-B017-A6EDD2D78F18}" presName="cycleMatrixDiagram" presStyleCnt="0">
        <dgm:presLayoutVars>
          <dgm:chMax val="1"/>
          <dgm:dir/>
          <dgm:animLvl val="lvl"/>
          <dgm:resizeHandles val="exact"/>
        </dgm:presLayoutVars>
      </dgm:prSet>
      <dgm:spPr/>
      <dgm:t>
        <a:bodyPr/>
        <a:lstStyle/>
        <a:p>
          <a:endParaRPr lang="en-US"/>
        </a:p>
      </dgm:t>
    </dgm:pt>
    <dgm:pt modelId="{AE230A46-0396-8548-BFE6-7DE77B7F5698}" type="pres">
      <dgm:prSet presAssocID="{218CF26C-3B9E-EC4D-B017-A6EDD2D78F18}" presName="children" presStyleCnt="0"/>
      <dgm:spPr/>
    </dgm:pt>
    <dgm:pt modelId="{9355E2DA-ED4B-FF45-A420-CEC2FAD4F47F}" type="pres">
      <dgm:prSet presAssocID="{218CF26C-3B9E-EC4D-B017-A6EDD2D78F18}" presName="child1group" presStyleCnt="0"/>
      <dgm:spPr/>
    </dgm:pt>
    <dgm:pt modelId="{EAF475D4-71BA-AC4A-A978-8E1A58675943}" type="pres">
      <dgm:prSet presAssocID="{218CF26C-3B9E-EC4D-B017-A6EDD2D78F18}" presName="child1" presStyleLbl="bgAcc1" presStyleIdx="0" presStyleCnt="4"/>
      <dgm:spPr/>
      <dgm:t>
        <a:bodyPr/>
        <a:lstStyle/>
        <a:p>
          <a:endParaRPr lang="en-US"/>
        </a:p>
      </dgm:t>
    </dgm:pt>
    <dgm:pt modelId="{8DC48612-CC3B-434C-BDCA-2D368136FE30}" type="pres">
      <dgm:prSet presAssocID="{218CF26C-3B9E-EC4D-B017-A6EDD2D78F18}" presName="child1Text" presStyleLbl="bgAcc1" presStyleIdx="0" presStyleCnt="4">
        <dgm:presLayoutVars>
          <dgm:bulletEnabled val="1"/>
        </dgm:presLayoutVars>
      </dgm:prSet>
      <dgm:spPr/>
      <dgm:t>
        <a:bodyPr/>
        <a:lstStyle/>
        <a:p>
          <a:endParaRPr lang="en-US"/>
        </a:p>
      </dgm:t>
    </dgm:pt>
    <dgm:pt modelId="{36650470-D0B6-4E4B-B2CF-C9FC9D98A3AF}" type="pres">
      <dgm:prSet presAssocID="{218CF26C-3B9E-EC4D-B017-A6EDD2D78F18}" presName="child2group" presStyleCnt="0"/>
      <dgm:spPr/>
    </dgm:pt>
    <dgm:pt modelId="{D6EE7FF3-03D5-1248-B164-AC203683EA31}" type="pres">
      <dgm:prSet presAssocID="{218CF26C-3B9E-EC4D-B017-A6EDD2D78F18}" presName="child2" presStyleLbl="bgAcc1" presStyleIdx="1" presStyleCnt="4"/>
      <dgm:spPr/>
      <dgm:t>
        <a:bodyPr/>
        <a:lstStyle/>
        <a:p>
          <a:endParaRPr lang="en-US"/>
        </a:p>
      </dgm:t>
    </dgm:pt>
    <dgm:pt modelId="{7378E5CD-5D97-4946-88A6-1649F23BF4FB}" type="pres">
      <dgm:prSet presAssocID="{218CF26C-3B9E-EC4D-B017-A6EDD2D78F18}" presName="child2Text" presStyleLbl="bgAcc1" presStyleIdx="1" presStyleCnt="4">
        <dgm:presLayoutVars>
          <dgm:bulletEnabled val="1"/>
        </dgm:presLayoutVars>
      </dgm:prSet>
      <dgm:spPr/>
      <dgm:t>
        <a:bodyPr/>
        <a:lstStyle/>
        <a:p>
          <a:endParaRPr lang="en-US"/>
        </a:p>
      </dgm:t>
    </dgm:pt>
    <dgm:pt modelId="{079BE95B-2F90-7845-93AC-93020A91204D}" type="pres">
      <dgm:prSet presAssocID="{218CF26C-3B9E-EC4D-B017-A6EDD2D78F18}" presName="child3group" presStyleCnt="0"/>
      <dgm:spPr/>
    </dgm:pt>
    <dgm:pt modelId="{F4B243E3-6A78-9746-BEE9-84ACAEA02E36}" type="pres">
      <dgm:prSet presAssocID="{218CF26C-3B9E-EC4D-B017-A6EDD2D78F18}" presName="child3" presStyleLbl="bgAcc1" presStyleIdx="2" presStyleCnt="4" custLinFactNeighborX="11105" custLinFactNeighborY="568"/>
      <dgm:spPr/>
      <dgm:t>
        <a:bodyPr/>
        <a:lstStyle/>
        <a:p>
          <a:endParaRPr lang="en-US"/>
        </a:p>
      </dgm:t>
    </dgm:pt>
    <dgm:pt modelId="{28FF47C2-252F-AD4F-9FFC-C7380D031906}" type="pres">
      <dgm:prSet presAssocID="{218CF26C-3B9E-EC4D-B017-A6EDD2D78F18}" presName="child3Text" presStyleLbl="bgAcc1" presStyleIdx="2" presStyleCnt="4">
        <dgm:presLayoutVars>
          <dgm:bulletEnabled val="1"/>
        </dgm:presLayoutVars>
      </dgm:prSet>
      <dgm:spPr/>
      <dgm:t>
        <a:bodyPr/>
        <a:lstStyle/>
        <a:p>
          <a:endParaRPr lang="en-US"/>
        </a:p>
      </dgm:t>
    </dgm:pt>
    <dgm:pt modelId="{857D66DE-4C1F-C044-A0CF-897ECE7AFBB6}" type="pres">
      <dgm:prSet presAssocID="{218CF26C-3B9E-EC4D-B017-A6EDD2D78F18}" presName="child4group" presStyleCnt="0"/>
      <dgm:spPr/>
    </dgm:pt>
    <dgm:pt modelId="{82886FAE-83A2-704D-92D1-F4CC571A92A1}" type="pres">
      <dgm:prSet presAssocID="{218CF26C-3B9E-EC4D-B017-A6EDD2D78F18}" presName="child4" presStyleLbl="bgAcc1" presStyleIdx="3" presStyleCnt="4"/>
      <dgm:spPr/>
      <dgm:t>
        <a:bodyPr/>
        <a:lstStyle/>
        <a:p>
          <a:endParaRPr lang="en-US"/>
        </a:p>
      </dgm:t>
    </dgm:pt>
    <dgm:pt modelId="{946504B0-6F32-CA4D-B160-51F1CA3B2486}" type="pres">
      <dgm:prSet presAssocID="{218CF26C-3B9E-EC4D-B017-A6EDD2D78F18}" presName="child4Text" presStyleLbl="bgAcc1" presStyleIdx="3" presStyleCnt="4">
        <dgm:presLayoutVars>
          <dgm:bulletEnabled val="1"/>
        </dgm:presLayoutVars>
      </dgm:prSet>
      <dgm:spPr/>
      <dgm:t>
        <a:bodyPr/>
        <a:lstStyle/>
        <a:p>
          <a:endParaRPr lang="en-US"/>
        </a:p>
      </dgm:t>
    </dgm:pt>
    <dgm:pt modelId="{B36011C0-D512-5B43-AFFF-B5EF3477E6BC}" type="pres">
      <dgm:prSet presAssocID="{218CF26C-3B9E-EC4D-B017-A6EDD2D78F18}" presName="childPlaceholder" presStyleCnt="0"/>
      <dgm:spPr/>
    </dgm:pt>
    <dgm:pt modelId="{0176A4A2-93EB-3B4F-8E44-E15DD76601A9}" type="pres">
      <dgm:prSet presAssocID="{218CF26C-3B9E-EC4D-B017-A6EDD2D78F18}" presName="circle" presStyleCnt="0"/>
      <dgm:spPr/>
    </dgm:pt>
    <dgm:pt modelId="{0995DE62-81B9-0E4E-9982-90865C30B506}" type="pres">
      <dgm:prSet presAssocID="{218CF26C-3B9E-EC4D-B017-A6EDD2D78F18}" presName="quadrant1" presStyleLbl="node1" presStyleIdx="0" presStyleCnt="4">
        <dgm:presLayoutVars>
          <dgm:chMax val="1"/>
          <dgm:bulletEnabled val="1"/>
        </dgm:presLayoutVars>
      </dgm:prSet>
      <dgm:spPr/>
      <dgm:t>
        <a:bodyPr/>
        <a:lstStyle/>
        <a:p>
          <a:endParaRPr lang="en-US"/>
        </a:p>
      </dgm:t>
    </dgm:pt>
    <dgm:pt modelId="{E56301CE-27B0-6744-BFE7-3637DF690F07}" type="pres">
      <dgm:prSet presAssocID="{218CF26C-3B9E-EC4D-B017-A6EDD2D78F18}" presName="quadrant2" presStyleLbl="node1" presStyleIdx="1" presStyleCnt="4">
        <dgm:presLayoutVars>
          <dgm:chMax val="1"/>
          <dgm:bulletEnabled val="1"/>
        </dgm:presLayoutVars>
      </dgm:prSet>
      <dgm:spPr/>
      <dgm:t>
        <a:bodyPr/>
        <a:lstStyle/>
        <a:p>
          <a:endParaRPr lang="en-US"/>
        </a:p>
      </dgm:t>
    </dgm:pt>
    <dgm:pt modelId="{48FC8C78-AEC8-1E4B-9265-AE1BCBD2AB12}" type="pres">
      <dgm:prSet presAssocID="{218CF26C-3B9E-EC4D-B017-A6EDD2D78F18}" presName="quadrant3" presStyleLbl="node1" presStyleIdx="2" presStyleCnt="4">
        <dgm:presLayoutVars>
          <dgm:chMax val="1"/>
          <dgm:bulletEnabled val="1"/>
        </dgm:presLayoutVars>
      </dgm:prSet>
      <dgm:spPr/>
      <dgm:t>
        <a:bodyPr/>
        <a:lstStyle/>
        <a:p>
          <a:endParaRPr lang="en-US"/>
        </a:p>
      </dgm:t>
    </dgm:pt>
    <dgm:pt modelId="{84C6FD03-EE72-914E-B7C9-68870374A795}" type="pres">
      <dgm:prSet presAssocID="{218CF26C-3B9E-EC4D-B017-A6EDD2D78F18}" presName="quadrant4" presStyleLbl="node1" presStyleIdx="3" presStyleCnt="4">
        <dgm:presLayoutVars>
          <dgm:chMax val="1"/>
          <dgm:bulletEnabled val="1"/>
        </dgm:presLayoutVars>
      </dgm:prSet>
      <dgm:spPr/>
      <dgm:t>
        <a:bodyPr/>
        <a:lstStyle/>
        <a:p>
          <a:endParaRPr lang="en-US"/>
        </a:p>
      </dgm:t>
    </dgm:pt>
    <dgm:pt modelId="{D6826F6B-04DC-E742-8F5F-D9B2D824E236}" type="pres">
      <dgm:prSet presAssocID="{218CF26C-3B9E-EC4D-B017-A6EDD2D78F18}" presName="quadrantPlaceholder" presStyleCnt="0"/>
      <dgm:spPr/>
    </dgm:pt>
    <dgm:pt modelId="{1A971C7A-02BC-2144-9C44-48A4E03337B1}" type="pres">
      <dgm:prSet presAssocID="{218CF26C-3B9E-EC4D-B017-A6EDD2D78F18}" presName="center1" presStyleLbl="fgShp" presStyleIdx="0" presStyleCnt="2"/>
      <dgm:spPr/>
    </dgm:pt>
    <dgm:pt modelId="{290E4CF8-E8EE-584A-BC6F-814759FDAB7A}" type="pres">
      <dgm:prSet presAssocID="{218CF26C-3B9E-EC4D-B017-A6EDD2D78F18}" presName="center2" presStyleLbl="fgShp" presStyleIdx="1" presStyleCnt="2"/>
      <dgm:spPr/>
    </dgm:pt>
  </dgm:ptLst>
  <dgm:cxnLst>
    <dgm:cxn modelId="{1014AC31-BFCA-4C40-9E55-38A36284F8BC}" srcId="{54AC2B3A-9757-C341-B161-89A6E0CA9575}" destId="{601FD3FE-0540-834F-BCAB-697B63FDDAF5}" srcOrd="0" destOrd="0" parTransId="{7AC73AAD-48BD-0141-801C-7F03F555A865}" sibTransId="{2B5FD2A9-EFF7-224B-968B-602AA09A0E4E}"/>
    <dgm:cxn modelId="{6CB4A252-48D8-A94C-B5E1-F54449DF1DFD}" type="presOf" srcId="{B0CAEE6A-D8FA-1A4E-8E6A-4450A6DD048D}" destId="{0995DE62-81B9-0E4E-9982-90865C30B506}" srcOrd="0" destOrd="0" presId="urn:microsoft.com/office/officeart/2005/8/layout/cycle4#1"/>
    <dgm:cxn modelId="{E7A4ADFA-B474-C14B-8A27-965FB71E5D8D}" type="presOf" srcId="{28315CB9-8304-2142-842C-3463531B3569}" destId="{8DC48612-CC3B-434C-BDCA-2D368136FE30}" srcOrd="1" destOrd="0" presId="urn:microsoft.com/office/officeart/2005/8/layout/cycle4#1"/>
    <dgm:cxn modelId="{65823B6C-C9F6-D147-988F-D9D117570779}" type="presOf" srcId="{21A469AC-73E4-2148-8557-29B0050DEDC0}" destId="{EAF475D4-71BA-AC4A-A978-8E1A58675943}" srcOrd="0" destOrd="1" presId="urn:microsoft.com/office/officeart/2005/8/layout/cycle4#1"/>
    <dgm:cxn modelId="{174D5ABD-454D-0D4F-8354-0209701BD34D}" srcId="{B0CAEE6A-D8FA-1A4E-8E6A-4450A6DD048D}" destId="{21A469AC-73E4-2148-8557-29B0050DEDC0}" srcOrd="1" destOrd="0" parTransId="{94BC96F5-293D-3C4D-A2F1-79679BBF38E8}" sibTransId="{C5D2949D-BDAD-0542-A3C2-B076CCD0AE72}"/>
    <dgm:cxn modelId="{2FF7D623-05EC-C341-AE4E-3E9FCAB5123F}" type="presOf" srcId="{54AC2B3A-9757-C341-B161-89A6E0CA9575}" destId="{84C6FD03-EE72-914E-B7C9-68870374A795}" srcOrd="0" destOrd="0" presId="urn:microsoft.com/office/officeart/2005/8/layout/cycle4#1"/>
    <dgm:cxn modelId="{28A35006-6EB0-C244-B998-FFFD23D91384}" type="presOf" srcId="{21A469AC-73E4-2148-8557-29B0050DEDC0}" destId="{8DC48612-CC3B-434C-BDCA-2D368136FE30}" srcOrd="1" destOrd="1" presId="urn:microsoft.com/office/officeart/2005/8/layout/cycle4#1"/>
    <dgm:cxn modelId="{30023AC5-9093-4448-B688-57B5C6556549}" srcId="{218CF26C-3B9E-EC4D-B017-A6EDD2D78F18}" destId="{308789E6-82F7-DB43-B928-143FCBCCB864}" srcOrd="1" destOrd="0" parTransId="{FB24C361-90FF-A246-9A34-69E4A6A8AF57}" sibTransId="{616A0DCE-F636-194D-9DA8-C39FF48D7209}"/>
    <dgm:cxn modelId="{FD56FF05-D7A2-584A-8ABF-2D3821A1E937}" type="presOf" srcId="{601FD3FE-0540-834F-BCAB-697B63FDDAF5}" destId="{946504B0-6F32-CA4D-B160-51F1CA3B2486}" srcOrd="1" destOrd="0" presId="urn:microsoft.com/office/officeart/2005/8/layout/cycle4#1"/>
    <dgm:cxn modelId="{8E989642-BD8C-7744-8EF6-FBB60B8A00FD}" srcId="{218CF26C-3B9E-EC4D-B017-A6EDD2D78F18}" destId="{74536227-6FB9-EA42-B0D1-89175BB10E79}" srcOrd="2" destOrd="0" parTransId="{0F4E1031-08A1-144E-B04B-64D102B658EE}" sibTransId="{134FF832-CB26-164C-83F8-265482D291A9}"/>
    <dgm:cxn modelId="{369DE2B8-1C60-D342-8E38-EC0EB138C6CF}" type="presOf" srcId="{74536227-6FB9-EA42-B0D1-89175BB10E79}" destId="{48FC8C78-AEC8-1E4B-9265-AE1BCBD2AB12}" srcOrd="0" destOrd="0" presId="urn:microsoft.com/office/officeart/2005/8/layout/cycle4#1"/>
    <dgm:cxn modelId="{D3324486-6DB6-E64B-B1A8-C30BAEA50D60}" srcId="{218CF26C-3B9E-EC4D-B017-A6EDD2D78F18}" destId="{B0CAEE6A-D8FA-1A4E-8E6A-4450A6DD048D}" srcOrd="0" destOrd="0" parTransId="{688287C0-0BBB-B04A-B8B2-AB36598391AC}" sibTransId="{06346C9A-108C-B141-813D-843AF3CECB9B}"/>
    <dgm:cxn modelId="{DEC79734-5731-0947-807E-E0BA6FB7738D}" type="presOf" srcId="{CE5F8666-70FC-564C-8B7D-337BE33E4106}" destId="{D6EE7FF3-03D5-1248-B164-AC203683EA31}" srcOrd="0" destOrd="0" presId="urn:microsoft.com/office/officeart/2005/8/layout/cycle4#1"/>
    <dgm:cxn modelId="{936663A7-F3F1-544C-BB00-A6B8712F5F75}" type="presOf" srcId="{28315CB9-8304-2142-842C-3463531B3569}" destId="{EAF475D4-71BA-AC4A-A978-8E1A58675943}" srcOrd="0" destOrd="0" presId="urn:microsoft.com/office/officeart/2005/8/layout/cycle4#1"/>
    <dgm:cxn modelId="{644EB4B2-C2D8-7446-B13E-0BDB42040D15}" type="presOf" srcId="{601FD3FE-0540-834F-BCAB-697B63FDDAF5}" destId="{82886FAE-83A2-704D-92D1-F4CC571A92A1}" srcOrd="0" destOrd="0" presId="urn:microsoft.com/office/officeart/2005/8/layout/cycle4#1"/>
    <dgm:cxn modelId="{50C3899A-CA77-A647-B562-3E414DB1DB38}" type="presOf" srcId="{308789E6-82F7-DB43-B928-143FCBCCB864}" destId="{E56301CE-27B0-6744-BFE7-3637DF690F07}" srcOrd="0" destOrd="0" presId="urn:microsoft.com/office/officeart/2005/8/layout/cycle4#1"/>
    <dgm:cxn modelId="{0982BD52-6017-0E45-866D-E6B00540A5AF}" srcId="{B0CAEE6A-D8FA-1A4E-8E6A-4450A6DD048D}" destId="{28315CB9-8304-2142-842C-3463531B3569}" srcOrd="0" destOrd="0" parTransId="{A7B6E241-54E6-4343-8A9E-03120641D454}" sibTransId="{8805F3BF-5747-FA44-B2D6-8E46921DD5F2}"/>
    <dgm:cxn modelId="{1387E257-C914-334F-A738-A616B99E545F}" srcId="{308789E6-82F7-DB43-B928-143FCBCCB864}" destId="{CE5F8666-70FC-564C-8B7D-337BE33E4106}" srcOrd="0" destOrd="0" parTransId="{76348B6E-B52D-394F-A7D3-0CFAABB89617}" sibTransId="{AC6E989A-20AA-194C-A7C6-0BE634EC1713}"/>
    <dgm:cxn modelId="{4B6F0975-8F18-3744-BB40-DFA5A827FB65}" type="presOf" srcId="{4ABB395C-A2BC-EB46-8166-8924AE293271}" destId="{28FF47C2-252F-AD4F-9FFC-C7380D031906}" srcOrd="1" destOrd="0" presId="urn:microsoft.com/office/officeart/2005/8/layout/cycle4#1"/>
    <dgm:cxn modelId="{1C7F9834-53D8-D447-AFDE-406FAFE9AA01}" type="presOf" srcId="{CE5F8666-70FC-564C-8B7D-337BE33E4106}" destId="{7378E5CD-5D97-4946-88A6-1649F23BF4FB}" srcOrd="1" destOrd="0" presId="urn:microsoft.com/office/officeart/2005/8/layout/cycle4#1"/>
    <dgm:cxn modelId="{B9F257A1-A141-2245-873F-A8263CDB5102}" srcId="{74536227-6FB9-EA42-B0D1-89175BB10E79}" destId="{4ABB395C-A2BC-EB46-8166-8924AE293271}" srcOrd="0" destOrd="0" parTransId="{39F91221-9930-CA4C-BDE4-128319DAD71D}" sibTransId="{FAA95E30-E469-594E-8C2C-8129BB965E39}"/>
    <dgm:cxn modelId="{E1272249-4E69-894D-8DDC-98388B0A56AB}" type="presOf" srcId="{4ABB395C-A2BC-EB46-8166-8924AE293271}" destId="{F4B243E3-6A78-9746-BEE9-84ACAEA02E36}" srcOrd="0" destOrd="0" presId="urn:microsoft.com/office/officeart/2005/8/layout/cycle4#1"/>
    <dgm:cxn modelId="{578AC43C-622E-8A4D-8989-0B9965ECC139}" type="presOf" srcId="{218CF26C-3B9E-EC4D-B017-A6EDD2D78F18}" destId="{CDA0A06D-0FB6-1E45-90C3-5F07AC6489BF}" srcOrd="0" destOrd="0" presId="urn:microsoft.com/office/officeart/2005/8/layout/cycle4#1"/>
    <dgm:cxn modelId="{734FF944-1D40-0F41-B4EE-7FBCB36088CC}" srcId="{218CF26C-3B9E-EC4D-B017-A6EDD2D78F18}" destId="{54AC2B3A-9757-C341-B161-89A6E0CA9575}" srcOrd="3" destOrd="0" parTransId="{83493404-DFEF-9E42-ABB4-FBBE426B3AF9}" sibTransId="{D8E9FC16-4D96-4648-AE70-EC41FE4D60A6}"/>
    <dgm:cxn modelId="{699078D6-31A2-0B41-B5B3-4D3C3092B897}" type="presParOf" srcId="{CDA0A06D-0FB6-1E45-90C3-5F07AC6489BF}" destId="{AE230A46-0396-8548-BFE6-7DE77B7F5698}" srcOrd="0" destOrd="0" presId="urn:microsoft.com/office/officeart/2005/8/layout/cycle4#1"/>
    <dgm:cxn modelId="{51036B94-27D6-6442-B7E8-4BD19D5092C3}" type="presParOf" srcId="{AE230A46-0396-8548-BFE6-7DE77B7F5698}" destId="{9355E2DA-ED4B-FF45-A420-CEC2FAD4F47F}" srcOrd="0" destOrd="0" presId="urn:microsoft.com/office/officeart/2005/8/layout/cycle4#1"/>
    <dgm:cxn modelId="{5CEFC4B6-D27A-F64A-9614-3E4A00A63D41}" type="presParOf" srcId="{9355E2DA-ED4B-FF45-A420-CEC2FAD4F47F}" destId="{EAF475D4-71BA-AC4A-A978-8E1A58675943}" srcOrd="0" destOrd="0" presId="urn:microsoft.com/office/officeart/2005/8/layout/cycle4#1"/>
    <dgm:cxn modelId="{F695AE92-91AF-1640-8C0C-BF1FD554B2BE}" type="presParOf" srcId="{9355E2DA-ED4B-FF45-A420-CEC2FAD4F47F}" destId="{8DC48612-CC3B-434C-BDCA-2D368136FE30}" srcOrd="1" destOrd="0" presId="urn:microsoft.com/office/officeart/2005/8/layout/cycle4#1"/>
    <dgm:cxn modelId="{FECF91CB-3E6A-F14A-93BB-0814B430D767}" type="presParOf" srcId="{AE230A46-0396-8548-BFE6-7DE77B7F5698}" destId="{36650470-D0B6-4E4B-B2CF-C9FC9D98A3AF}" srcOrd="1" destOrd="0" presId="urn:microsoft.com/office/officeart/2005/8/layout/cycle4#1"/>
    <dgm:cxn modelId="{2033105B-7235-A441-BCD4-1C23395F17D1}" type="presParOf" srcId="{36650470-D0B6-4E4B-B2CF-C9FC9D98A3AF}" destId="{D6EE7FF3-03D5-1248-B164-AC203683EA31}" srcOrd="0" destOrd="0" presId="urn:microsoft.com/office/officeart/2005/8/layout/cycle4#1"/>
    <dgm:cxn modelId="{53B6DDD3-7071-314D-8F65-2945B82F0920}" type="presParOf" srcId="{36650470-D0B6-4E4B-B2CF-C9FC9D98A3AF}" destId="{7378E5CD-5D97-4946-88A6-1649F23BF4FB}" srcOrd="1" destOrd="0" presId="urn:microsoft.com/office/officeart/2005/8/layout/cycle4#1"/>
    <dgm:cxn modelId="{0A0EA159-BE72-504D-AF89-D51A7FA317C4}" type="presParOf" srcId="{AE230A46-0396-8548-BFE6-7DE77B7F5698}" destId="{079BE95B-2F90-7845-93AC-93020A91204D}" srcOrd="2" destOrd="0" presId="urn:microsoft.com/office/officeart/2005/8/layout/cycle4#1"/>
    <dgm:cxn modelId="{6FBAA814-9EDF-874C-B162-98D6DFEA4453}" type="presParOf" srcId="{079BE95B-2F90-7845-93AC-93020A91204D}" destId="{F4B243E3-6A78-9746-BEE9-84ACAEA02E36}" srcOrd="0" destOrd="0" presId="urn:microsoft.com/office/officeart/2005/8/layout/cycle4#1"/>
    <dgm:cxn modelId="{3B12EC53-267E-804F-9CA2-2CFD8BBE1C98}" type="presParOf" srcId="{079BE95B-2F90-7845-93AC-93020A91204D}" destId="{28FF47C2-252F-AD4F-9FFC-C7380D031906}" srcOrd="1" destOrd="0" presId="urn:microsoft.com/office/officeart/2005/8/layout/cycle4#1"/>
    <dgm:cxn modelId="{8E16598D-E657-2440-8FF9-F797A1DC2AB2}" type="presParOf" srcId="{AE230A46-0396-8548-BFE6-7DE77B7F5698}" destId="{857D66DE-4C1F-C044-A0CF-897ECE7AFBB6}" srcOrd="3" destOrd="0" presId="urn:microsoft.com/office/officeart/2005/8/layout/cycle4#1"/>
    <dgm:cxn modelId="{2F4564CF-B1C8-474E-A73E-211CD6C602FF}" type="presParOf" srcId="{857D66DE-4C1F-C044-A0CF-897ECE7AFBB6}" destId="{82886FAE-83A2-704D-92D1-F4CC571A92A1}" srcOrd="0" destOrd="0" presId="urn:microsoft.com/office/officeart/2005/8/layout/cycle4#1"/>
    <dgm:cxn modelId="{361FFEEA-B37D-DD4B-90FD-8019974C51CE}" type="presParOf" srcId="{857D66DE-4C1F-C044-A0CF-897ECE7AFBB6}" destId="{946504B0-6F32-CA4D-B160-51F1CA3B2486}" srcOrd="1" destOrd="0" presId="urn:microsoft.com/office/officeart/2005/8/layout/cycle4#1"/>
    <dgm:cxn modelId="{39AC28DA-B93C-FF4B-938E-E2902348EF70}" type="presParOf" srcId="{AE230A46-0396-8548-BFE6-7DE77B7F5698}" destId="{B36011C0-D512-5B43-AFFF-B5EF3477E6BC}" srcOrd="4" destOrd="0" presId="urn:microsoft.com/office/officeart/2005/8/layout/cycle4#1"/>
    <dgm:cxn modelId="{A20B9968-9E67-7142-A408-85D07AD8F89D}" type="presParOf" srcId="{CDA0A06D-0FB6-1E45-90C3-5F07AC6489BF}" destId="{0176A4A2-93EB-3B4F-8E44-E15DD76601A9}" srcOrd="1" destOrd="0" presId="urn:microsoft.com/office/officeart/2005/8/layout/cycle4#1"/>
    <dgm:cxn modelId="{68023DFC-2968-F643-9CE0-8363C792C624}" type="presParOf" srcId="{0176A4A2-93EB-3B4F-8E44-E15DD76601A9}" destId="{0995DE62-81B9-0E4E-9982-90865C30B506}" srcOrd="0" destOrd="0" presId="urn:microsoft.com/office/officeart/2005/8/layout/cycle4#1"/>
    <dgm:cxn modelId="{232F2B00-0E40-5244-AE96-43E53DC4C21B}" type="presParOf" srcId="{0176A4A2-93EB-3B4F-8E44-E15DD76601A9}" destId="{E56301CE-27B0-6744-BFE7-3637DF690F07}" srcOrd="1" destOrd="0" presId="urn:microsoft.com/office/officeart/2005/8/layout/cycle4#1"/>
    <dgm:cxn modelId="{64C1EE4B-7E4E-7F40-88F6-574C1472E73D}" type="presParOf" srcId="{0176A4A2-93EB-3B4F-8E44-E15DD76601A9}" destId="{48FC8C78-AEC8-1E4B-9265-AE1BCBD2AB12}" srcOrd="2" destOrd="0" presId="urn:microsoft.com/office/officeart/2005/8/layout/cycle4#1"/>
    <dgm:cxn modelId="{B9555833-A8E3-984C-A0CD-48531905E914}" type="presParOf" srcId="{0176A4A2-93EB-3B4F-8E44-E15DD76601A9}" destId="{84C6FD03-EE72-914E-B7C9-68870374A795}" srcOrd="3" destOrd="0" presId="urn:microsoft.com/office/officeart/2005/8/layout/cycle4#1"/>
    <dgm:cxn modelId="{C8E47CC9-F756-8D48-907D-F6D6F2C5F303}" type="presParOf" srcId="{0176A4A2-93EB-3B4F-8E44-E15DD76601A9}" destId="{D6826F6B-04DC-E742-8F5F-D9B2D824E236}" srcOrd="4" destOrd="0" presId="urn:microsoft.com/office/officeart/2005/8/layout/cycle4#1"/>
    <dgm:cxn modelId="{565B3FCF-A28D-E347-8015-2F2DE1DBE44D}" type="presParOf" srcId="{CDA0A06D-0FB6-1E45-90C3-5F07AC6489BF}" destId="{1A971C7A-02BC-2144-9C44-48A4E03337B1}" srcOrd="2" destOrd="0" presId="urn:microsoft.com/office/officeart/2005/8/layout/cycle4#1"/>
    <dgm:cxn modelId="{5BBB7B46-0562-E844-809D-68B34867AC01}" type="presParOf" srcId="{CDA0A06D-0FB6-1E45-90C3-5F07AC6489BF}" destId="{290E4CF8-E8EE-584A-BC6F-814759FDAB7A}" srcOrd="3" destOrd="0" presId="urn:microsoft.com/office/officeart/2005/8/layout/cycle4#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628641-2417-B341-BDCC-47285D1F6C6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70BA48B-2A3D-B54F-B09E-5121C16CAC75}">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Weighed</a:t>
          </a:r>
        </a:p>
        <a:p>
          <a:pPr rtl="0"/>
          <a:r>
            <a:rPr lang="en-US" sz="1050" b="1" dirty="0" smtClean="0">
              <a:effectLst>
                <a:outerShdw blurRad="38100" dist="38100" dir="2700000" algn="tl">
                  <a:srgbClr val="000000">
                    <a:alpha val="43137"/>
                  </a:srgbClr>
                </a:outerShdw>
              </a:effectLst>
            </a:rPr>
            <a:t>30</a:t>
          </a:r>
        </a:p>
        <a:p>
          <a:pPr rtl="0"/>
          <a:r>
            <a:rPr lang="en-US" sz="1050" b="1" dirty="0" smtClean="0">
              <a:effectLst>
                <a:outerShdw blurRad="38100" dist="38100" dir="2700000" algn="tl">
                  <a:srgbClr val="000000">
                    <a:alpha val="43137"/>
                  </a:srgbClr>
                </a:outerShdw>
              </a:effectLst>
            </a:rPr>
            <a:t>tons</a:t>
          </a:r>
          <a:endParaRPr lang="en-US" sz="1050" b="1" dirty="0">
            <a:effectLst>
              <a:outerShdw blurRad="38100" dist="38100" dir="2700000" algn="tl">
                <a:srgbClr val="000000">
                  <a:alpha val="43137"/>
                </a:srgbClr>
              </a:outerShdw>
            </a:effectLst>
          </a:endParaRPr>
        </a:p>
      </dgm:t>
    </dgm:pt>
    <dgm:pt modelId="{9F2D49E3-5853-594F-A5B3-083CD0F613C6}" type="parTrans" cxnId="{9E3EBC7F-FDC3-C94E-8058-D02369F88F85}">
      <dgm:prSet/>
      <dgm:spPr/>
      <dgm:t>
        <a:bodyPr/>
        <a:lstStyle/>
        <a:p>
          <a:endParaRPr lang="en-US"/>
        </a:p>
      </dgm:t>
    </dgm:pt>
    <dgm:pt modelId="{F719C99A-AF4B-BD48-B8FA-C7F4EDC2F4FB}" type="sibTrans" cxnId="{9E3EBC7F-FDC3-C94E-8058-D02369F88F85}">
      <dgm:prSet/>
      <dgm:spPr/>
      <dgm:t>
        <a:bodyPr/>
        <a:lstStyle/>
        <a:p>
          <a:endParaRPr lang="en-US"/>
        </a:p>
      </dgm:t>
    </dgm:pt>
    <dgm:pt modelId="{F02483DA-7CF6-2E44-B9CE-17FFE286BC6E}">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Occupied</a:t>
          </a:r>
        </a:p>
        <a:p>
          <a:pPr rtl="0"/>
          <a:r>
            <a:rPr lang="en-US" sz="1050" b="1" dirty="0" smtClean="0">
              <a:effectLst>
                <a:outerShdw blurRad="38100" dist="38100" dir="2700000" algn="tl">
                  <a:srgbClr val="000000">
                    <a:alpha val="43137"/>
                  </a:srgbClr>
                </a:outerShdw>
              </a:effectLst>
            </a:rPr>
            <a:t>1500</a:t>
          </a:r>
        </a:p>
        <a:p>
          <a:pPr rtl="0"/>
          <a:r>
            <a:rPr lang="en-US" sz="1050" b="1" dirty="0" smtClean="0">
              <a:effectLst>
                <a:outerShdw blurRad="38100" dist="38100" dir="2700000" algn="tl">
                  <a:srgbClr val="000000">
                    <a:alpha val="43137"/>
                  </a:srgbClr>
                </a:outerShdw>
              </a:effectLst>
            </a:rPr>
            <a:t>square</a:t>
          </a:r>
        </a:p>
        <a:p>
          <a:pPr rtl="0"/>
          <a:r>
            <a:rPr lang="en-US" sz="1050" b="1" dirty="0" smtClean="0">
              <a:effectLst>
                <a:outerShdw blurRad="38100" dist="38100" dir="2700000" algn="tl">
                  <a:srgbClr val="000000">
                    <a:alpha val="43137"/>
                  </a:srgbClr>
                </a:outerShdw>
              </a:effectLst>
            </a:rPr>
            <a:t>feet</a:t>
          </a:r>
        </a:p>
        <a:p>
          <a:pPr rtl="0"/>
          <a:r>
            <a:rPr lang="en-US" sz="1050" b="1" dirty="0" smtClean="0">
              <a:effectLst>
                <a:outerShdw blurRad="38100" dist="38100" dir="2700000" algn="tl">
                  <a:srgbClr val="000000">
                    <a:alpha val="43137"/>
                  </a:srgbClr>
                </a:outerShdw>
              </a:effectLst>
            </a:rPr>
            <a:t>of</a:t>
          </a:r>
        </a:p>
        <a:p>
          <a:pPr rtl="0"/>
          <a:r>
            <a:rPr lang="en-US" sz="1050" b="1" dirty="0" smtClean="0">
              <a:effectLst>
                <a:outerShdw blurRad="38100" dist="38100" dir="2700000" algn="tl">
                  <a:srgbClr val="000000">
                    <a:alpha val="43137"/>
                  </a:srgbClr>
                </a:outerShdw>
              </a:effectLst>
            </a:rPr>
            <a:t>floor</a:t>
          </a:r>
        </a:p>
        <a:p>
          <a:pPr rtl="0"/>
          <a:r>
            <a:rPr lang="en-US" sz="1050" b="1" dirty="0" smtClean="0">
              <a:effectLst>
                <a:outerShdw blurRad="38100" dist="38100" dir="2700000" algn="tl">
                  <a:srgbClr val="000000">
                    <a:alpha val="43137"/>
                  </a:srgbClr>
                </a:outerShdw>
              </a:effectLst>
            </a:rPr>
            <a:t>space</a:t>
          </a:r>
          <a:endParaRPr lang="en-US" sz="1050" b="1" dirty="0">
            <a:effectLst>
              <a:outerShdw blurRad="38100" dist="38100" dir="2700000" algn="tl">
                <a:srgbClr val="000000">
                  <a:alpha val="43137"/>
                </a:srgbClr>
              </a:outerShdw>
            </a:effectLst>
          </a:endParaRPr>
        </a:p>
      </dgm:t>
    </dgm:pt>
    <dgm:pt modelId="{1BEAAD57-4C0C-594A-96F5-EB1F0052E708}" type="parTrans" cxnId="{AD3D2F6B-2355-1A43-B3E8-10256B76F36D}">
      <dgm:prSet/>
      <dgm:spPr/>
      <dgm:t>
        <a:bodyPr/>
        <a:lstStyle/>
        <a:p>
          <a:endParaRPr lang="en-US"/>
        </a:p>
      </dgm:t>
    </dgm:pt>
    <dgm:pt modelId="{D7E2CAD3-7F92-3441-A93E-93633E8CD6F7}" type="sibTrans" cxnId="{AD3D2F6B-2355-1A43-B3E8-10256B76F36D}">
      <dgm:prSet/>
      <dgm:spPr/>
      <dgm:t>
        <a:bodyPr/>
        <a:lstStyle/>
        <a:p>
          <a:endParaRPr lang="en-US"/>
        </a:p>
      </dgm:t>
    </dgm:pt>
    <dgm:pt modelId="{94375650-C888-3A44-A0C6-7E577AB21A98}">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Contained</a:t>
          </a:r>
        </a:p>
        <a:p>
          <a:pPr rtl="0"/>
          <a:r>
            <a:rPr lang="en-US" sz="1050" b="1" dirty="0" smtClean="0">
              <a:effectLst>
                <a:outerShdw blurRad="38100" dist="38100" dir="2700000" algn="tl">
                  <a:srgbClr val="000000">
                    <a:alpha val="43137"/>
                  </a:srgbClr>
                </a:outerShdw>
              </a:effectLst>
            </a:rPr>
            <a:t>more</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18,000</a:t>
          </a:r>
        </a:p>
        <a:p>
          <a:pPr rtl="0"/>
          <a:r>
            <a:rPr lang="en-US" sz="1050" b="1" dirty="0" smtClean="0">
              <a:effectLst>
                <a:outerShdw blurRad="38100" dist="38100" dir="2700000" algn="tl">
                  <a:srgbClr val="000000">
                    <a:alpha val="43137"/>
                  </a:srgbClr>
                </a:outerShdw>
              </a:effectLst>
            </a:rPr>
            <a:t>vacuum</a:t>
          </a:r>
        </a:p>
        <a:p>
          <a:pPr rtl="0"/>
          <a:r>
            <a:rPr lang="en-US" sz="1050" b="1" dirty="0" smtClean="0">
              <a:effectLst>
                <a:outerShdw blurRad="38100" dist="38100" dir="2700000" algn="tl">
                  <a:srgbClr val="000000">
                    <a:alpha val="43137"/>
                  </a:srgbClr>
                </a:outerShdw>
              </a:effectLst>
            </a:rPr>
            <a:t>tubes</a:t>
          </a:r>
          <a:endParaRPr lang="en-US" sz="1050" b="1" dirty="0">
            <a:effectLst>
              <a:outerShdw blurRad="38100" dist="38100" dir="2700000" algn="tl">
                <a:srgbClr val="000000">
                  <a:alpha val="43137"/>
                </a:srgbClr>
              </a:outerShdw>
            </a:effectLst>
          </a:endParaRPr>
        </a:p>
      </dgm:t>
    </dgm:pt>
    <dgm:pt modelId="{AB8ABD81-94F4-824A-86CD-571263EC2F8B}" type="parTrans" cxnId="{F988A990-C572-764C-A4F7-04A9E4A2BE4C}">
      <dgm:prSet/>
      <dgm:spPr/>
      <dgm:t>
        <a:bodyPr/>
        <a:lstStyle/>
        <a:p>
          <a:endParaRPr lang="en-US"/>
        </a:p>
      </dgm:t>
    </dgm:pt>
    <dgm:pt modelId="{6D5215AC-4037-BD4A-A1F9-9AE39D954339}" type="sibTrans" cxnId="{F988A990-C572-764C-A4F7-04A9E4A2BE4C}">
      <dgm:prSet/>
      <dgm:spPr/>
      <dgm:t>
        <a:bodyPr/>
        <a:lstStyle/>
        <a:p>
          <a:endParaRPr lang="en-US"/>
        </a:p>
      </dgm:t>
    </dgm:pt>
    <dgm:pt modelId="{C34CFD14-EBA2-3041-8306-270926D48E88}">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140 kW</a:t>
          </a:r>
        </a:p>
        <a:p>
          <a:pPr rtl="0"/>
          <a:r>
            <a:rPr lang="en-US" sz="1050" b="1" dirty="0" smtClean="0">
              <a:effectLst>
                <a:outerShdw blurRad="38100" dist="38100" dir="2700000" algn="tl">
                  <a:srgbClr val="000000">
                    <a:alpha val="43137"/>
                  </a:srgbClr>
                </a:outerShdw>
              </a:effectLst>
            </a:rPr>
            <a:t>Power</a:t>
          </a:r>
        </a:p>
        <a:p>
          <a:pPr rtl="0"/>
          <a:r>
            <a:rPr lang="en-US" sz="1050" b="1" dirty="0" smtClean="0">
              <a:effectLst>
                <a:outerShdw blurRad="38100" dist="38100" dir="2700000" algn="tl">
                  <a:srgbClr val="000000">
                    <a:alpha val="43137"/>
                  </a:srgbClr>
                </a:outerShdw>
              </a:effectLst>
            </a:rPr>
            <a:t>consumption</a:t>
          </a:r>
          <a:endParaRPr lang="en-US" sz="1050" b="1" dirty="0">
            <a:effectLst>
              <a:outerShdw blurRad="38100" dist="38100" dir="2700000" algn="tl">
                <a:srgbClr val="000000">
                  <a:alpha val="43137"/>
                </a:srgbClr>
              </a:outerShdw>
            </a:effectLst>
          </a:endParaRPr>
        </a:p>
      </dgm:t>
    </dgm:pt>
    <dgm:pt modelId="{E98D93E2-224E-7F45-BFD9-AAFA046C98FE}" type="parTrans" cxnId="{0E5ACF81-4A1D-6249-B137-A162D87EE525}">
      <dgm:prSet/>
      <dgm:spPr/>
      <dgm:t>
        <a:bodyPr/>
        <a:lstStyle/>
        <a:p>
          <a:endParaRPr lang="en-US"/>
        </a:p>
      </dgm:t>
    </dgm:pt>
    <dgm:pt modelId="{D8721CE7-86F7-B141-BDD2-907DFA14A225}" type="sibTrans" cxnId="{0E5ACF81-4A1D-6249-B137-A162D87EE525}">
      <dgm:prSet/>
      <dgm:spPr/>
      <dgm:t>
        <a:bodyPr/>
        <a:lstStyle/>
        <a:p>
          <a:endParaRPr lang="en-US"/>
        </a:p>
      </dgm:t>
    </dgm:pt>
    <dgm:pt modelId="{BD2465CE-1FFF-C24D-ADD5-6AFD3AC52BFE}">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Capable</a:t>
          </a:r>
        </a:p>
        <a:p>
          <a:pPr rtl="0"/>
          <a:r>
            <a:rPr lang="en-US" sz="1050" b="1" dirty="0" smtClean="0">
              <a:effectLst>
                <a:outerShdw blurRad="38100" dist="38100" dir="2700000" algn="tl">
                  <a:srgbClr val="000000">
                    <a:alpha val="43137"/>
                  </a:srgbClr>
                </a:outerShdw>
              </a:effectLst>
            </a:rPr>
            <a:t>of</a:t>
          </a:r>
        </a:p>
        <a:p>
          <a:pPr rtl="0"/>
          <a:r>
            <a:rPr lang="en-US" sz="1050" b="1" dirty="0" smtClean="0">
              <a:effectLst>
                <a:outerShdw blurRad="38100" dist="38100" dir="2700000" algn="tl">
                  <a:srgbClr val="000000">
                    <a:alpha val="43137"/>
                  </a:srgbClr>
                </a:outerShdw>
              </a:effectLst>
            </a:rPr>
            <a:t>5000</a:t>
          </a:r>
        </a:p>
        <a:p>
          <a:pPr rtl="0"/>
          <a:r>
            <a:rPr lang="en-US" sz="1050" b="1" dirty="0" smtClean="0">
              <a:effectLst>
                <a:outerShdw blurRad="38100" dist="38100" dir="2700000" algn="tl">
                  <a:srgbClr val="000000">
                    <a:alpha val="43137"/>
                  </a:srgbClr>
                </a:outerShdw>
              </a:effectLst>
            </a:rPr>
            <a:t>additions</a:t>
          </a:r>
        </a:p>
        <a:p>
          <a:pPr rtl="0"/>
          <a:r>
            <a:rPr lang="en-US" sz="1050" b="1" dirty="0" smtClean="0">
              <a:effectLst>
                <a:outerShdw blurRad="38100" dist="38100" dir="2700000" algn="tl">
                  <a:srgbClr val="000000">
                    <a:alpha val="43137"/>
                  </a:srgbClr>
                </a:outerShdw>
              </a:effectLst>
            </a:rPr>
            <a:t>per</a:t>
          </a:r>
        </a:p>
        <a:p>
          <a:pPr rtl="0"/>
          <a:r>
            <a:rPr lang="en-US" sz="1050" b="1" dirty="0" smtClean="0">
              <a:effectLst>
                <a:outerShdw blurRad="38100" dist="38100" dir="2700000" algn="tl">
                  <a:srgbClr val="000000">
                    <a:alpha val="43137"/>
                  </a:srgbClr>
                </a:outerShdw>
              </a:effectLst>
            </a:rPr>
            <a:t>second</a:t>
          </a:r>
          <a:endParaRPr lang="en-US" sz="1050" b="1" dirty="0">
            <a:effectLst>
              <a:outerShdw blurRad="38100" dist="38100" dir="2700000" algn="tl">
                <a:srgbClr val="000000">
                  <a:alpha val="43137"/>
                </a:srgbClr>
              </a:outerShdw>
            </a:effectLst>
          </a:endParaRPr>
        </a:p>
      </dgm:t>
    </dgm:pt>
    <dgm:pt modelId="{166ED6B4-7F12-1A44-AE3F-E07A5FAC738B}" type="parTrans" cxnId="{E57A694F-2826-224D-946E-1E66E42165E8}">
      <dgm:prSet/>
      <dgm:spPr/>
      <dgm:t>
        <a:bodyPr/>
        <a:lstStyle/>
        <a:p>
          <a:endParaRPr lang="en-US"/>
        </a:p>
      </dgm:t>
    </dgm:pt>
    <dgm:pt modelId="{FFE0DE03-0A1F-AC41-B842-664E9CE4606B}" type="sibTrans" cxnId="{E57A694F-2826-224D-946E-1E66E42165E8}">
      <dgm:prSet/>
      <dgm:spPr/>
      <dgm:t>
        <a:bodyPr/>
        <a:lstStyle/>
        <a:p>
          <a:endParaRPr lang="en-US"/>
        </a:p>
      </dgm:t>
    </dgm:pt>
    <dgm:pt modelId="{30E0722D-81DE-C34D-AE26-4717CC2CCBCB}">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Decimal</a:t>
          </a:r>
        </a:p>
        <a:p>
          <a:pPr rtl="0"/>
          <a:r>
            <a:rPr lang="en-US" sz="1050" b="1" dirty="0" smtClean="0">
              <a:effectLst>
                <a:outerShdw blurRad="38100" dist="38100" dir="2700000" algn="tl">
                  <a:srgbClr val="000000">
                    <a:alpha val="43137"/>
                  </a:srgbClr>
                </a:outerShdw>
              </a:effectLst>
            </a:rPr>
            <a:t>rather</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binary</a:t>
          </a:r>
        </a:p>
        <a:p>
          <a:pPr rtl="0"/>
          <a:r>
            <a:rPr lang="en-US" sz="1050" b="1" dirty="0" smtClean="0">
              <a:effectLst>
                <a:outerShdw blurRad="38100" dist="38100" dir="2700000" algn="tl">
                  <a:srgbClr val="000000">
                    <a:alpha val="43137"/>
                  </a:srgbClr>
                </a:outerShdw>
              </a:effectLst>
            </a:rPr>
            <a:t>machine</a:t>
          </a:r>
          <a:endParaRPr lang="en-US" sz="1050" b="1" dirty="0">
            <a:effectLst>
              <a:outerShdw blurRad="38100" dist="38100" dir="2700000" algn="tl">
                <a:srgbClr val="000000">
                  <a:alpha val="43137"/>
                </a:srgbClr>
              </a:outerShdw>
            </a:effectLst>
          </a:endParaRPr>
        </a:p>
      </dgm:t>
    </dgm:pt>
    <dgm:pt modelId="{E64ECDC3-E646-3B4F-8EB5-37CC0BDE8520}" type="parTrans" cxnId="{D7DB1010-1ED4-9B48-BE61-95293BF8F9C0}">
      <dgm:prSet/>
      <dgm:spPr/>
      <dgm:t>
        <a:bodyPr/>
        <a:lstStyle/>
        <a:p>
          <a:endParaRPr lang="en-US"/>
        </a:p>
      </dgm:t>
    </dgm:pt>
    <dgm:pt modelId="{04808F15-F678-3540-80D3-F78C312C53DF}" type="sibTrans" cxnId="{D7DB1010-1ED4-9B48-BE61-95293BF8F9C0}">
      <dgm:prSet/>
      <dgm:spPr/>
      <dgm:t>
        <a:bodyPr/>
        <a:lstStyle/>
        <a:p>
          <a:endParaRPr lang="en-US"/>
        </a:p>
      </dgm:t>
    </dgm:pt>
    <dgm:pt modelId="{0253558E-FCA9-8244-A643-348797FAB9E4}">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Memory</a:t>
          </a:r>
        </a:p>
        <a:p>
          <a:pPr rtl="0"/>
          <a:r>
            <a:rPr lang="en-US" sz="1050" b="1" dirty="0" smtClean="0">
              <a:effectLst>
                <a:outerShdw blurRad="38100" dist="38100" dir="2700000" algn="tl">
                  <a:srgbClr val="000000">
                    <a:alpha val="43137"/>
                  </a:srgbClr>
                </a:outerShdw>
              </a:effectLst>
            </a:rPr>
            <a:t>consisted</a:t>
          </a:r>
        </a:p>
        <a:p>
          <a:pPr rtl="0"/>
          <a:r>
            <a:rPr lang="en-US" sz="1050" b="1" dirty="0" smtClean="0">
              <a:effectLst>
                <a:outerShdw blurRad="38100" dist="38100" dir="2700000" algn="tl">
                  <a:srgbClr val="000000">
                    <a:alpha val="43137"/>
                  </a:srgbClr>
                </a:outerShdw>
              </a:effectLst>
            </a:rPr>
            <a:t>of  20 accumulators,</a:t>
          </a:r>
        </a:p>
        <a:p>
          <a:pPr rtl="0"/>
          <a:r>
            <a:rPr lang="en-US" sz="1050" b="1" dirty="0" smtClean="0">
              <a:effectLst>
                <a:outerShdw blurRad="38100" dist="38100" dir="2700000" algn="tl">
                  <a:srgbClr val="000000">
                    <a:alpha val="43137"/>
                  </a:srgbClr>
                </a:outerShdw>
              </a:effectLst>
            </a:rPr>
            <a:t>each</a:t>
          </a:r>
        </a:p>
        <a:p>
          <a:pPr rtl="0"/>
          <a:r>
            <a:rPr lang="en-US" sz="1050" b="1" dirty="0" smtClean="0">
              <a:effectLst>
                <a:outerShdw blurRad="38100" dist="38100" dir="2700000" algn="tl">
                  <a:srgbClr val="000000">
                    <a:alpha val="43137"/>
                  </a:srgbClr>
                </a:outerShdw>
              </a:effectLst>
            </a:rPr>
            <a:t>capable</a:t>
          </a:r>
        </a:p>
        <a:p>
          <a:pPr rtl="0"/>
          <a:r>
            <a:rPr lang="en-US" sz="1050" b="1" dirty="0" smtClean="0">
              <a:effectLst>
                <a:outerShdw blurRad="38100" dist="38100" dir="2700000" algn="tl">
                  <a:srgbClr val="000000">
                    <a:alpha val="43137"/>
                  </a:srgbClr>
                </a:outerShdw>
              </a:effectLst>
            </a:rPr>
            <a:t>of</a:t>
          </a:r>
        </a:p>
        <a:p>
          <a:pPr rtl="0"/>
          <a:r>
            <a:rPr lang="en-US" sz="1050" b="1" dirty="0" smtClean="0">
              <a:effectLst>
                <a:outerShdw blurRad="38100" dist="38100" dir="2700000" algn="tl">
                  <a:srgbClr val="000000">
                    <a:alpha val="43137"/>
                  </a:srgbClr>
                </a:outerShdw>
              </a:effectLst>
            </a:rPr>
            <a:t>holding</a:t>
          </a:r>
        </a:p>
        <a:p>
          <a:pPr rtl="0"/>
          <a:r>
            <a:rPr lang="en-US" sz="1050" b="1" dirty="0" smtClean="0">
              <a:effectLst>
                <a:outerShdw blurRad="38100" dist="38100" dir="2700000" algn="tl">
                  <a:srgbClr val="000000">
                    <a:alpha val="43137"/>
                  </a:srgbClr>
                </a:outerShdw>
              </a:effectLst>
            </a:rPr>
            <a:t>a</a:t>
          </a:r>
        </a:p>
        <a:p>
          <a:pPr rtl="0"/>
          <a:r>
            <a:rPr lang="en-US" sz="1050" b="1" dirty="0" smtClean="0">
              <a:effectLst>
                <a:outerShdw blurRad="38100" dist="38100" dir="2700000" algn="tl">
                  <a:srgbClr val="000000">
                    <a:alpha val="43137"/>
                  </a:srgbClr>
                </a:outerShdw>
              </a:effectLst>
            </a:rPr>
            <a:t>10 digit</a:t>
          </a:r>
        </a:p>
        <a:p>
          <a:pPr rtl="0"/>
          <a:r>
            <a:rPr lang="en-US" sz="1050" b="1" dirty="0" smtClean="0">
              <a:effectLst>
                <a:outerShdw blurRad="38100" dist="38100" dir="2700000" algn="tl">
                  <a:srgbClr val="000000">
                    <a:alpha val="43137"/>
                  </a:srgbClr>
                </a:outerShdw>
              </a:effectLst>
            </a:rPr>
            <a:t>number</a:t>
          </a:r>
          <a:endParaRPr lang="en-US" sz="1050" b="1" dirty="0">
            <a:effectLst>
              <a:outerShdw blurRad="38100" dist="38100" dir="2700000" algn="tl">
                <a:srgbClr val="000000">
                  <a:alpha val="43137"/>
                </a:srgbClr>
              </a:outerShdw>
            </a:effectLst>
          </a:endParaRPr>
        </a:p>
      </dgm:t>
    </dgm:pt>
    <dgm:pt modelId="{32B013DD-780D-6142-B7B9-D80382F3EBF1}" type="parTrans" cxnId="{BE549E63-B706-6F47-A515-A2F0A3C50E3A}">
      <dgm:prSet/>
      <dgm:spPr/>
      <dgm:t>
        <a:bodyPr/>
        <a:lstStyle/>
        <a:p>
          <a:endParaRPr lang="en-US"/>
        </a:p>
      </dgm:t>
    </dgm:pt>
    <dgm:pt modelId="{2267D7AE-C262-7943-AF02-1BDB495502E5}" type="sibTrans" cxnId="{BE549E63-B706-6F47-A515-A2F0A3C50E3A}">
      <dgm:prSet/>
      <dgm:spPr/>
      <dgm:t>
        <a:bodyPr/>
        <a:lstStyle/>
        <a:p>
          <a:endParaRPr lang="en-US"/>
        </a:p>
      </dgm:t>
    </dgm:pt>
    <dgm:pt modelId="{DB6AC2BA-0B75-684B-94ED-1AE2D9C9F707}">
      <dgm:prSet custT="1"/>
      <dgm:spPr>
        <a:ln>
          <a:solidFill>
            <a:schemeClr val="tx2"/>
          </a:solidFill>
        </a:ln>
        <a:effectLst/>
      </dgm:spPr>
      <dgm:t>
        <a:bodyPr/>
        <a:lstStyle/>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Major</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drawback</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was the need</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for manual programming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by setting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switches</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and</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plugging/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unplugging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cables</a:t>
          </a:r>
          <a:endParaRPr lang="en-US" sz="1050" b="1" dirty="0">
            <a:effectLst>
              <a:outerShdw blurRad="38100" dist="38100" dir="2700000" algn="tl">
                <a:srgbClr val="000000">
                  <a:alpha val="43137"/>
                </a:srgbClr>
              </a:outerShdw>
            </a:effectLst>
          </a:endParaRPr>
        </a:p>
      </dgm:t>
    </dgm:pt>
    <dgm:pt modelId="{2AEA05D9-338A-E245-9FDB-3CAAE51AEF73}" type="parTrans" cxnId="{BAFFEA74-A6C3-2945-860F-8E6FD5A45DD8}">
      <dgm:prSet/>
      <dgm:spPr/>
      <dgm:t>
        <a:bodyPr/>
        <a:lstStyle/>
        <a:p>
          <a:endParaRPr lang="en-US"/>
        </a:p>
      </dgm:t>
    </dgm:pt>
    <dgm:pt modelId="{71ED023E-4DCF-C34D-98EA-406EFD2ACB04}" type="sibTrans" cxnId="{BAFFEA74-A6C3-2945-860F-8E6FD5A45DD8}">
      <dgm:prSet/>
      <dgm:spPr/>
      <dgm:t>
        <a:bodyPr/>
        <a:lstStyle/>
        <a:p>
          <a:endParaRPr lang="en-US"/>
        </a:p>
      </dgm:t>
    </dgm:pt>
    <dgm:pt modelId="{654DFD37-2367-B448-A2F8-71AB755166DE}" type="pres">
      <dgm:prSet presAssocID="{E3628641-2417-B341-BDCC-47285D1F6C68}" presName="Name0" presStyleCnt="0">
        <dgm:presLayoutVars>
          <dgm:dir/>
          <dgm:resizeHandles val="exact"/>
        </dgm:presLayoutVars>
      </dgm:prSet>
      <dgm:spPr/>
      <dgm:t>
        <a:bodyPr/>
        <a:lstStyle/>
        <a:p>
          <a:endParaRPr lang="en-US"/>
        </a:p>
      </dgm:t>
    </dgm:pt>
    <dgm:pt modelId="{87B18C8D-A7AF-7D4C-97BE-7296A4D1F7E4}" type="pres">
      <dgm:prSet presAssocID="{F70BA48B-2A3D-B54F-B09E-5121C16CAC75}" presName="node" presStyleLbl="node1" presStyleIdx="0" presStyleCnt="8" custScaleX="83100">
        <dgm:presLayoutVars>
          <dgm:bulletEnabled val="1"/>
        </dgm:presLayoutVars>
      </dgm:prSet>
      <dgm:spPr/>
      <dgm:t>
        <a:bodyPr/>
        <a:lstStyle/>
        <a:p>
          <a:endParaRPr lang="en-US"/>
        </a:p>
      </dgm:t>
    </dgm:pt>
    <dgm:pt modelId="{4DBB3A3B-E597-B54B-BFA6-A19EC10F6AC4}" type="pres">
      <dgm:prSet presAssocID="{F719C99A-AF4B-BD48-B8FA-C7F4EDC2F4FB}" presName="sibTrans" presStyleCnt="0"/>
      <dgm:spPr/>
    </dgm:pt>
    <dgm:pt modelId="{11D6AB6E-035D-1F42-9027-7BD2139C4CDA}" type="pres">
      <dgm:prSet presAssocID="{F02483DA-7CF6-2E44-B9CE-17FFE286BC6E}" presName="node" presStyleLbl="node1" presStyleIdx="1" presStyleCnt="8">
        <dgm:presLayoutVars>
          <dgm:bulletEnabled val="1"/>
        </dgm:presLayoutVars>
      </dgm:prSet>
      <dgm:spPr/>
      <dgm:t>
        <a:bodyPr/>
        <a:lstStyle/>
        <a:p>
          <a:endParaRPr lang="en-US"/>
        </a:p>
      </dgm:t>
    </dgm:pt>
    <dgm:pt modelId="{38EDF939-1E4C-BF45-86DC-80C4FE0D1CF9}" type="pres">
      <dgm:prSet presAssocID="{D7E2CAD3-7F92-3441-A93E-93633E8CD6F7}" presName="sibTrans" presStyleCnt="0"/>
      <dgm:spPr/>
    </dgm:pt>
    <dgm:pt modelId="{E3383C09-73C1-5D40-A98D-98CD09DF88CC}" type="pres">
      <dgm:prSet presAssocID="{94375650-C888-3A44-A0C6-7E577AB21A98}" presName="node" presStyleLbl="node1" presStyleIdx="2" presStyleCnt="8">
        <dgm:presLayoutVars>
          <dgm:bulletEnabled val="1"/>
        </dgm:presLayoutVars>
      </dgm:prSet>
      <dgm:spPr/>
      <dgm:t>
        <a:bodyPr/>
        <a:lstStyle/>
        <a:p>
          <a:endParaRPr lang="en-US"/>
        </a:p>
      </dgm:t>
    </dgm:pt>
    <dgm:pt modelId="{8050D159-82B8-914F-9D68-FF7840ECE628}" type="pres">
      <dgm:prSet presAssocID="{6D5215AC-4037-BD4A-A1F9-9AE39D954339}" presName="sibTrans" presStyleCnt="0"/>
      <dgm:spPr/>
    </dgm:pt>
    <dgm:pt modelId="{41D4DD1D-B174-8F49-80E9-D6E0DD13203C}" type="pres">
      <dgm:prSet presAssocID="{C34CFD14-EBA2-3041-8306-270926D48E88}" presName="node" presStyleLbl="node1" presStyleIdx="3" presStyleCnt="8">
        <dgm:presLayoutVars>
          <dgm:bulletEnabled val="1"/>
        </dgm:presLayoutVars>
      </dgm:prSet>
      <dgm:spPr/>
      <dgm:t>
        <a:bodyPr/>
        <a:lstStyle/>
        <a:p>
          <a:endParaRPr lang="en-US"/>
        </a:p>
      </dgm:t>
    </dgm:pt>
    <dgm:pt modelId="{C20EDA11-5F19-0B49-A551-4CB0E6EFF8EC}" type="pres">
      <dgm:prSet presAssocID="{D8721CE7-86F7-B141-BDD2-907DFA14A225}" presName="sibTrans" presStyleCnt="0"/>
      <dgm:spPr/>
    </dgm:pt>
    <dgm:pt modelId="{28CF9760-770D-BC43-BCBB-3E054F62DF7E}" type="pres">
      <dgm:prSet presAssocID="{BD2465CE-1FFF-C24D-ADD5-6AFD3AC52BFE}" presName="node" presStyleLbl="node1" presStyleIdx="4" presStyleCnt="8">
        <dgm:presLayoutVars>
          <dgm:bulletEnabled val="1"/>
        </dgm:presLayoutVars>
      </dgm:prSet>
      <dgm:spPr/>
      <dgm:t>
        <a:bodyPr/>
        <a:lstStyle/>
        <a:p>
          <a:endParaRPr lang="en-US"/>
        </a:p>
      </dgm:t>
    </dgm:pt>
    <dgm:pt modelId="{4A65FFFD-AA7D-5847-971B-BABEB843317E}" type="pres">
      <dgm:prSet presAssocID="{FFE0DE03-0A1F-AC41-B842-664E9CE4606B}" presName="sibTrans" presStyleCnt="0"/>
      <dgm:spPr/>
    </dgm:pt>
    <dgm:pt modelId="{8F6F069F-3B2A-D04B-83E9-79D44DE162D7}" type="pres">
      <dgm:prSet presAssocID="{30E0722D-81DE-C34D-AE26-4717CC2CCBCB}" presName="node" presStyleLbl="node1" presStyleIdx="5" presStyleCnt="8">
        <dgm:presLayoutVars>
          <dgm:bulletEnabled val="1"/>
        </dgm:presLayoutVars>
      </dgm:prSet>
      <dgm:spPr/>
      <dgm:t>
        <a:bodyPr/>
        <a:lstStyle/>
        <a:p>
          <a:endParaRPr lang="en-US"/>
        </a:p>
      </dgm:t>
    </dgm:pt>
    <dgm:pt modelId="{8F229911-0FA3-7E46-9DC4-CD38B92062D1}" type="pres">
      <dgm:prSet presAssocID="{04808F15-F678-3540-80D3-F78C312C53DF}" presName="sibTrans" presStyleCnt="0"/>
      <dgm:spPr/>
    </dgm:pt>
    <dgm:pt modelId="{38248C2E-AE25-8144-AD90-E1533BA57C3B}" type="pres">
      <dgm:prSet presAssocID="{0253558E-FCA9-8244-A643-348797FAB9E4}" presName="node" presStyleLbl="node1" presStyleIdx="6" presStyleCnt="8" custScaleX="124588">
        <dgm:presLayoutVars>
          <dgm:bulletEnabled val="1"/>
        </dgm:presLayoutVars>
      </dgm:prSet>
      <dgm:spPr/>
      <dgm:t>
        <a:bodyPr/>
        <a:lstStyle/>
        <a:p>
          <a:endParaRPr lang="en-US"/>
        </a:p>
      </dgm:t>
    </dgm:pt>
    <dgm:pt modelId="{BD9BB113-073E-EB4F-A556-111121227DC4}" type="pres">
      <dgm:prSet presAssocID="{2267D7AE-C262-7943-AF02-1BDB495502E5}" presName="sibTrans" presStyleCnt="0"/>
      <dgm:spPr/>
    </dgm:pt>
    <dgm:pt modelId="{B210253B-B61E-0549-8DAB-E1DCD3BBE08E}" type="pres">
      <dgm:prSet presAssocID="{DB6AC2BA-0B75-684B-94ED-1AE2D9C9F707}" presName="node" presStyleLbl="node1" presStyleIdx="7" presStyleCnt="8" custScaleX="118491">
        <dgm:presLayoutVars>
          <dgm:bulletEnabled val="1"/>
        </dgm:presLayoutVars>
      </dgm:prSet>
      <dgm:spPr/>
      <dgm:t>
        <a:bodyPr/>
        <a:lstStyle/>
        <a:p>
          <a:endParaRPr lang="en-US"/>
        </a:p>
      </dgm:t>
    </dgm:pt>
  </dgm:ptLst>
  <dgm:cxnLst>
    <dgm:cxn modelId="{D7DB1010-1ED4-9B48-BE61-95293BF8F9C0}" srcId="{E3628641-2417-B341-BDCC-47285D1F6C68}" destId="{30E0722D-81DE-C34D-AE26-4717CC2CCBCB}" srcOrd="5" destOrd="0" parTransId="{E64ECDC3-E646-3B4F-8EB5-37CC0BDE8520}" sibTransId="{04808F15-F678-3540-80D3-F78C312C53DF}"/>
    <dgm:cxn modelId="{86CAFA4E-9187-4D71-B530-E2E971D2ACDC}" type="presOf" srcId="{0253558E-FCA9-8244-A643-348797FAB9E4}" destId="{38248C2E-AE25-8144-AD90-E1533BA57C3B}" srcOrd="0" destOrd="0" presId="urn:microsoft.com/office/officeart/2005/8/layout/hList6"/>
    <dgm:cxn modelId="{0E5ACF81-4A1D-6249-B137-A162D87EE525}" srcId="{E3628641-2417-B341-BDCC-47285D1F6C68}" destId="{C34CFD14-EBA2-3041-8306-270926D48E88}" srcOrd="3" destOrd="0" parTransId="{E98D93E2-224E-7F45-BFD9-AAFA046C98FE}" sibTransId="{D8721CE7-86F7-B141-BDD2-907DFA14A225}"/>
    <dgm:cxn modelId="{6B11FE12-8D5B-43E5-9165-63EC37F7362B}" type="presOf" srcId="{BD2465CE-1FFF-C24D-ADD5-6AFD3AC52BFE}" destId="{28CF9760-770D-BC43-BCBB-3E054F62DF7E}" srcOrd="0" destOrd="0" presId="urn:microsoft.com/office/officeart/2005/8/layout/hList6"/>
    <dgm:cxn modelId="{2D7EE675-FBCA-48DF-B913-2EDFBED256C6}" type="presOf" srcId="{94375650-C888-3A44-A0C6-7E577AB21A98}" destId="{E3383C09-73C1-5D40-A98D-98CD09DF88CC}" srcOrd="0" destOrd="0" presId="urn:microsoft.com/office/officeart/2005/8/layout/hList6"/>
    <dgm:cxn modelId="{BE549E63-B706-6F47-A515-A2F0A3C50E3A}" srcId="{E3628641-2417-B341-BDCC-47285D1F6C68}" destId="{0253558E-FCA9-8244-A643-348797FAB9E4}" srcOrd="6" destOrd="0" parTransId="{32B013DD-780D-6142-B7B9-D80382F3EBF1}" sibTransId="{2267D7AE-C262-7943-AF02-1BDB495502E5}"/>
    <dgm:cxn modelId="{607963A3-80DC-44A9-A2F5-33044E7003B2}" type="presOf" srcId="{F70BA48B-2A3D-B54F-B09E-5121C16CAC75}" destId="{87B18C8D-A7AF-7D4C-97BE-7296A4D1F7E4}" srcOrd="0" destOrd="0" presId="urn:microsoft.com/office/officeart/2005/8/layout/hList6"/>
    <dgm:cxn modelId="{9E3EBC7F-FDC3-C94E-8058-D02369F88F85}" srcId="{E3628641-2417-B341-BDCC-47285D1F6C68}" destId="{F70BA48B-2A3D-B54F-B09E-5121C16CAC75}" srcOrd="0" destOrd="0" parTransId="{9F2D49E3-5853-594F-A5B3-083CD0F613C6}" sibTransId="{F719C99A-AF4B-BD48-B8FA-C7F4EDC2F4FB}"/>
    <dgm:cxn modelId="{3F2E3C26-A3C6-4790-BE65-B596BF5C9571}" type="presOf" srcId="{C34CFD14-EBA2-3041-8306-270926D48E88}" destId="{41D4DD1D-B174-8F49-80E9-D6E0DD13203C}" srcOrd="0" destOrd="0" presId="urn:microsoft.com/office/officeart/2005/8/layout/hList6"/>
    <dgm:cxn modelId="{B7E3B581-A8EB-4FD3-84DE-4958D544AE05}" type="presOf" srcId="{30E0722D-81DE-C34D-AE26-4717CC2CCBCB}" destId="{8F6F069F-3B2A-D04B-83E9-79D44DE162D7}" srcOrd="0" destOrd="0" presId="urn:microsoft.com/office/officeart/2005/8/layout/hList6"/>
    <dgm:cxn modelId="{95C58E48-4CB2-4219-ABDD-DEC4E21CFAC1}" type="presOf" srcId="{DB6AC2BA-0B75-684B-94ED-1AE2D9C9F707}" destId="{B210253B-B61E-0549-8DAB-E1DCD3BBE08E}" srcOrd="0" destOrd="0" presId="urn:microsoft.com/office/officeart/2005/8/layout/hList6"/>
    <dgm:cxn modelId="{E57A694F-2826-224D-946E-1E66E42165E8}" srcId="{E3628641-2417-B341-BDCC-47285D1F6C68}" destId="{BD2465CE-1FFF-C24D-ADD5-6AFD3AC52BFE}" srcOrd="4" destOrd="0" parTransId="{166ED6B4-7F12-1A44-AE3F-E07A5FAC738B}" sibTransId="{FFE0DE03-0A1F-AC41-B842-664E9CE4606B}"/>
    <dgm:cxn modelId="{AE18BEF7-51AF-43AF-B696-0B12550F9744}" type="presOf" srcId="{F02483DA-7CF6-2E44-B9CE-17FFE286BC6E}" destId="{11D6AB6E-035D-1F42-9027-7BD2139C4CDA}" srcOrd="0" destOrd="0" presId="urn:microsoft.com/office/officeart/2005/8/layout/hList6"/>
    <dgm:cxn modelId="{AD3D2F6B-2355-1A43-B3E8-10256B76F36D}" srcId="{E3628641-2417-B341-BDCC-47285D1F6C68}" destId="{F02483DA-7CF6-2E44-B9CE-17FFE286BC6E}" srcOrd="1" destOrd="0" parTransId="{1BEAAD57-4C0C-594A-96F5-EB1F0052E708}" sibTransId="{D7E2CAD3-7F92-3441-A93E-93633E8CD6F7}"/>
    <dgm:cxn modelId="{F988A990-C572-764C-A4F7-04A9E4A2BE4C}" srcId="{E3628641-2417-B341-BDCC-47285D1F6C68}" destId="{94375650-C888-3A44-A0C6-7E577AB21A98}" srcOrd="2" destOrd="0" parTransId="{AB8ABD81-94F4-824A-86CD-571263EC2F8B}" sibTransId="{6D5215AC-4037-BD4A-A1F9-9AE39D954339}"/>
    <dgm:cxn modelId="{57445D86-57E0-4EEB-BE74-CF6E16A7DC02}" type="presOf" srcId="{E3628641-2417-B341-BDCC-47285D1F6C68}" destId="{654DFD37-2367-B448-A2F8-71AB755166DE}" srcOrd="0" destOrd="0" presId="urn:microsoft.com/office/officeart/2005/8/layout/hList6"/>
    <dgm:cxn modelId="{BAFFEA74-A6C3-2945-860F-8E6FD5A45DD8}" srcId="{E3628641-2417-B341-BDCC-47285D1F6C68}" destId="{DB6AC2BA-0B75-684B-94ED-1AE2D9C9F707}" srcOrd="7" destOrd="0" parTransId="{2AEA05D9-338A-E245-9FDB-3CAAE51AEF73}" sibTransId="{71ED023E-4DCF-C34D-98EA-406EFD2ACB04}"/>
    <dgm:cxn modelId="{8DCF5071-1233-49ED-936C-608EA19A2DA2}" type="presParOf" srcId="{654DFD37-2367-B448-A2F8-71AB755166DE}" destId="{87B18C8D-A7AF-7D4C-97BE-7296A4D1F7E4}" srcOrd="0" destOrd="0" presId="urn:microsoft.com/office/officeart/2005/8/layout/hList6"/>
    <dgm:cxn modelId="{FD1E6E37-BD24-46B3-8A11-7ECDD72AC1BB}" type="presParOf" srcId="{654DFD37-2367-B448-A2F8-71AB755166DE}" destId="{4DBB3A3B-E597-B54B-BFA6-A19EC10F6AC4}" srcOrd="1" destOrd="0" presId="urn:microsoft.com/office/officeart/2005/8/layout/hList6"/>
    <dgm:cxn modelId="{4DCB5380-D3A2-4BE9-B5D4-A04F6B1AEDD4}" type="presParOf" srcId="{654DFD37-2367-B448-A2F8-71AB755166DE}" destId="{11D6AB6E-035D-1F42-9027-7BD2139C4CDA}" srcOrd="2" destOrd="0" presId="urn:microsoft.com/office/officeart/2005/8/layout/hList6"/>
    <dgm:cxn modelId="{4CCE34CF-E74D-4625-B43E-48F120903E6F}" type="presParOf" srcId="{654DFD37-2367-B448-A2F8-71AB755166DE}" destId="{38EDF939-1E4C-BF45-86DC-80C4FE0D1CF9}" srcOrd="3" destOrd="0" presId="urn:microsoft.com/office/officeart/2005/8/layout/hList6"/>
    <dgm:cxn modelId="{0AD01CEE-8DC3-4E4D-9FD3-028A867FE921}" type="presParOf" srcId="{654DFD37-2367-B448-A2F8-71AB755166DE}" destId="{E3383C09-73C1-5D40-A98D-98CD09DF88CC}" srcOrd="4" destOrd="0" presId="urn:microsoft.com/office/officeart/2005/8/layout/hList6"/>
    <dgm:cxn modelId="{AA655CFC-1AB1-4F7E-A20A-61CFB773C01C}" type="presParOf" srcId="{654DFD37-2367-B448-A2F8-71AB755166DE}" destId="{8050D159-82B8-914F-9D68-FF7840ECE628}" srcOrd="5" destOrd="0" presId="urn:microsoft.com/office/officeart/2005/8/layout/hList6"/>
    <dgm:cxn modelId="{055486B5-FAFF-4235-948C-BE5472B88213}" type="presParOf" srcId="{654DFD37-2367-B448-A2F8-71AB755166DE}" destId="{41D4DD1D-B174-8F49-80E9-D6E0DD13203C}" srcOrd="6" destOrd="0" presId="urn:microsoft.com/office/officeart/2005/8/layout/hList6"/>
    <dgm:cxn modelId="{D622EF90-3C74-4DAC-962E-FA0660555733}" type="presParOf" srcId="{654DFD37-2367-B448-A2F8-71AB755166DE}" destId="{C20EDA11-5F19-0B49-A551-4CB0E6EFF8EC}" srcOrd="7" destOrd="0" presId="urn:microsoft.com/office/officeart/2005/8/layout/hList6"/>
    <dgm:cxn modelId="{1693D4CF-46A8-458A-B79C-02B9DDA71390}" type="presParOf" srcId="{654DFD37-2367-B448-A2F8-71AB755166DE}" destId="{28CF9760-770D-BC43-BCBB-3E054F62DF7E}" srcOrd="8" destOrd="0" presId="urn:microsoft.com/office/officeart/2005/8/layout/hList6"/>
    <dgm:cxn modelId="{C12A4412-7E12-4082-9275-40A2D2B652C9}" type="presParOf" srcId="{654DFD37-2367-B448-A2F8-71AB755166DE}" destId="{4A65FFFD-AA7D-5847-971B-BABEB843317E}" srcOrd="9" destOrd="0" presId="urn:microsoft.com/office/officeart/2005/8/layout/hList6"/>
    <dgm:cxn modelId="{ED969377-1308-4430-90E4-96DD56197379}" type="presParOf" srcId="{654DFD37-2367-B448-A2F8-71AB755166DE}" destId="{8F6F069F-3B2A-D04B-83E9-79D44DE162D7}" srcOrd="10" destOrd="0" presId="urn:microsoft.com/office/officeart/2005/8/layout/hList6"/>
    <dgm:cxn modelId="{91532FB5-F2E7-4351-BC50-1138634AC56E}" type="presParOf" srcId="{654DFD37-2367-B448-A2F8-71AB755166DE}" destId="{8F229911-0FA3-7E46-9DC4-CD38B92062D1}" srcOrd="11" destOrd="0" presId="urn:microsoft.com/office/officeart/2005/8/layout/hList6"/>
    <dgm:cxn modelId="{881A69BB-D2C6-4DB0-AC2E-05D115FB4EA1}" type="presParOf" srcId="{654DFD37-2367-B448-A2F8-71AB755166DE}" destId="{38248C2E-AE25-8144-AD90-E1533BA57C3B}" srcOrd="12" destOrd="0" presId="urn:microsoft.com/office/officeart/2005/8/layout/hList6"/>
    <dgm:cxn modelId="{308B740C-1C3B-4928-AB5C-7068DB9EA096}" type="presParOf" srcId="{654DFD37-2367-B448-A2F8-71AB755166DE}" destId="{BD9BB113-073E-EB4F-A556-111121227DC4}" srcOrd="13" destOrd="0" presId="urn:microsoft.com/office/officeart/2005/8/layout/hList6"/>
    <dgm:cxn modelId="{E7732E95-3971-4352-8DFB-405B880519C5}" type="presParOf" srcId="{654DFD37-2367-B448-A2F8-71AB755166DE}" destId="{B210253B-B61E-0549-8DAB-E1DCD3BBE08E}" srcOrd="14" destOrd="0" presId="urn:microsoft.com/office/officeart/2005/8/layout/hList6"/>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E09AF2-9AE1-FB41-99AF-0443389F04C5}"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17663F6C-82B1-D142-9476-2B6261508F49}">
      <dgm:prSet/>
      <dgm:spPr/>
      <dgm:t>
        <a:bodyPr/>
        <a:lstStyle/>
        <a:p>
          <a:pPr rtl="0"/>
          <a:r>
            <a:rPr lang="en-US" b="1" dirty="0" smtClean="0">
              <a:effectLst>
                <a:outerShdw blurRad="38100" dist="38100" dir="2700000" algn="tl">
                  <a:srgbClr val="000000">
                    <a:alpha val="43137"/>
                  </a:srgbClr>
                </a:outerShdw>
              </a:effectLst>
            </a:rPr>
            <a:t>Memory buffer register (MBR)</a:t>
          </a:r>
          <a:endParaRPr lang="en-US" b="1" dirty="0">
            <a:effectLst>
              <a:outerShdw blurRad="38100" dist="38100" dir="2700000" algn="tl">
                <a:srgbClr val="000000">
                  <a:alpha val="43137"/>
                </a:srgbClr>
              </a:outerShdw>
            </a:effectLst>
          </a:endParaRPr>
        </a:p>
      </dgm:t>
    </dgm:pt>
    <dgm:pt modelId="{F7F3C479-91A8-6343-812B-A5D68BB7EB3D}" type="parTrans" cxnId="{FDA980E1-7003-774D-9832-CEF2C362D91A}">
      <dgm:prSet/>
      <dgm:spPr/>
      <dgm:t>
        <a:bodyPr/>
        <a:lstStyle/>
        <a:p>
          <a:endParaRPr lang="en-US"/>
        </a:p>
      </dgm:t>
    </dgm:pt>
    <dgm:pt modelId="{497FA11D-1D25-7E45-9B30-00E372145D41}" type="sibTrans" cxnId="{FDA980E1-7003-774D-9832-CEF2C362D91A}">
      <dgm:prSet/>
      <dgm:spPr/>
      <dgm:t>
        <a:bodyPr/>
        <a:lstStyle/>
        <a:p>
          <a:endParaRPr lang="en-US"/>
        </a:p>
      </dgm:t>
    </dgm:pt>
    <dgm:pt modelId="{983D0763-390C-1C4D-A956-8AEA364C7DE4}">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Contains a word to be stored in memory or sent to the  I/O unit</a:t>
          </a:r>
          <a:endParaRPr lang="en-US" dirty="0">
            <a:effectLst>
              <a:outerShdw blurRad="38100" dist="38100" dir="2700000" algn="tl">
                <a:srgbClr val="000000">
                  <a:alpha val="43137"/>
                </a:srgbClr>
              </a:outerShdw>
            </a:effectLst>
          </a:endParaRPr>
        </a:p>
      </dgm:t>
    </dgm:pt>
    <dgm:pt modelId="{EE4788FB-E46E-BE4B-8992-71A0B078B764}" type="parTrans" cxnId="{08E7F7BD-EA38-EB41-A1C0-17C62086F05B}">
      <dgm:prSet/>
      <dgm:spPr/>
      <dgm:t>
        <a:bodyPr/>
        <a:lstStyle/>
        <a:p>
          <a:endParaRPr lang="en-US"/>
        </a:p>
      </dgm:t>
    </dgm:pt>
    <dgm:pt modelId="{7AD71A3B-9582-2745-866A-023ECE006DF2}" type="sibTrans" cxnId="{08E7F7BD-EA38-EB41-A1C0-17C62086F05B}">
      <dgm:prSet/>
      <dgm:spPr/>
      <dgm:t>
        <a:bodyPr/>
        <a:lstStyle/>
        <a:p>
          <a:endParaRPr lang="en-US"/>
        </a:p>
      </dgm:t>
    </dgm:pt>
    <dgm:pt modelId="{EBCDBAEC-FCC4-1F43-9879-98177D2FB990}">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Or is used to receive a word from memory or from the I/O unit</a:t>
          </a:r>
          <a:endParaRPr lang="en-US" dirty="0">
            <a:effectLst>
              <a:outerShdw blurRad="38100" dist="38100" dir="2700000" algn="tl">
                <a:srgbClr val="000000">
                  <a:alpha val="43137"/>
                </a:srgbClr>
              </a:outerShdw>
            </a:effectLst>
          </a:endParaRPr>
        </a:p>
      </dgm:t>
    </dgm:pt>
    <dgm:pt modelId="{0CE74277-13BA-C24D-9106-859B38F32026}" type="parTrans" cxnId="{1F0C1B89-F833-274F-A1B1-F35D07B3BE4F}">
      <dgm:prSet/>
      <dgm:spPr/>
      <dgm:t>
        <a:bodyPr/>
        <a:lstStyle/>
        <a:p>
          <a:endParaRPr lang="en-US"/>
        </a:p>
      </dgm:t>
    </dgm:pt>
    <dgm:pt modelId="{76CDBA38-D372-8348-AD06-9299B96E50A3}" type="sibTrans" cxnId="{1F0C1B89-F833-274F-A1B1-F35D07B3BE4F}">
      <dgm:prSet/>
      <dgm:spPr/>
      <dgm:t>
        <a:bodyPr/>
        <a:lstStyle/>
        <a:p>
          <a:endParaRPr lang="en-US"/>
        </a:p>
      </dgm:t>
    </dgm:pt>
    <dgm:pt modelId="{65983CE6-E863-7C48-99C7-7D9C6DCD1E26}">
      <dgm:prSet/>
      <dgm:spPr/>
      <dgm:t>
        <a:bodyPr/>
        <a:lstStyle/>
        <a:p>
          <a:pPr rtl="0"/>
          <a:r>
            <a:rPr lang="en-US" b="1" dirty="0" smtClean="0">
              <a:effectLst>
                <a:outerShdw blurRad="38100" dist="38100" dir="2700000" algn="tl">
                  <a:srgbClr val="000000">
                    <a:alpha val="43137"/>
                  </a:srgbClr>
                </a:outerShdw>
              </a:effectLst>
            </a:rPr>
            <a:t>Memory address register (MAR)</a:t>
          </a:r>
        </a:p>
      </dgm:t>
    </dgm:pt>
    <dgm:pt modelId="{7AE7A4AC-1A04-6E47-8627-B9021F173F90}" type="parTrans" cxnId="{10A33F33-74B3-4040-98B8-BE15B3151552}">
      <dgm:prSet/>
      <dgm:spPr/>
      <dgm:t>
        <a:bodyPr/>
        <a:lstStyle/>
        <a:p>
          <a:endParaRPr lang="en-US"/>
        </a:p>
      </dgm:t>
    </dgm:pt>
    <dgm:pt modelId="{340EC2BD-814D-D843-B40C-D5053956DF63}" type="sibTrans" cxnId="{10A33F33-74B3-4040-98B8-BE15B3151552}">
      <dgm:prSet/>
      <dgm:spPr/>
      <dgm:t>
        <a:bodyPr/>
        <a:lstStyle/>
        <a:p>
          <a:endParaRPr lang="en-US"/>
        </a:p>
      </dgm:t>
    </dgm:pt>
    <dgm:pt modelId="{6A46E06D-ACF8-DE45-9687-3C2546649AAB}">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Specifies the address in memory of the word to be written from or read into the MBR</a:t>
          </a:r>
          <a:endParaRPr lang="en-US" dirty="0">
            <a:effectLst>
              <a:outerShdw blurRad="38100" dist="38100" dir="2700000" algn="tl">
                <a:srgbClr val="000000">
                  <a:alpha val="43137"/>
                </a:srgbClr>
              </a:outerShdw>
            </a:effectLst>
          </a:endParaRPr>
        </a:p>
      </dgm:t>
    </dgm:pt>
    <dgm:pt modelId="{D82528B5-3955-C540-9DDC-D8765259A89C}" type="parTrans" cxnId="{F29E6208-4985-6247-84EE-AD50F5FC8F52}">
      <dgm:prSet/>
      <dgm:spPr/>
      <dgm:t>
        <a:bodyPr/>
        <a:lstStyle/>
        <a:p>
          <a:endParaRPr lang="en-US"/>
        </a:p>
      </dgm:t>
    </dgm:pt>
    <dgm:pt modelId="{8EFE98E7-8548-494B-83E9-019F8064BB10}" type="sibTrans" cxnId="{F29E6208-4985-6247-84EE-AD50F5FC8F52}">
      <dgm:prSet/>
      <dgm:spPr/>
      <dgm:t>
        <a:bodyPr/>
        <a:lstStyle/>
        <a:p>
          <a:endParaRPr lang="en-US"/>
        </a:p>
      </dgm:t>
    </dgm:pt>
    <dgm:pt modelId="{1790E50B-3ECE-FA4C-9CD5-C678A681856F}">
      <dgm:prSet/>
      <dgm:spPr/>
      <dgm:t>
        <a:bodyPr/>
        <a:lstStyle/>
        <a:p>
          <a:pPr rtl="0"/>
          <a:r>
            <a:rPr lang="en-US" b="1" dirty="0" smtClean="0">
              <a:effectLst>
                <a:outerShdw blurRad="38100" dist="38100" dir="2700000" algn="tl">
                  <a:srgbClr val="000000">
                    <a:alpha val="43137"/>
                  </a:srgbClr>
                </a:outerShdw>
              </a:effectLst>
            </a:rPr>
            <a:t>Instruction register (IR)</a:t>
          </a:r>
        </a:p>
      </dgm:t>
    </dgm:pt>
    <dgm:pt modelId="{16BE0251-3AEA-DB4B-83D3-3AD38714267D}" type="parTrans" cxnId="{C5D9F764-9323-0544-A014-3A1E8EE5C726}">
      <dgm:prSet/>
      <dgm:spPr/>
      <dgm:t>
        <a:bodyPr/>
        <a:lstStyle/>
        <a:p>
          <a:endParaRPr lang="en-US"/>
        </a:p>
      </dgm:t>
    </dgm:pt>
    <dgm:pt modelId="{BD587779-CA08-6140-AB0D-B1FFC658BAB2}" type="sibTrans" cxnId="{C5D9F764-9323-0544-A014-3A1E8EE5C726}">
      <dgm:prSet/>
      <dgm:spPr/>
      <dgm:t>
        <a:bodyPr/>
        <a:lstStyle/>
        <a:p>
          <a:endParaRPr lang="en-US"/>
        </a:p>
      </dgm:t>
    </dgm:pt>
    <dgm:pt modelId="{89D18AA2-6D08-0743-BA5E-F2FD7939C801}">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Contains the 8-bit opcode instruction being executed</a:t>
          </a:r>
          <a:endParaRPr lang="en-US" dirty="0">
            <a:effectLst>
              <a:outerShdw blurRad="38100" dist="38100" dir="2700000" algn="tl">
                <a:srgbClr val="000000">
                  <a:alpha val="43137"/>
                </a:srgbClr>
              </a:outerShdw>
            </a:effectLst>
          </a:endParaRPr>
        </a:p>
      </dgm:t>
    </dgm:pt>
    <dgm:pt modelId="{4EE7EC46-950C-C74C-94A6-B246D0944B66}" type="parTrans" cxnId="{A4C0DEF0-87B7-1947-A9C4-AB9C9CEE975A}">
      <dgm:prSet/>
      <dgm:spPr/>
      <dgm:t>
        <a:bodyPr/>
        <a:lstStyle/>
        <a:p>
          <a:endParaRPr lang="en-US"/>
        </a:p>
      </dgm:t>
    </dgm:pt>
    <dgm:pt modelId="{00E0C177-D917-3F44-883A-04D47388BA7A}" type="sibTrans" cxnId="{A4C0DEF0-87B7-1947-A9C4-AB9C9CEE975A}">
      <dgm:prSet/>
      <dgm:spPr/>
      <dgm:t>
        <a:bodyPr/>
        <a:lstStyle/>
        <a:p>
          <a:endParaRPr lang="en-US"/>
        </a:p>
      </dgm:t>
    </dgm:pt>
    <dgm:pt modelId="{E9E65EFC-4C94-B645-AAEE-FFCAAC6C9A28}">
      <dgm:prSet/>
      <dgm:spPr/>
      <dgm:t>
        <a:bodyPr/>
        <a:lstStyle/>
        <a:p>
          <a:pPr rtl="0"/>
          <a:r>
            <a:rPr lang="en-US" b="1" dirty="0" smtClean="0">
              <a:effectLst>
                <a:outerShdw blurRad="38100" dist="38100" dir="2700000" algn="tl">
                  <a:srgbClr val="000000">
                    <a:alpha val="43137"/>
                  </a:srgbClr>
                </a:outerShdw>
              </a:effectLst>
            </a:rPr>
            <a:t>Instruction buffer register (IBR)</a:t>
          </a:r>
        </a:p>
      </dgm:t>
    </dgm:pt>
    <dgm:pt modelId="{3B1C56A8-0A47-EB4D-8013-1000A12914AB}" type="parTrans" cxnId="{07060C6A-8EF2-6E41-89E6-28DADE83DE91}">
      <dgm:prSet/>
      <dgm:spPr/>
      <dgm:t>
        <a:bodyPr/>
        <a:lstStyle/>
        <a:p>
          <a:endParaRPr lang="en-US"/>
        </a:p>
      </dgm:t>
    </dgm:pt>
    <dgm:pt modelId="{33B8FBE5-5405-6A4E-B288-3F6059E81AD0}" type="sibTrans" cxnId="{07060C6A-8EF2-6E41-89E6-28DADE83DE91}">
      <dgm:prSet/>
      <dgm:spPr/>
      <dgm:t>
        <a:bodyPr/>
        <a:lstStyle/>
        <a:p>
          <a:endParaRPr lang="en-US"/>
        </a:p>
      </dgm:t>
    </dgm:pt>
    <dgm:pt modelId="{A7F141B5-D8A4-504D-B823-062804224018}">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Employed to temporarily hold the right-hand instruction from a word in memory</a:t>
          </a:r>
          <a:endParaRPr lang="en-US" dirty="0">
            <a:effectLst>
              <a:outerShdw blurRad="38100" dist="38100" dir="2700000" algn="tl">
                <a:srgbClr val="000000">
                  <a:alpha val="43137"/>
                </a:srgbClr>
              </a:outerShdw>
            </a:effectLst>
          </a:endParaRPr>
        </a:p>
      </dgm:t>
    </dgm:pt>
    <dgm:pt modelId="{12F84BD8-822E-9B4F-B9D1-68D7A33E13DC}" type="parTrans" cxnId="{6C4E03BD-0B2B-374A-9E02-B09294541E32}">
      <dgm:prSet/>
      <dgm:spPr/>
      <dgm:t>
        <a:bodyPr/>
        <a:lstStyle/>
        <a:p>
          <a:endParaRPr lang="en-US"/>
        </a:p>
      </dgm:t>
    </dgm:pt>
    <dgm:pt modelId="{DF788E86-A164-2342-A854-BED1A303BD1C}" type="sibTrans" cxnId="{6C4E03BD-0B2B-374A-9E02-B09294541E32}">
      <dgm:prSet/>
      <dgm:spPr/>
      <dgm:t>
        <a:bodyPr/>
        <a:lstStyle/>
        <a:p>
          <a:endParaRPr lang="en-US"/>
        </a:p>
      </dgm:t>
    </dgm:pt>
    <dgm:pt modelId="{96EAA1B5-377E-014F-986A-0459C28D9531}">
      <dgm:prSet/>
      <dgm:spPr/>
      <dgm:t>
        <a:bodyPr/>
        <a:lstStyle/>
        <a:p>
          <a:pPr rtl="0"/>
          <a:r>
            <a:rPr lang="en-US" b="1" dirty="0" smtClean="0">
              <a:effectLst>
                <a:outerShdw blurRad="38100" dist="38100" dir="2700000" algn="tl">
                  <a:srgbClr val="000000">
                    <a:alpha val="43137"/>
                  </a:srgbClr>
                </a:outerShdw>
              </a:effectLst>
            </a:rPr>
            <a:t>Program counter (PC)</a:t>
          </a:r>
        </a:p>
      </dgm:t>
    </dgm:pt>
    <dgm:pt modelId="{68FFE1C2-1A9A-FA42-822C-0BC214C544E8}" type="parTrans" cxnId="{4DEE51A1-A22B-CD46-B99B-D8ECA28E273B}">
      <dgm:prSet/>
      <dgm:spPr/>
      <dgm:t>
        <a:bodyPr/>
        <a:lstStyle/>
        <a:p>
          <a:endParaRPr lang="en-US"/>
        </a:p>
      </dgm:t>
    </dgm:pt>
    <dgm:pt modelId="{CA59F1BF-2709-2F45-A412-5E1D8FB26738}" type="sibTrans" cxnId="{4DEE51A1-A22B-CD46-B99B-D8ECA28E273B}">
      <dgm:prSet/>
      <dgm:spPr/>
      <dgm:t>
        <a:bodyPr/>
        <a:lstStyle/>
        <a:p>
          <a:endParaRPr lang="en-US"/>
        </a:p>
      </dgm:t>
    </dgm:pt>
    <dgm:pt modelId="{0691804E-C818-D34C-BC8F-31C9E94EA9CD}">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Contains the address of the next instruction pair to be fetched from memory</a:t>
          </a:r>
          <a:endParaRPr lang="en-US" dirty="0">
            <a:effectLst>
              <a:outerShdw blurRad="38100" dist="38100" dir="2700000" algn="tl">
                <a:srgbClr val="000000">
                  <a:alpha val="43137"/>
                </a:srgbClr>
              </a:outerShdw>
            </a:effectLst>
          </a:endParaRPr>
        </a:p>
      </dgm:t>
    </dgm:pt>
    <dgm:pt modelId="{7FA9B53A-DB94-324F-B03B-9719CB6A2347}" type="parTrans" cxnId="{EB199F31-13D3-9246-83DC-4F2EA27A2A94}">
      <dgm:prSet/>
      <dgm:spPr/>
      <dgm:t>
        <a:bodyPr/>
        <a:lstStyle/>
        <a:p>
          <a:endParaRPr lang="en-US"/>
        </a:p>
      </dgm:t>
    </dgm:pt>
    <dgm:pt modelId="{12B1F7C8-20A0-5C42-B2CE-17BE33A35B1F}" type="sibTrans" cxnId="{EB199F31-13D3-9246-83DC-4F2EA27A2A94}">
      <dgm:prSet/>
      <dgm:spPr/>
      <dgm:t>
        <a:bodyPr/>
        <a:lstStyle/>
        <a:p>
          <a:endParaRPr lang="en-US"/>
        </a:p>
      </dgm:t>
    </dgm:pt>
    <dgm:pt modelId="{04DEC0A9-8D36-F645-B1D5-DAE358DAAFBA}">
      <dgm:prSet/>
      <dgm:spPr/>
      <dgm:t>
        <a:bodyPr/>
        <a:lstStyle/>
        <a:p>
          <a:pPr rtl="0"/>
          <a:r>
            <a:rPr lang="en-US" b="1" dirty="0" smtClean="0">
              <a:effectLst>
                <a:outerShdw blurRad="38100" dist="38100" dir="2700000" algn="tl">
                  <a:srgbClr val="000000">
                    <a:alpha val="43137"/>
                  </a:srgbClr>
                </a:outerShdw>
              </a:effectLst>
            </a:rPr>
            <a:t>Accumulator (AC) and multiplier quotient (MQ)</a:t>
          </a:r>
        </a:p>
      </dgm:t>
    </dgm:pt>
    <dgm:pt modelId="{631A0EA5-0494-B24E-9403-4527B0F85C7E}" type="parTrans" cxnId="{38603506-379B-B046-8B2D-497BE42F1DCB}">
      <dgm:prSet/>
      <dgm:spPr/>
      <dgm:t>
        <a:bodyPr/>
        <a:lstStyle/>
        <a:p>
          <a:endParaRPr lang="en-US"/>
        </a:p>
      </dgm:t>
    </dgm:pt>
    <dgm:pt modelId="{564ECAF2-DC7F-414C-9921-AF6E8F5E40B9}" type="sibTrans" cxnId="{38603506-379B-B046-8B2D-497BE42F1DCB}">
      <dgm:prSet/>
      <dgm:spPr/>
      <dgm:t>
        <a:bodyPr/>
        <a:lstStyle/>
        <a:p>
          <a:endParaRPr lang="en-US"/>
        </a:p>
      </dgm:t>
    </dgm:pt>
    <dgm:pt modelId="{D05D06A4-74D4-6242-9110-9720EF8306B6}">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Employed to temporarily hold operands and results of ALU operations</a:t>
          </a:r>
          <a:endParaRPr lang="en-US" dirty="0">
            <a:effectLst>
              <a:outerShdw blurRad="38100" dist="38100" dir="2700000" algn="tl">
                <a:srgbClr val="000000">
                  <a:alpha val="43137"/>
                </a:srgbClr>
              </a:outerShdw>
            </a:effectLst>
          </a:endParaRPr>
        </a:p>
      </dgm:t>
    </dgm:pt>
    <dgm:pt modelId="{C5FEEFDB-C11A-684A-8A54-FD58D085F0FD}" type="parTrans" cxnId="{A0BCFF7B-CEFE-A443-A0AD-DB297EA7C2DD}">
      <dgm:prSet/>
      <dgm:spPr/>
      <dgm:t>
        <a:bodyPr/>
        <a:lstStyle/>
        <a:p>
          <a:endParaRPr lang="en-US"/>
        </a:p>
      </dgm:t>
    </dgm:pt>
    <dgm:pt modelId="{E7DDEF07-E714-B04F-9AA8-6F74D0592852}" type="sibTrans" cxnId="{A0BCFF7B-CEFE-A443-A0AD-DB297EA7C2DD}">
      <dgm:prSet/>
      <dgm:spPr/>
      <dgm:t>
        <a:bodyPr/>
        <a:lstStyle/>
        <a:p>
          <a:endParaRPr lang="en-US"/>
        </a:p>
      </dgm:t>
    </dgm:pt>
    <dgm:pt modelId="{BA5A99DF-215D-904F-A6D0-65BB379826CF}" type="pres">
      <dgm:prSet presAssocID="{FEE09AF2-9AE1-FB41-99AF-0443389F04C5}" presName="Name0" presStyleCnt="0">
        <dgm:presLayoutVars>
          <dgm:dir/>
          <dgm:animLvl val="lvl"/>
          <dgm:resizeHandles val="exact"/>
        </dgm:presLayoutVars>
      </dgm:prSet>
      <dgm:spPr/>
      <dgm:t>
        <a:bodyPr/>
        <a:lstStyle/>
        <a:p>
          <a:endParaRPr lang="en-US"/>
        </a:p>
      </dgm:t>
    </dgm:pt>
    <dgm:pt modelId="{979424FD-12D2-C64F-89D9-5113633F291B}" type="pres">
      <dgm:prSet presAssocID="{17663F6C-82B1-D142-9476-2B6261508F49}" presName="linNode" presStyleCnt="0"/>
      <dgm:spPr/>
    </dgm:pt>
    <dgm:pt modelId="{0CFA3958-9CCA-714D-80C2-D920A4C3B568}" type="pres">
      <dgm:prSet presAssocID="{17663F6C-82B1-D142-9476-2B6261508F49}" presName="parentText" presStyleLbl="node1" presStyleIdx="0" presStyleCnt="6">
        <dgm:presLayoutVars>
          <dgm:chMax val="1"/>
          <dgm:bulletEnabled val="1"/>
        </dgm:presLayoutVars>
      </dgm:prSet>
      <dgm:spPr/>
      <dgm:t>
        <a:bodyPr/>
        <a:lstStyle/>
        <a:p>
          <a:endParaRPr lang="en-US"/>
        </a:p>
      </dgm:t>
    </dgm:pt>
    <dgm:pt modelId="{CC497F74-E56D-D54A-A32A-EBB4F6B3EB59}" type="pres">
      <dgm:prSet presAssocID="{17663F6C-82B1-D142-9476-2B6261508F49}" presName="descendantText" presStyleLbl="alignAccFollowNode1" presStyleIdx="0" presStyleCnt="6">
        <dgm:presLayoutVars>
          <dgm:bulletEnabled val="1"/>
        </dgm:presLayoutVars>
      </dgm:prSet>
      <dgm:spPr/>
      <dgm:t>
        <a:bodyPr/>
        <a:lstStyle/>
        <a:p>
          <a:endParaRPr lang="en-US"/>
        </a:p>
      </dgm:t>
    </dgm:pt>
    <dgm:pt modelId="{E9077E51-2E5E-A740-8614-DF8126403F15}" type="pres">
      <dgm:prSet presAssocID="{497FA11D-1D25-7E45-9B30-00E372145D41}" presName="sp" presStyleCnt="0"/>
      <dgm:spPr/>
    </dgm:pt>
    <dgm:pt modelId="{27D68538-4B83-8F42-AF07-241E95CB5C6D}" type="pres">
      <dgm:prSet presAssocID="{65983CE6-E863-7C48-99C7-7D9C6DCD1E26}" presName="linNode" presStyleCnt="0"/>
      <dgm:spPr/>
    </dgm:pt>
    <dgm:pt modelId="{48A8FEC9-0511-B347-8FBE-EBA2B7357690}" type="pres">
      <dgm:prSet presAssocID="{65983CE6-E863-7C48-99C7-7D9C6DCD1E26}" presName="parentText" presStyleLbl="node1" presStyleIdx="1" presStyleCnt="6">
        <dgm:presLayoutVars>
          <dgm:chMax val="1"/>
          <dgm:bulletEnabled val="1"/>
        </dgm:presLayoutVars>
      </dgm:prSet>
      <dgm:spPr/>
      <dgm:t>
        <a:bodyPr/>
        <a:lstStyle/>
        <a:p>
          <a:endParaRPr lang="en-US"/>
        </a:p>
      </dgm:t>
    </dgm:pt>
    <dgm:pt modelId="{BE17F6E8-5455-3B44-880E-E877A6004AF4}" type="pres">
      <dgm:prSet presAssocID="{65983CE6-E863-7C48-99C7-7D9C6DCD1E26}" presName="descendantText" presStyleLbl="alignAccFollowNode1" presStyleIdx="1" presStyleCnt="6">
        <dgm:presLayoutVars>
          <dgm:bulletEnabled val="1"/>
        </dgm:presLayoutVars>
      </dgm:prSet>
      <dgm:spPr/>
      <dgm:t>
        <a:bodyPr/>
        <a:lstStyle/>
        <a:p>
          <a:endParaRPr lang="en-US"/>
        </a:p>
      </dgm:t>
    </dgm:pt>
    <dgm:pt modelId="{7C393D1B-F0BC-DF4B-99B0-228A5CFC1779}" type="pres">
      <dgm:prSet presAssocID="{340EC2BD-814D-D843-B40C-D5053956DF63}" presName="sp" presStyleCnt="0"/>
      <dgm:spPr/>
    </dgm:pt>
    <dgm:pt modelId="{AD72A645-2D90-A54D-BAB3-E0B09A1E9178}" type="pres">
      <dgm:prSet presAssocID="{1790E50B-3ECE-FA4C-9CD5-C678A681856F}" presName="linNode" presStyleCnt="0"/>
      <dgm:spPr/>
    </dgm:pt>
    <dgm:pt modelId="{7766074F-B532-BA4A-B509-BE407CA8E0EF}" type="pres">
      <dgm:prSet presAssocID="{1790E50B-3ECE-FA4C-9CD5-C678A681856F}" presName="parentText" presStyleLbl="node1" presStyleIdx="2" presStyleCnt="6">
        <dgm:presLayoutVars>
          <dgm:chMax val="1"/>
          <dgm:bulletEnabled val="1"/>
        </dgm:presLayoutVars>
      </dgm:prSet>
      <dgm:spPr/>
      <dgm:t>
        <a:bodyPr/>
        <a:lstStyle/>
        <a:p>
          <a:endParaRPr lang="en-US"/>
        </a:p>
      </dgm:t>
    </dgm:pt>
    <dgm:pt modelId="{7153501E-395B-E940-A6F0-A2B38B4DD9DA}" type="pres">
      <dgm:prSet presAssocID="{1790E50B-3ECE-FA4C-9CD5-C678A681856F}" presName="descendantText" presStyleLbl="alignAccFollowNode1" presStyleIdx="2" presStyleCnt="6">
        <dgm:presLayoutVars>
          <dgm:bulletEnabled val="1"/>
        </dgm:presLayoutVars>
      </dgm:prSet>
      <dgm:spPr/>
      <dgm:t>
        <a:bodyPr/>
        <a:lstStyle/>
        <a:p>
          <a:endParaRPr lang="en-US"/>
        </a:p>
      </dgm:t>
    </dgm:pt>
    <dgm:pt modelId="{85EDF9B2-00BB-9F40-BD8C-4DFDFF48F423}" type="pres">
      <dgm:prSet presAssocID="{BD587779-CA08-6140-AB0D-B1FFC658BAB2}" presName="sp" presStyleCnt="0"/>
      <dgm:spPr/>
    </dgm:pt>
    <dgm:pt modelId="{BB7B410C-BD9D-4047-A944-A7711B586696}" type="pres">
      <dgm:prSet presAssocID="{E9E65EFC-4C94-B645-AAEE-FFCAAC6C9A28}" presName="linNode" presStyleCnt="0"/>
      <dgm:spPr/>
    </dgm:pt>
    <dgm:pt modelId="{D62165FB-07F8-BB41-AD94-3FC196D4B89A}" type="pres">
      <dgm:prSet presAssocID="{E9E65EFC-4C94-B645-AAEE-FFCAAC6C9A28}" presName="parentText" presStyleLbl="node1" presStyleIdx="3" presStyleCnt="6">
        <dgm:presLayoutVars>
          <dgm:chMax val="1"/>
          <dgm:bulletEnabled val="1"/>
        </dgm:presLayoutVars>
      </dgm:prSet>
      <dgm:spPr/>
      <dgm:t>
        <a:bodyPr/>
        <a:lstStyle/>
        <a:p>
          <a:endParaRPr lang="en-US"/>
        </a:p>
      </dgm:t>
    </dgm:pt>
    <dgm:pt modelId="{5DCB971D-C09B-EE4E-84F5-7EF86105255A}" type="pres">
      <dgm:prSet presAssocID="{E9E65EFC-4C94-B645-AAEE-FFCAAC6C9A28}" presName="descendantText" presStyleLbl="alignAccFollowNode1" presStyleIdx="3" presStyleCnt="6">
        <dgm:presLayoutVars>
          <dgm:bulletEnabled val="1"/>
        </dgm:presLayoutVars>
      </dgm:prSet>
      <dgm:spPr/>
      <dgm:t>
        <a:bodyPr/>
        <a:lstStyle/>
        <a:p>
          <a:endParaRPr lang="en-US"/>
        </a:p>
      </dgm:t>
    </dgm:pt>
    <dgm:pt modelId="{2C1EFBE5-6ED6-5B41-B6EF-602E0DE42527}" type="pres">
      <dgm:prSet presAssocID="{33B8FBE5-5405-6A4E-B288-3F6059E81AD0}" presName="sp" presStyleCnt="0"/>
      <dgm:spPr/>
    </dgm:pt>
    <dgm:pt modelId="{4ECF73A2-6A4C-2C43-B448-6FC917CB42E4}" type="pres">
      <dgm:prSet presAssocID="{96EAA1B5-377E-014F-986A-0459C28D9531}" presName="linNode" presStyleCnt="0"/>
      <dgm:spPr/>
    </dgm:pt>
    <dgm:pt modelId="{5184DBB6-5A0C-6745-8BDB-B2A811578BEF}" type="pres">
      <dgm:prSet presAssocID="{96EAA1B5-377E-014F-986A-0459C28D9531}" presName="parentText" presStyleLbl="node1" presStyleIdx="4" presStyleCnt="6">
        <dgm:presLayoutVars>
          <dgm:chMax val="1"/>
          <dgm:bulletEnabled val="1"/>
        </dgm:presLayoutVars>
      </dgm:prSet>
      <dgm:spPr/>
      <dgm:t>
        <a:bodyPr/>
        <a:lstStyle/>
        <a:p>
          <a:endParaRPr lang="en-US"/>
        </a:p>
      </dgm:t>
    </dgm:pt>
    <dgm:pt modelId="{99C0F29E-E6D4-594F-87A8-EF664CEC31E3}" type="pres">
      <dgm:prSet presAssocID="{96EAA1B5-377E-014F-986A-0459C28D9531}" presName="descendantText" presStyleLbl="alignAccFollowNode1" presStyleIdx="4" presStyleCnt="6">
        <dgm:presLayoutVars>
          <dgm:bulletEnabled val="1"/>
        </dgm:presLayoutVars>
      </dgm:prSet>
      <dgm:spPr/>
      <dgm:t>
        <a:bodyPr/>
        <a:lstStyle/>
        <a:p>
          <a:endParaRPr lang="en-US"/>
        </a:p>
      </dgm:t>
    </dgm:pt>
    <dgm:pt modelId="{9B1C6B72-5A04-D44C-859A-B47ED4C24702}" type="pres">
      <dgm:prSet presAssocID="{CA59F1BF-2709-2F45-A412-5E1D8FB26738}" presName="sp" presStyleCnt="0"/>
      <dgm:spPr/>
    </dgm:pt>
    <dgm:pt modelId="{BC3A5F91-4D23-5240-A069-1C426B2B7B52}" type="pres">
      <dgm:prSet presAssocID="{04DEC0A9-8D36-F645-B1D5-DAE358DAAFBA}" presName="linNode" presStyleCnt="0"/>
      <dgm:spPr/>
    </dgm:pt>
    <dgm:pt modelId="{5D289608-FBD2-6445-968F-32CDE3AA653D}" type="pres">
      <dgm:prSet presAssocID="{04DEC0A9-8D36-F645-B1D5-DAE358DAAFBA}" presName="parentText" presStyleLbl="node1" presStyleIdx="5" presStyleCnt="6">
        <dgm:presLayoutVars>
          <dgm:chMax val="1"/>
          <dgm:bulletEnabled val="1"/>
        </dgm:presLayoutVars>
      </dgm:prSet>
      <dgm:spPr/>
      <dgm:t>
        <a:bodyPr/>
        <a:lstStyle/>
        <a:p>
          <a:endParaRPr lang="en-US"/>
        </a:p>
      </dgm:t>
    </dgm:pt>
    <dgm:pt modelId="{7951A7FF-1A7B-4147-A464-EEADD31946FA}" type="pres">
      <dgm:prSet presAssocID="{04DEC0A9-8D36-F645-B1D5-DAE358DAAFBA}" presName="descendantText" presStyleLbl="alignAccFollowNode1" presStyleIdx="5" presStyleCnt="6">
        <dgm:presLayoutVars>
          <dgm:bulletEnabled val="1"/>
        </dgm:presLayoutVars>
      </dgm:prSet>
      <dgm:spPr/>
      <dgm:t>
        <a:bodyPr/>
        <a:lstStyle/>
        <a:p>
          <a:endParaRPr lang="en-US"/>
        </a:p>
      </dgm:t>
    </dgm:pt>
  </dgm:ptLst>
  <dgm:cxnLst>
    <dgm:cxn modelId="{ACE72062-81D0-4E63-BEFC-E151D28444D0}" type="presOf" srcId="{EBCDBAEC-FCC4-1F43-9879-98177D2FB990}" destId="{CC497F74-E56D-D54A-A32A-EBB4F6B3EB59}" srcOrd="0" destOrd="1" presId="urn:microsoft.com/office/officeart/2005/8/layout/vList5"/>
    <dgm:cxn modelId="{FDA980E1-7003-774D-9832-CEF2C362D91A}" srcId="{FEE09AF2-9AE1-FB41-99AF-0443389F04C5}" destId="{17663F6C-82B1-D142-9476-2B6261508F49}" srcOrd="0" destOrd="0" parTransId="{F7F3C479-91A8-6343-812B-A5D68BB7EB3D}" sibTransId="{497FA11D-1D25-7E45-9B30-00E372145D41}"/>
    <dgm:cxn modelId="{B8A6F4CE-8EB0-480E-95EC-89D48D1FA703}" type="presOf" srcId="{65983CE6-E863-7C48-99C7-7D9C6DCD1E26}" destId="{48A8FEC9-0511-B347-8FBE-EBA2B7357690}" srcOrd="0" destOrd="0" presId="urn:microsoft.com/office/officeart/2005/8/layout/vList5"/>
    <dgm:cxn modelId="{F3404601-FD65-4DF6-96A6-19C2E5A86C8D}" type="presOf" srcId="{04DEC0A9-8D36-F645-B1D5-DAE358DAAFBA}" destId="{5D289608-FBD2-6445-968F-32CDE3AA653D}" srcOrd="0" destOrd="0" presId="urn:microsoft.com/office/officeart/2005/8/layout/vList5"/>
    <dgm:cxn modelId="{C1150D26-EC6B-4830-A978-C6975B7D454E}" type="presOf" srcId="{D05D06A4-74D4-6242-9110-9720EF8306B6}" destId="{7951A7FF-1A7B-4147-A464-EEADD31946FA}" srcOrd="0" destOrd="0" presId="urn:microsoft.com/office/officeart/2005/8/layout/vList5"/>
    <dgm:cxn modelId="{C5D9F764-9323-0544-A014-3A1E8EE5C726}" srcId="{FEE09AF2-9AE1-FB41-99AF-0443389F04C5}" destId="{1790E50B-3ECE-FA4C-9CD5-C678A681856F}" srcOrd="2" destOrd="0" parTransId="{16BE0251-3AEA-DB4B-83D3-3AD38714267D}" sibTransId="{BD587779-CA08-6140-AB0D-B1FFC658BAB2}"/>
    <dgm:cxn modelId="{6C4E03BD-0B2B-374A-9E02-B09294541E32}" srcId="{E9E65EFC-4C94-B645-AAEE-FFCAAC6C9A28}" destId="{A7F141B5-D8A4-504D-B823-062804224018}" srcOrd="0" destOrd="0" parTransId="{12F84BD8-822E-9B4F-B9D1-68D7A33E13DC}" sibTransId="{DF788E86-A164-2342-A854-BED1A303BD1C}"/>
    <dgm:cxn modelId="{07060C6A-8EF2-6E41-89E6-28DADE83DE91}" srcId="{FEE09AF2-9AE1-FB41-99AF-0443389F04C5}" destId="{E9E65EFC-4C94-B645-AAEE-FFCAAC6C9A28}" srcOrd="3" destOrd="0" parTransId="{3B1C56A8-0A47-EB4D-8013-1000A12914AB}" sibTransId="{33B8FBE5-5405-6A4E-B288-3F6059E81AD0}"/>
    <dgm:cxn modelId="{2D902EB8-F23E-4A01-BD90-A70BEFDFCFEF}" type="presOf" srcId="{E9E65EFC-4C94-B645-AAEE-FFCAAC6C9A28}" destId="{D62165FB-07F8-BB41-AD94-3FC196D4B89A}" srcOrd="0" destOrd="0" presId="urn:microsoft.com/office/officeart/2005/8/layout/vList5"/>
    <dgm:cxn modelId="{4DEE51A1-A22B-CD46-B99B-D8ECA28E273B}" srcId="{FEE09AF2-9AE1-FB41-99AF-0443389F04C5}" destId="{96EAA1B5-377E-014F-986A-0459C28D9531}" srcOrd="4" destOrd="0" parTransId="{68FFE1C2-1A9A-FA42-822C-0BC214C544E8}" sibTransId="{CA59F1BF-2709-2F45-A412-5E1D8FB26738}"/>
    <dgm:cxn modelId="{EB199F31-13D3-9246-83DC-4F2EA27A2A94}" srcId="{96EAA1B5-377E-014F-986A-0459C28D9531}" destId="{0691804E-C818-D34C-BC8F-31C9E94EA9CD}" srcOrd="0" destOrd="0" parTransId="{7FA9B53A-DB94-324F-B03B-9719CB6A2347}" sibTransId="{12B1F7C8-20A0-5C42-B2CE-17BE33A35B1F}"/>
    <dgm:cxn modelId="{5C1DD103-3464-4E64-86CC-3038F8C5C157}" type="presOf" srcId="{89D18AA2-6D08-0743-BA5E-F2FD7939C801}" destId="{7153501E-395B-E940-A6F0-A2B38B4DD9DA}" srcOrd="0" destOrd="0" presId="urn:microsoft.com/office/officeart/2005/8/layout/vList5"/>
    <dgm:cxn modelId="{3E7D6D57-60FA-493B-A42A-75E7EC051CA2}" type="presOf" srcId="{1790E50B-3ECE-FA4C-9CD5-C678A681856F}" destId="{7766074F-B532-BA4A-B509-BE407CA8E0EF}" srcOrd="0" destOrd="0" presId="urn:microsoft.com/office/officeart/2005/8/layout/vList5"/>
    <dgm:cxn modelId="{1F0C1B89-F833-274F-A1B1-F35D07B3BE4F}" srcId="{17663F6C-82B1-D142-9476-2B6261508F49}" destId="{EBCDBAEC-FCC4-1F43-9879-98177D2FB990}" srcOrd="1" destOrd="0" parTransId="{0CE74277-13BA-C24D-9106-859B38F32026}" sibTransId="{76CDBA38-D372-8348-AD06-9299B96E50A3}"/>
    <dgm:cxn modelId="{38603506-379B-B046-8B2D-497BE42F1DCB}" srcId="{FEE09AF2-9AE1-FB41-99AF-0443389F04C5}" destId="{04DEC0A9-8D36-F645-B1D5-DAE358DAAFBA}" srcOrd="5" destOrd="0" parTransId="{631A0EA5-0494-B24E-9403-4527B0F85C7E}" sibTransId="{564ECAF2-DC7F-414C-9921-AF6E8F5E40B9}"/>
    <dgm:cxn modelId="{580D07F5-AC41-491D-BFAA-1676B8797371}" type="presOf" srcId="{17663F6C-82B1-D142-9476-2B6261508F49}" destId="{0CFA3958-9CCA-714D-80C2-D920A4C3B568}" srcOrd="0" destOrd="0" presId="urn:microsoft.com/office/officeart/2005/8/layout/vList5"/>
    <dgm:cxn modelId="{4DF7D5B8-CA91-40D8-9C92-4395CD96BCA7}" type="presOf" srcId="{6A46E06D-ACF8-DE45-9687-3C2546649AAB}" destId="{BE17F6E8-5455-3B44-880E-E877A6004AF4}" srcOrd="0" destOrd="0" presId="urn:microsoft.com/office/officeart/2005/8/layout/vList5"/>
    <dgm:cxn modelId="{35B4A3B3-347A-4F3A-A98D-8F2575732BFE}" type="presOf" srcId="{983D0763-390C-1C4D-A956-8AEA364C7DE4}" destId="{CC497F74-E56D-D54A-A32A-EBB4F6B3EB59}" srcOrd="0" destOrd="0" presId="urn:microsoft.com/office/officeart/2005/8/layout/vList5"/>
    <dgm:cxn modelId="{A0BCFF7B-CEFE-A443-A0AD-DB297EA7C2DD}" srcId="{04DEC0A9-8D36-F645-B1D5-DAE358DAAFBA}" destId="{D05D06A4-74D4-6242-9110-9720EF8306B6}" srcOrd="0" destOrd="0" parTransId="{C5FEEFDB-C11A-684A-8A54-FD58D085F0FD}" sibTransId="{E7DDEF07-E714-B04F-9AA8-6F74D0592852}"/>
    <dgm:cxn modelId="{AA5E9BA0-0AB4-479D-9971-78A617DEA7EA}" type="presOf" srcId="{FEE09AF2-9AE1-FB41-99AF-0443389F04C5}" destId="{BA5A99DF-215D-904F-A6D0-65BB379826CF}" srcOrd="0" destOrd="0" presId="urn:microsoft.com/office/officeart/2005/8/layout/vList5"/>
    <dgm:cxn modelId="{A4C0DEF0-87B7-1947-A9C4-AB9C9CEE975A}" srcId="{1790E50B-3ECE-FA4C-9CD5-C678A681856F}" destId="{89D18AA2-6D08-0743-BA5E-F2FD7939C801}" srcOrd="0" destOrd="0" parTransId="{4EE7EC46-950C-C74C-94A6-B246D0944B66}" sibTransId="{00E0C177-D917-3F44-883A-04D47388BA7A}"/>
    <dgm:cxn modelId="{F29E6208-4985-6247-84EE-AD50F5FC8F52}" srcId="{65983CE6-E863-7C48-99C7-7D9C6DCD1E26}" destId="{6A46E06D-ACF8-DE45-9687-3C2546649AAB}" srcOrd="0" destOrd="0" parTransId="{D82528B5-3955-C540-9DDC-D8765259A89C}" sibTransId="{8EFE98E7-8548-494B-83E9-019F8064BB10}"/>
    <dgm:cxn modelId="{4E6A7D5C-C6E4-426A-AADB-DB5F65ED88EF}" type="presOf" srcId="{0691804E-C818-D34C-BC8F-31C9E94EA9CD}" destId="{99C0F29E-E6D4-594F-87A8-EF664CEC31E3}" srcOrd="0" destOrd="0" presId="urn:microsoft.com/office/officeart/2005/8/layout/vList5"/>
    <dgm:cxn modelId="{10A33F33-74B3-4040-98B8-BE15B3151552}" srcId="{FEE09AF2-9AE1-FB41-99AF-0443389F04C5}" destId="{65983CE6-E863-7C48-99C7-7D9C6DCD1E26}" srcOrd="1" destOrd="0" parTransId="{7AE7A4AC-1A04-6E47-8627-B9021F173F90}" sibTransId="{340EC2BD-814D-D843-B40C-D5053956DF63}"/>
    <dgm:cxn modelId="{6A98D941-0381-42EC-8D58-1FDF3C690A5B}" type="presOf" srcId="{96EAA1B5-377E-014F-986A-0459C28D9531}" destId="{5184DBB6-5A0C-6745-8BDB-B2A811578BEF}" srcOrd="0" destOrd="0" presId="urn:microsoft.com/office/officeart/2005/8/layout/vList5"/>
    <dgm:cxn modelId="{6CB342AB-9618-4404-ABFC-50A535B4DA9F}" type="presOf" srcId="{A7F141B5-D8A4-504D-B823-062804224018}" destId="{5DCB971D-C09B-EE4E-84F5-7EF86105255A}" srcOrd="0" destOrd="0" presId="urn:microsoft.com/office/officeart/2005/8/layout/vList5"/>
    <dgm:cxn modelId="{08E7F7BD-EA38-EB41-A1C0-17C62086F05B}" srcId="{17663F6C-82B1-D142-9476-2B6261508F49}" destId="{983D0763-390C-1C4D-A956-8AEA364C7DE4}" srcOrd="0" destOrd="0" parTransId="{EE4788FB-E46E-BE4B-8992-71A0B078B764}" sibTransId="{7AD71A3B-9582-2745-866A-023ECE006DF2}"/>
    <dgm:cxn modelId="{50A3ED61-0161-4708-BC29-F88B5E4F4DD1}" type="presParOf" srcId="{BA5A99DF-215D-904F-A6D0-65BB379826CF}" destId="{979424FD-12D2-C64F-89D9-5113633F291B}" srcOrd="0" destOrd="0" presId="urn:microsoft.com/office/officeart/2005/8/layout/vList5"/>
    <dgm:cxn modelId="{8EDFDEDF-99DB-477A-B737-0E67593425AF}" type="presParOf" srcId="{979424FD-12D2-C64F-89D9-5113633F291B}" destId="{0CFA3958-9CCA-714D-80C2-D920A4C3B568}" srcOrd="0" destOrd="0" presId="urn:microsoft.com/office/officeart/2005/8/layout/vList5"/>
    <dgm:cxn modelId="{AA0B2FA4-F31A-4F36-A08B-A7B906D0AA96}" type="presParOf" srcId="{979424FD-12D2-C64F-89D9-5113633F291B}" destId="{CC497F74-E56D-D54A-A32A-EBB4F6B3EB59}" srcOrd="1" destOrd="0" presId="urn:microsoft.com/office/officeart/2005/8/layout/vList5"/>
    <dgm:cxn modelId="{A324A8BD-7780-4C6A-B230-3FC3420E7F10}" type="presParOf" srcId="{BA5A99DF-215D-904F-A6D0-65BB379826CF}" destId="{E9077E51-2E5E-A740-8614-DF8126403F15}" srcOrd="1" destOrd="0" presId="urn:microsoft.com/office/officeart/2005/8/layout/vList5"/>
    <dgm:cxn modelId="{92DD7B6F-F030-4B1E-AFE9-BF107FF8F58E}" type="presParOf" srcId="{BA5A99DF-215D-904F-A6D0-65BB379826CF}" destId="{27D68538-4B83-8F42-AF07-241E95CB5C6D}" srcOrd="2" destOrd="0" presId="urn:microsoft.com/office/officeart/2005/8/layout/vList5"/>
    <dgm:cxn modelId="{687EBEF7-81D8-43F8-8C37-2886066B74B2}" type="presParOf" srcId="{27D68538-4B83-8F42-AF07-241E95CB5C6D}" destId="{48A8FEC9-0511-B347-8FBE-EBA2B7357690}" srcOrd="0" destOrd="0" presId="urn:microsoft.com/office/officeart/2005/8/layout/vList5"/>
    <dgm:cxn modelId="{79A5D7C2-2758-43AB-B32D-52D5376ED270}" type="presParOf" srcId="{27D68538-4B83-8F42-AF07-241E95CB5C6D}" destId="{BE17F6E8-5455-3B44-880E-E877A6004AF4}" srcOrd="1" destOrd="0" presId="urn:microsoft.com/office/officeart/2005/8/layout/vList5"/>
    <dgm:cxn modelId="{5D6D686C-2059-4E78-91F3-624B2D55E6FD}" type="presParOf" srcId="{BA5A99DF-215D-904F-A6D0-65BB379826CF}" destId="{7C393D1B-F0BC-DF4B-99B0-228A5CFC1779}" srcOrd="3" destOrd="0" presId="urn:microsoft.com/office/officeart/2005/8/layout/vList5"/>
    <dgm:cxn modelId="{17426E80-49B3-47C6-8987-A875412AA8DC}" type="presParOf" srcId="{BA5A99DF-215D-904F-A6D0-65BB379826CF}" destId="{AD72A645-2D90-A54D-BAB3-E0B09A1E9178}" srcOrd="4" destOrd="0" presId="urn:microsoft.com/office/officeart/2005/8/layout/vList5"/>
    <dgm:cxn modelId="{761CABFD-B4DD-4C5D-91EC-C1953D364C4F}" type="presParOf" srcId="{AD72A645-2D90-A54D-BAB3-E0B09A1E9178}" destId="{7766074F-B532-BA4A-B509-BE407CA8E0EF}" srcOrd="0" destOrd="0" presId="urn:microsoft.com/office/officeart/2005/8/layout/vList5"/>
    <dgm:cxn modelId="{AFC8400D-69B1-450C-A51A-D1650BD11055}" type="presParOf" srcId="{AD72A645-2D90-A54D-BAB3-E0B09A1E9178}" destId="{7153501E-395B-E940-A6F0-A2B38B4DD9DA}" srcOrd="1" destOrd="0" presId="urn:microsoft.com/office/officeart/2005/8/layout/vList5"/>
    <dgm:cxn modelId="{AFDD7954-A657-464D-96A4-9FACEB012BA6}" type="presParOf" srcId="{BA5A99DF-215D-904F-A6D0-65BB379826CF}" destId="{85EDF9B2-00BB-9F40-BD8C-4DFDFF48F423}" srcOrd="5" destOrd="0" presId="urn:microsoft.com/office/officeart/2005/8/layout/vList5"/>
    <dgm:cxn modelId="{FCCF4F1A-5407-4279-AE50-2FCC0A48ECA7}" type="presParOf" srcId="{BA5A99DF-215D-904F-A6D0-65BB379826CF}" destId="{BB7B410C-BD9D-4047-A944-A7711B586696}" srcOrd="6" destOrd="0" presId="urn:microsoft.com/office/officeart/2005/8/layout/vList5"/>
    <dgm:cxn modelId="{5769C093-8188-41CC-BCA6-DA14A05B4ABC}" type="presParOf" srcId="{BB7B410C-BD9D-4047-A944-A7711B586696}" destId="{D62165FB-07F8-BB41-AD94-3FC196D4B89A}" srcOrd="0" destOrd="0" presId="urn:microsoft.com/office/officeart/2005/8/layout/vList5"/>
    <dgm:cxn modelId="{ABD998C1-3678-4425-BE0E-349FFFED1DD1}" type="presParOf" srcId="{BB7B410C-BD9D-4047-A944-A7711B586696}" destId="{5DCB971D-C09B-EE4E-84F5-7EF86105255A}" srcOrd="1" destOrd="0" presId="urn:microsoft.com/office/officeart/2005/8/layout/vList5"/>
    <dgm:cxn modelId="{26E2E77D-5089-4627-A96D-8DB4A504507B}" type="presParOf" srcId="{BA5A99DF-215D-904F-A6D0-65BB379826CF}" destId="{2C1EFBE5-6ED6-5B41-B6EF-602E0DE42527}" srcOrd="7" destOrd="0" presId="urn:microsoft.com/office/officeart/2005/8/layout/vList5"/>
    <dgm:cxn modelId="{322AF7D7-DF30-49FA-94F6-2920FCD6BDEF}" type="presParOf" srcId="{BA5A99DF-215D-904F-A6D0-65BB379826CF}" destId="{4ECF73A2-6A4C-2C43-B448-6FC917CB42E4}" srcOrd="8" destOrd="0" presId="urn:microsoft.com/office/officeart/2005/8/layout/vList5"/>
    <dgm:cxn modelId="{E341BA8D-FBA0-4FD1-8635-2872F5C58AE1}" type="presParOf" srcId="{4ECF73A2-6A4C-2C43-B448-6FC917CB42E4}" destId="{5184DBB6-5A0C-6745-8BDB-B2A811578BEF}" srcOrd="0" destOrd="0" presId="urn:microsoft.com/office/officeart/2005/8/layout/vList5"/>
    <dgm:cxn modelId="{5C572389-04C3-42DF-B6EF-9A8F5F08B34A}" type="presParOf" srcId="{4ECF73A2-6A4C-2C43-B448-6FC917CB42E4}" destId="{99C0F29E-E6D4-594F-87A8-EF664CEC31E3}" srcOrd="1" destOrd="0" presId="urn:microsoft.com/office/officeart/2005/8/layout/vList5"/>
    <dgm:cxn modelId="{485750FF-7722-439F-8B63-C38A9AE6A908}" type="presParOf" srcId="{BA5A99DF-215D-904F-A6D0-65BB379826CF}" destId="{9B1C6B72-5A04-D44C-859A-B47ED4C24702}" srcOrd="9" destOrd="0" presId="urn:microsoft.com/office/officeart/2005/8/layout/vList5"/>
    <dgm:cxn modelId="{B41E86FD-AAF7-478C-91B4-5E87AF14E700}" type="presParOf" srcId="{BA5A99DF-215D-904F-A6D0-65BB379826CF}" destId="{BC3A5F91-4D23-5240-A069-1C426B2B7B52}" srcOrd="10" destOrd="0" presId="urn:microsoft.com/office/officeart/2005/8/layout/vList5"/>
    <dgm:cxn modelId="{3EFF4460-1156-47A0-9D8E-D40C5AAFCAB2}" type="presParOf" srcId="{BC3A5F91-4D23-5240-A069-1C426B2B7B52}" destId="{5D289608-FBD2-6445-968F-32CDE3AA653D}" srcOrd="0" destOrd="0" presId="urn:microsoft.com/office/officeart/2005/8/layout/vList5"/>
    <dgm:cxn modelId="{4224F856-C4B5-450F-95A4-A62FB95253E4}" type="presParOf" srcId="{BC3A5F91-4D23-5240-A069-1C426B2B7B52}" destId="{7951A7FF-1A7B-4147-A464-EEADD31946FA}" srcOrd="1" destOrd="0" presId="urn:microsoft.com/office/officeart/2005/8/layout/vList5"/>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585831-502D-374B-A192-B7BABC6D404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9083D836-F9C2-FD40-994A-FBDB3E6A01B7}">
      <dgm:prSet/>
      <dgm:spPr>
        <a:solidFill>
          <a:schemeClr val="accent1"/>
        </a:solidFill>
      </dgm:spPr>
      <dgm:t>
        <a:bodyPr/>
        <a:lstStyle/>
        <a:p>
          <a:pPr rtl="0"/>
          <a:r>
            <a:rPr lang="en-US" dirty="0" smtClean="0">
              <a:effectLst>
                <a:outerShdw blurRad="38100" dist="38100" dir="2700000" algn="tl">
                  <a:srgbClr val="000000">
                    <a:alpha val="43137"/>
                  </a:srgbClr>
                </a:outerShdw>
              </a:effectLst>
            </a:rPr>
            <a:t>1965; Gordon Moore – co-founder of Intel</a:t>
          </a:r>
          <a:endParaRPr lang="en-US" dirty="0">
            <a:effectLst>
              <a:outerShdw blurRad="38100" dist="38100" dir="2700000" algn="tl">
                <a:srgbClr val="000000">
                  <a:alpha val="43137"/>
                </a:srgbClr>
              </a:outerShdw>
            </a:effectLst>
          </a:endParaRPr>
        </a:p>
      </dgm:t>
    </dgm:pt>
    <dgm:pt modelId="{BEC757D0-ECF8-C74C-9713-97041B080D64}" type="parTrans" cxnId="{2C9A8C07-B658-9D4D-BE2E-E9C07797103D}">
      <dgm:prSet/>
      <dgm:spPr/>
      <dgm:t>
        <a:bodyPr/>
        <a:lstStyle/>
        <a:p>
          <a:endParaRPr lang="en-US"/>
        </a:p>
      </dgm:t>
    </dgm:pt>
    <dgm:pt modelId="{8036F8FD-772A-904A-A70C-A16E59E6D5BD}" type="sibTrans" cxnId="{2C9A8C07-B658-9D4D-BE2E-E9C07797103D}">
      <dgm:prSet/>
      <dgm:spPr/>
      <dgm:t>
        <a:bodyPr/>
        <a:lstStyle/>
        <a:p>
          <a:endParaRPr lang="en-US"/>
        </a:p>
      </dgm:t>
    </dgm:pt>
    <dgm:pt modelId="{F661BF27-3B17-DD40-95C5-81C23D7C8061}">
      <dgm:prSet/>
      <dgm:spPr>
        <a:solidFill>
          <a:schemeClr val="accent4"/>
        </a:solidFill>
      </dgm:spPr>
      <dgm:t>
        <a:bodyPr/>
        <a:lstStyle/>
        <a:p>
          <a:pPr rtl="0"/>
          <a:r>
            <a:rPr lang="en-US" dirty="0" smtClean="0">
              <a:effectLst>
                <a:outerShdw blurRad="38100" dist="38100" dir="2700000" algn="tl">
                  <a:srgbClr val="000000">
                    <a:alpha val="43137"/>
                  </a:srgbClr>
                </a:outerShdw>
              </a:effectLst>
            </a:rPr>
            <a:t>Observed number of transistors that could be put on a single chip was doubling every year</a:t>
          </a:r>
          <a:endParaRPr lang="en-US" dirty="0">
            <a:effectLst>
              <a:outerShdw blurRad="38100" dist="38100" dir="2700000" algn="tl">
                <a:srgbClr val="000000">
                  <a:alpha val="43137"/>
                </a:srgbClr>
              </a:outerShdw>
            </a:effectLst>
          </a:endParaRPr>
        </a:p>
      </dgm:t>
    </dgm:pt>
    <dgm:pt modelId="{CE9AFAC9-BEB6-734D-8EE3-122E2573F04B}" type="parTrans" cxnId="{C878F039-0BE5-7B4C-A238-12542864A3CD}">
      <dgm:prSet/>
      <dgm:spPr/>
      <dgm:t>
        <a:bodyPr/>
        <a:lstStyle/>
        <a:p>
          <a:endParaRPr lang="en-US"/>
        </a:p>
      </dgm:t>
    </dgm:pt>
    <dgm:pt modelId="{0AA3D669-0874-F54C-9B68-AB116181B3C4}" type="sibTrans" cxnId="{C878F039-0BE5-7B4C-A238-12542864A3CD}">
      <dgm:prSet/>
      <dgm:spPr/>
      <dgm:t>
        <a:bodyPr/>
        <a:lstStyle/>
        <a:p>
          <a:endParaRPr lang="en-US"/>
        </a:p>
      </dgm:t>
    </dgm:pt>
    <dgm:pt modelId="{BAD1B133-3FB4-464C-A351-6F91810CD99E}">
      <dgm:prSet custT="1"/>
      <dgm:spPr/>
      <dgm:t>
        <a:bodyPr/>
        <a:lstStyle/>
        <a:p>
          <a:pPr rtl="0"/>
          <a:r>
            <a:rPr lang="en-US" sz="1100" b="1" dirty="0" smtClean="0">
              <a:effectLst/>
            </a:rPr>
            <a:t>The pace slowed to a doubling every 18 months in the 1970’s but has sustained that rate ever since</a:t>
          </a:r>
          <a:endParaRPr lang="en-US" sz="1100" b="1" dirty="0">
            <a:effectLst/>
          </a:endParaRPr>
        </a:p>
      </dgm:t>
    </dgm:pt>
    <dgm:pt modelId="{736A4E65-B531-E547-B202-8F8898FAB6E9}" type="parTrans" cxnId="{4847154F-8122-E545-BFE9-FE0D2254CA64}">
      <dgm:prSet/>
      <dgm:spPr/>
      <dgm:t>
        <a:bodyPr/>
        <a:lstStyle/>
        <a:p>
          <a:endParaRPr lang="en-US"/>
        </a:p>
      </dgm:t>
    </dgm:pt>
    <dgm:pt modelId="{86F678DF-B5F7-8C4B-8A6C-FD1FE14096F1}" type="sibTrans" cxnId="{4847154F-8122-E545-BFE9-FE0D2254CA64}">
      <dgm:prSet/>
      <dgm:spPr/>
      <dgm:t>
        <a:bodyPr/>
        <a:lstStyle/>
        <a:p>
          <a:endParaRPr lang="en-US"/>
        </a:p>
      </dgm:t>
    </dgm:pt>
    <dgm:pt modelId="{7F79720F-E377-5344-9A85-AFB0F93B85CF}">
      <dgm:prSet/>
      <dgm:spPr>
        <a:solidFill>
          <a:schemeClr val="accent3"/>
        </a:solidFill>
      </dgm:spPr>
      <dgm:t>
        <a:bodyPr/>
        <a:lstStyle/>
        <a:p>
          <a:pPr rtl="0"/>
          <a:r>
            <a:rPr lang="en-US" dirty="0" smtClean="0">
              <a:effectLst>
                <a:outerShdw blurRad="38100" dist="38100" dir="2700000" algn="tl">
                  <a:srgbClr val="000000">
                    <a:alpha val="43137"/>
                  </a:srgbClr>
                </a:outerShdw>
              </a:effectLst>
            </a:rPr>
            <a:t>Consequences of Moore’s law:</a:t>
          </a:r>
          <a:endParaRPr lang="en-US" dirty="0">
            <a:effectLst>
              <a:outerShdw blurRad="38100" dist="38100" dir="2700000" algn="tl">
                <a:srgbClr val="000000">
                  <a:alpha val="43137"/>
                </a:srgbClr>
              </a:outerShdw>
            </a:effectLst>
          </a:endParaRPr>
        </a:p>
      </dgm:t>
    </dgm:pt>
    <dgm:pt modelId="{933050AB-57FE-6E4F-A535-D08658AB3A89}" type="parTrans" cxnId="{713E7D03-B055-FB42-8E27-EC1D78EA836A}">
      <dgm:prSet/>
      <dgm:spPr/>
      <dgm:t>
        <a:bodyPr/>
        <a:lstStyle/>
        <a:p>
          <a:endParaRPr lang="en-US"/>
        </a:p>
      </dgm:t>
    </dgm:pt>
    <dgm:pt modelId="{2A2AA238-1DFB-F64F-94B6-D6F5F0EE73CB}" type="sibTrans" cxnId="{713E7D03-B055-FB42-8E27-EC1D78EA836A}">
      <dgm:prSet/>
      <dgm:spPr/>
      <dgm:t>
        <a:bodyPr/>
        <a:lstStyle/>
        <a:p>
          <a:endParaRPr lang="en-US"/>
        </a:p>
      </dgm:t>
    </dgm:pt>
    <dgm:pt modelId="{5BBA2911-4874-C74E-85E2-4C5F8F6462D9}">
      <dgm:prSet custT="1"/>
      <dgm:spPr/>
      <dgm:t>
        <a:bodyPr/>
        <a:lstStyle/>
        <a:p>
          <a:pPr rtl="0"/>
          <a:r>
            <a:rPr lang="en-US" sz="1000" b="1" dirty="0" smtClean="0">
              <a:effectLst/>
            </a:rPr>
            <a:t>The cost of computer logic and memory circuitry has fallen at a dramatic rate</a:t>
          </a:r>
        </a:p>
      </dgm:t>
    </dgm:pt>
    <dgm:pt modelId="{72E3CE4C-AB68-E447-8363-547C71E9E9EE}" type="parTrans" cxnId="{A50FDAFF-E888-4141-ABE8-EB107623D90C}">
      <dgm:prSet/>
      <dgm:spPr/>
      <dgm:t>
        <a:bodyPr/>
        <a:lstStyle/>
        <a:p>
          <a:endParaRPr lang="en-US"/>
        </a:p>
      </dgm:t>
    </dgm:pt>
    <dgm:pt modelId="{7F69016B-A921-584C-81B5-0FCF19B650FC}" type="sibTrans" cxnId="{A50FDAFF-E888-4141-ABE8-EB107623D90C}">
      <dgm:prSet/>
      <dgm:spPr/>
      <dgm:t>
        <a:bodyPr/>
        <a:lstStyle/>
        <a:p>
          <a:endParaRPr lang="en-US"/>
        </a:p>
      </dgm:t>
    </dgm:pt>
    <dgm:pt modelId="{6E822890-7F5D-BA48-A9ED-10EE404E778C}">
      <dgm:prSet custT="1"/>
      <dgm:spPr/>
      <dgm:t>
        <a:bodyPr/>
        <a:lstStyle/>
        <a:p>
          <a:pPr rtl="0"/>
          <a:r>
            <a:rPr lang="en-US" sz="1000" b="1" dirty="0" smtClean="0">
              <a:effectLst/>
            </a:rPr>
            <a:t>The electrical path length is shortened, increasing operating speed</a:t>
          </a:r>
        </a:p>
      </dgm:t>
    </dgm:pt>
    <dgm:pt modelId="{11F5D556-1EBA-3446-B76E-D7F2228000ED}" type="parTrans" cxnId="{D2A0ABD5-695B-B044-8F63-7563A3F7D76C}">
      <dgm:prSet/>
      <dgm:spPr/>
      <dgm:t>
        <a:bodyPr/>
        <a:lstStyle/>
        <a:p>
          <a:endParaRPr lang="en-US"/>
        </a:p>
      </dgm:t>
    </dgm:pt>
    <dgm:pt modelId="{6109DA0B-B19C-B241-A668-5D4631C27D39}" type="sibTrans" cxnId="{D2A0ABD5-695B-B044-8F63-7563A3F7D76C}">
      <dgm:prSet/>
      <dgm:spPr/>
      <dgm:t>
        <a:bodyPr/>
        <a:lstStyle/>
        <a:p>
          <a:endParaRPr lang="en-US"/>
        </a:p>
      </dgm:t>
    </dgm:pt>
    <dgm:pt modelId="{52E6D3D1-ABE1-3940-A3F1-FD380C960DD1}">
      <dgm:prSet custT="1"/>
      <dgm:spPr/>
      <dgm:t>
        <a:bodyPr/>
        <a:lstStyle/>
        <a:p>
          <a:pPr rtl="0"/>
          <a:r>
            <a:rPr lang="en-US" sz="900" b="1" dirty="0" smtClean="0">
              <a:effectLst/>
            </a:rPr>
            <a:t>Computer becomes smaller and is more convenient to use in a variety of environments</a:t>
          </a:r>
        </a:p>
      </dgm:t>
    </dgm:pt>
    <dgm:pt modelId="{B50FECC3-7EE9-3F44-B903-D1E4F55A26F2}" type="parTrans" cxnId="{79BBBC5F-A9F5-6C4B-A81B-56A2BD7B9031}">
      <dgm:prSet/>
      <dgm:spPr/>
      <dgm:t>
        <a:bodyPr/>
        <a:lstStyle/>
        <a:p>
          <a:endParaRPr lang="en-US"/>
        </a:p>
      </dgm:t>
    </dgm:pt>
    <dgm:pt modelId="{02C9860E-AA50-844C-A097-78F218E24063}" type="sibTrans" cxnId="{79BBBC5F-A9F5-6C4B-A81B-56A2BD7B9031}">
      <dgm:prSet/>
      <dgm:spPr/>
      <dgm:t>
        <a:bodyPr/>
        <a:lstStyle/>
        <a:p>
          <a:endParaRPr lang="en-US"/>
        </a:p>
      </dgm:t>
    </dgm:pt>
    <dgm:pt modelId="{9A9FCB9E-A1F1-0F41-9552-36D8BD5C236C}">
      <dgm:prSet custT="1"/>
      <dgm:spPr/>
      <dgm:t>
        <a:bodyPr/>
        <a:lstStyle/>
        <a:p>
          <a:pPr rtl="0"/>
          <a:r>
            <a:rPr lang="en-US" sz="1000" b="1" dirty="0" smtClean="0">
              <a:effectLst/>
            </a:rPr>
            <a:t>Reduction in power and cooling requirements</a:t>
          </a:r>
        </a:p>
      </dgm:t>
    </dgm:pt>
    <dgm:pt modelId="{C794FD44-F705-8245-BF16-E06D99C2C8F9}" type="parTrans" cxnId="{B932485B-FF0B-D548-8F89-799C03284F8F}">
      <dgm:prSet/>
      <dgm:spPr/>
      <dgm:t>
        <a:bodyPr/>
        <a:lstStyle/>
        <a:p>
          <a:endParaRPr lang="en-US"/>
        </a:p>
      </dgm:t>
    </dgm:pt>
    <dgm:pt modelId="{748BA313-798C-9640-8B3E-9FD17EBB82E1}" type="sibTrans" cxnId="{B932485B-FF0B-D548-8F89-799C03284F8F}">
      <dgm:prSet/>
      <dgm:spPr/>
      <dgm:t>
        <a:bodyPr/>
        <a:lstStyle/>
        <a:p>
          <a:endParaRPr lang="en-US"/>
        </a:p>
      </dgm:t>
    </dgm:pt>
    <dgm:pt modelId="{AEAA4B00-9826-6C43-9661-FBB2B391EB8C}">
      <dgm:prSet custT="1"/>
      <dgm:spPr/>
      <dgm:t>
        <a:bodyPr/>
        <a:lstStyle/>
        <a:p>
          <a:pPr rtl="0"/>
          <a:r>
            <a:rPr lang="en-US" sz="1000" b="1" dirty="0" smtClean="0">
              <a:effectLst/>
            </a:rPr>
            <a:t>Fewer interchip connections</a:t>
          </a:r>
        </a:p>
      </dgm:t>
    </dgm:pt>
    <dgm:pt modelId="{F60696E8-1AFF-4242-AFEC-48F064D37990}" type="parTrans" cxnId="{11AAA65A-544E-9C48-B494-C30A31DF58D4}">
      <dgm:prSet/>
      <dgm:spPr/>
      <dgm:t>
        <a:bodyPr/>
        <a:lstStyle/>
        <a:p>
          <a:endParaRPr lang="en-US"/>
        </a:p>
      </dgm:t>
    </dgm:pt>
    <dgm:pt modelId="{014429E6-A74A-D14D-9C28-1650F2B9EF4E}" type="sibTrans" cxnId="{11AAA65A-544E-9C48-B494-C30A31DF58D4}">
      <dgm:prSet/>
      <dgm:spPr/>
      <dgm:t>
        <a:bodyPr/>
        <a:lstStyle/>
        <a:p>
          <a:endParaRPr lang="en-US"/>
        </a:p>
      </dgm:t>
    </dgm:pt>
    <dgm:pt modelId="{4AE73C61-08A4-BB42-923D-F4637248A0CC}" type="pres">
      <dgm:prSet presAssocID="{D2585831-502D-374B-A192-B7BABC6D4047}" presName="Name0" presStyleCnt="0">
        <dgm:presLayoutVars>
          <dgm:chMax val="3"/>
          <dgm:chPref val="1"/>
          <dgm:dir/>
          <dgm:animLvl val="lvl"/>
          <dgm:resizeHandles/>
        </dgm:presLayoutVars>
      </dgm:prSet>
      <dgm:spPr/>
      <dgm:t>
        <a:bodyPr/>
        <a:lstStyle/>
        <a:p>
          <a:endParaRPr lang="en-US"/>
        </a:p>
      </dgm:t>
    </dgm:pt>
    <dgm:pt modelId="{37E71A41-6A0A-4144-ABAE-9065F23B6835}" type="pres">
      <dgm:prSet presAssocID="{D2585831-502D-374B-A192-B7BABC6D4047}" presName="outerBox" presStyleCnt="0"/>
      <dgm:spPr/>
    </dgm:pt>
    <dgm:pt modelId="{5C554690-5023-454D-81BF-0F8EF7FE64E8}" type="pres">
      <dgm:prSet presAssocID="{D2585831-502D-374B-A192-B7BABC6D4047}" presName="outerBoxParent" presStyleLbl="node1" presStyleIdx="0" presStyleCnt="3"/>
      <dgm:spPr/>
      <dgm:t>
        <a:bodyPr/>
        <a:lstStyle/>
        <a:p>
          <a:endParaRPr lang="en-US"/>
        </a:p>
      </dgm:t>
    </dgm:pt>
    <dgm:pt modelId="{DB13DB65-DE9F-594C-8582-A1FC74E9C6C0}" type="pres">
      <dgm:prSet presAssocID="{D2585831-502D-374B-A192-B7BABC6D4047}" presName="outerBoxChildren" presStyleCnt="0"/>
      <dgm:spPr/>
    </dgm:pt>
    <dgm:pt modelId="{6EEF0F2A-3A05-1E47-A263-FF215CF47948}" type="pres">
      <dgm:prSet presAssocID="{D2585831-502D-374B-A192-B7BABC6D4047}" presName="middleBox" presStyleCnt="0"/>
      <dgm:spPr/>
    </dgm:pt>
    <dgm:pt modelId="{B4B2A9B5-CBBA-C949-942A-35DE101CCDFE}" type="pres">
      <dgm:prSet presAssocID="{D2585831-502D-374B-A192-B7BABC6D4047}" presName="middleBoxParent" presStyleLbl="node1" presStyleIdx="1" presStyleCnt="3"/>
      <dgm:spPr/>
      <dgm:t>
        <a:bodyPr/>
        <a:lstStyle/>
        <a:p>
          <a:endParaRPr lang="en-US"/>
        </a:p>
      </dgm:t>
    </dgm:pt>
    <dgm:pt modelId="{34E8E3CA-E7C5-6D41-94BA-38DE703CBBA7}" type="pres">
      <dgm:prSet presAssocID="{D2585831-502D-374B-A192-B7BABC6D4047}" presName="middleBoxChildren" presStyleCnt="0"/>
      <dgm:spPr/>
    </dgm:pt>
    <dgm:pt modelId="{EA68CD54-2321-944A-9097-D8C9F2E9C2D9}" type="pres">
      <dgm:prSet presAssocID="{BAD1B133-3FB4-464C-A351-6F91810CD99E}" presName="mChild" presStyleLbl="fgAcc1" presStyleIdx="0" presStyleCnt="6">
        <dgm:presLayoutVars>
          <dgm:bulletEnabled val="1"/>
        </dgm:presLayoutVars>
      </dgm:prSet>
      <dgm:spPr/>
      <dgm:t>
        <a:bodyPr/>
        <a:lstStyle/>
        <a:p>
          <a:endParaRPr lang="en-US"/>
        </a:p>
      </dgm:t>
    </dgm:pt>
    <dgm:pt modelId="{AB03BA1D-91DF-8B4F-B43D-D1B478197768}" type="pres">
      <dgm:prSet presAssocID="{D2585831-502D-374B-A192-B7BABC6D4047}" presName="centerBox" presStyleCnt="0"/>
      <dgm:spPr/>
    </dgm:pt>
    <dgm:pt modelId="{9EC0930A-9BAA-D347-A334-BC7E180A4743}" type="pres">
      <dgm:prSet presAssocID="{D2585831-502D-374B-A192-B7BABC6D4047}" presName="centerBoxParent" presStyleLbl="node1" presStyleIdx="2" presStyleCnt="3"/>
      <dgm:spPr/>
      <dgm:t>
        <a:bodyPr/>
        <a:lstStyle/>
        <a:p>
          <a:endParaRPr lang="en-US"/>
        </a:p>
      </dgm:t>
    </dgm:pt>
    <dgm:pt modelId="{851B01E6-80ED-E345-8BEA-AD24321E99DF}" type="pres">
      <dgm:prSet presAssocID="{D2585831-502D-374B-A192-B7BABC6D4047}" presName="centerBoxChildren" presStyleCnt="0"/>
      <dgm:spPr/>
    </dgm:pt>
    <dgm:pt modelId="{91813869-71C4-7749-AA7F-6F71B8046448}" type="pres">
      <dgm:prSet presAssocID="{5BBA2911-4874-C74E-85E2-4C5F8F6462D9}" presName="cChild" presStyleLbl="fgAcc1" presStyleIdx="1" presStyleCnt="6">
        <dgm:presLayoutVars>
          <dgm:bulletEnabled val="1"/>
        </dgm:presLayoutVars>
      </dgm:prSet>
      <dgm:spPr/>
      <dgm:t>
        <a:bodyPr/>
        <a:lstStyle/>
        <a:p>
          <a:endParaRPr lang="en-US"/>
        </a:p>
      </dgm:t>
    </dgm:pt>
    <dgm:pt modelId="{D62C8E5A-DCDA-9C4F-BCCD-DA89BEF23B4E}" type="pres">
      <dgm:prSet presAssocID="{7F69016B-A921-584C-81B5-0FCF19B650FC}" presName="centerSibTrans" presStyleCnt="0"/>
      <dgm:spPr/>
    </dgm:pt>
    <dgm:pt modelId="{43D95310-0335-8948-925B-493826D68CA7}" type="pres">
      <dgm:prSet presAssocID="{6E822890-7F5D-BA48-A9ED-10EE404E778C}" presName="cChild" presStyleLbl="fgAcc1" presStyleIdx="2" presStyleCnt="6">
        <dgm:presLayoutVars>
          <dgm:bulletEnabled val="1"/>
        </dgm:presLayoutVars>
      </dgm:prSet>
      <dgm:spPr/>
      <dgm:t>
        <a:bodyPr/>
        <a:lstStyle/>
        <a:p>
          <a:endParaRPr lang="en-US"/>
        </a:p>
      </dgm:t>
    </dgm:pt>
    <dgm:pt modelId="{4E6DDC86-C701-C443-9AB2-0E9A35DB7AD9}" type="pres">
      <dgm:prSet presAssocID="{6109DA0B-B19C-B241-A668-5D4631C27D39}" presName="centerSibTrans" presStyleCnt="0"/>
      <dgm:spPr/>
    </dgm:pt>
    <dgm:pt modelId="{2BFD2A48-BAFB-C448-9560-380462349BFA}" type="pres">
      <dgm:prSet presAssocID="{52E6D3D1-ABE1-3940-A3F1-FD380C960DD1}" presName="cChild" presStyleLbl="fgAcc1" presStyleIdx="3" presStyleCnt="6">
        <dgm:presLayoutVars>
          <dgm:bulletEnabled val="1"/>
        </dgm:presLayoutVars>
      </dgm:prSet>
      <dgm:spPr/>
      <dgm:t>
        <a:bodyPr/>
        <a:lstStyle/>
        <a:p>
          <a:endParaRPr lang="en-US"/>
        </a:p>
      </dgm:t>
    </dgm:pt>
    <dgm:pt modelId="{7E95640C-67A1-F344-B8CD-301632A9C6A3}" type="pres">
      <dgm:prSet presAssocID="{02C9860E-AA50-844C-A097-78F218E24063}" presName="centerSibTrans" presStyleCnt="0"/>
      <dgm:spPr/>
    </dgm:pt>
    <dgm:pt modelId="{54116479-2825-CE4B-A0CD-356DD46D1C46}" type="pres">
      <dgm:prSet presAssocID="{9A9FCB9E-A1F1-0F41-9552-36D8BD5C236C}" presName="cChild" presStyleLbl="fgAcc1" presStyleIdx="4" presStyleCnt="6">
        <dgm:presLayoutVars>
          <dgm:bulletEnabled val="1"/>
        </dgm:presLayoutVars>
      </dgm:prSet>
      <dgm:spPr/>
      <dgm:t>
        <a:bodyPr/>
        <a:lstStyle/>
        <a:p>
          <a:endParaRPr lang="en-US"/>
        </a:p>
      </dgm:t>
    </dgm:pt>
    <dgm:pt modelId="{EDF3239A-57F4-AF43-97AF-9D01BB7064C9}" type="pres">
      <dgm:prSet presAssocID="{748BA313-798C-9640-8B3E-9FD17EBB82E1}" presName="centerSibTrans" presStyleCnt="0"/>
      <dgm:spPr/>
    </dgm:pt>
    <dgm:pt modelId="{A184587C-4EF5-0248-B0F8-E4E73CF3787B}" type="pres">
      <dgm:prSet presAssocID="{AEAA4B00-9826-6C43-9661-FBB2B391EB8C}" presName="cChild" presStyleLbl="fgAcc1" presStyleIdx="5" presStyleCnt="6">
        <dgm:presLayoutVars>
          <dgm:bulletEnabled val="1"/>
        </dgm:presLayoutVars>
      </dgm:prSet>
      <dgm:spPr/>
      <dgm:t>
        <a:bodyPr/>
        <a:lstStyle/>
        <a:p>
          <a:endParaRPr lang="en-US"/>
        </a:p>
      </dgm:t>
    </dgm:pt>
  </dgm:ptLst>
  <dgm:cxnLst>
    <dgm:cxn modelId="{B932485B-FF0B-D548-8F89-799C03284F8F}" srcId="{7F79720F-E377-5344-9A85-AFB0F93B85CF}" destId="{9A9FCB9E-A1F1-0F41-9552-36D8BD5C236C}" srcOrd="3" destOrd="0" parTransId="{C794FD44-F705-8245-BF16-E06D99C2C8F9}" sibTransId="{748BA313-798C-9640-8B3E-9FD17EBB82E1}"/>
    <dgm:cxn modelId="{713E7D03-B055-FB42-8E27-EC1D78EA836A}" srcId="{D2585831-502D-374B-A192-B7BABC6D4047}" destId="{7F79720F-E377-5344-9A85-AFB0F93B85CF}" srcOrd="2" destOrd="0" parTransId="{933050AB-57FE-6E4F-A535-D08658AB3A89}" sibTransId="{2A2AA238-1DFB-F64F-94B6-D6F5F0EE73CB}"/>
    <dgm:cxn modelId="{11AAA65A-544E-9C48-B494-C30A31DF58D4}" srcId="{7F79720F-E377-5344-9A85-AFB0F93B85CF}" destId="{AEAA4B00-9826-6C43-9661-FBB2B391EB8C}" srcOrd="4" destOrd="0" parTransId="{F60696E8-1AFF-4242-AFEC-48F064D37990}" sibTransId="{014429E6-A74A-D14D-9C28-1650F2B9EF4E}"/>
    <dgm:cxn modelId="{029D36E6-20D3-4327-BA3B-8909F5545564}" type="presOf" srcId="{BAD1B133-3FB4-464C-A351-6F91810CD99E}" destId="{EA68CD54-2321-944A-9097-D8C9F2E9C2D9}" srcOrd="0" destOrd="0" presId="urn:microsoft.com/office/officeart/2005/8/layout/target2"/>
    <dgm:cxn modelId="{4847154F-8122-E545-BFE9-FE0D2254CA64}" srcId="{F661BF27-3B17-DD40-95C5-81C23D7C8061}" destId="{BAD1B133-3FB4-464C-A351-6F91810CD99E}" srcOrd="0" destOrd="0" parTransId="{736A4E65-B531-E547-B202-8F8898FAB6E9}" sibTransId="{86F678DF-B5F7-8C4B-8A6C-FD1FE14096F1}"/>
    <dgm:cxn modelId="{8AE7285B-AFBB-42A4-AA5C-7C94A096B70E}" type="presOf" srcId="{6E822890-7F5D-BA48-A9ED-10EE404E778C}" destId="{43D95310-0335-8948-925B-493826D68CA7}" srcOrd="0" destOrd="0" presId="urn:microsoft.com/office/officeart/2005/8/layout/target2"/>
    <dgm:cxn modelId="{C878F039-0BE5-7B4C-A238-12542864A3CD}" srcId="{D2585831-502D-374B-A192-B7BABC6D4047}" destId="{F661BF27-3B17-DD40-95C5-81C23D7C8061}" srcOrd="1" destOrd="0" parTransId="{CE9AFAC9-BEB6-734D-8EE3-122E2573F04B}" sibTransId="{0AA3D669-0874-F54C-9B68-AB116181B3C4}"/>
    <dgm:cxn modelId="{02684CC1-BF2A-4199-97FB-69DD0FE8D4EE}" type="presOf" srcId="{52E6D3D1-ABE1-3940-A3F1-FD380C960DD1}" destId="{2BFD2A48-BAFB-C448-9560-380462349BFA}" srcOrd="0" destOrd="0" presId="urn:microsoft.com/office/officeart/2005/8/layout/target2"/>
    <dgm:cxn modelId="{79BBBC5F-A9F5-6C4B-A81B-56A2BD7B9031}" srcId="{7F79720F-E377-5344-9A85-AFB0F93B85CF}" destId="{52E6D3D1-ABE1-3940-A3F1-FD380C960DD1}" srcOrd="2" destOrd="0" parTransId="{B50FECC3-7EE9-3F44-B903-D1E4F55A26F2}" sibTransId="{02C9860E-AA50-844C-A097-78F218E24063}"/>
    <dgm:cxn modelId="{B328BA1A-5105-46B8-A425-5A9AC881E6B7}" type="presOf" srcId="{AEAA4B00-9826-6C43-9661-FBB2B391EB8C}" destId="{A184587C-4EF5-0248-B0F8-E4E73CF3787B}" srcOrd="0" destOrd="0" presId="urn:microsoft.com/office/officeart/2005/8/layout/target2"/>
    <dgm:cxn modelId="{0CBCD833-9730-4FC1-9722-0CEF9413C544}" type="presOf" srcId="{9A9FCB9E-A1F1-0F41-9552-36D8BD5C236C}" destId="{54116479-2825-CE4B-A0CD-356DD46D1C46}" srcOrd="0" destOrd="0" presId="urn:microsoft.com/office/officeart/2005/8/layout/target2"/>
    <dgm:cxn modelId="{A50FDAFF-E888-4141-ABE8-EB107623D90C}" srcId="{7F79720F-E377-5344-9A85-AFB0F93B85CF}" destId="{5BBA2911-4874-C74E-85E2-4C5F8F6462D9}" srcOrd="0" destOrd="0" parTransId="{72E3CE4C-AB68-E447-8363-547C71E9E9EE}" sibTransId="{7F69016B-A921-584C-81B5-0FCF19B650FC}"/>
    <dgm:cxn modelId="{39EE8818-0348-4A26-9DBE-12AC6276B762}" type="presOf" srcId="{D2585831-502D-374B-A192-B7BABC6D4047}" destId="{4AE73C61-08A4-BB42-923D-F4637248A0CC}" srcOrd="0" destOrd="0" presId="urn:microsoft.com/office/officeart/2005/8/layout/target2"/>
    <dgm:cxn modelId="{2C9A8C07-B658-9D4D-BE2E-E9C07797103D}" srcId="{D2585831-502D-374B-A192-B7BABC6D4047}" destId="{9083D836-F9C2-FD40-994A-FBDB3E6A01B7}" srcOrd="0" destOrd="0" parTransId="{BEC757D0-ECF8-C74C-9713-97041B080D64}" sibTransId="{8036F8FD-772A-904A-A70C-A16E59E6D5BD}"/>
    <dgm:cxn modelId="{D2A0ABD5-695B-B044-8F63-7563A3F7D76C}" srcId="{7F79720F-E377-5344-9A85-AFB0F93B85CF}" destId="{6E822890-7F5D-BA48-A9ED-10EE404E778C}" srcOrd="1" destOrd="0" parTransId="{11F5D556-1EBA-3446-B76E-D7F2228000ED}" sibTransId="{6109DA0B-B19C-B241-A668-5D4631C27D39}"/>
    <dgm:cxn modelId="{C0BB3647-EE6C-4669-9023-5169AC223C63}" type="presOf" srcId="{7F79720F-E377-5344-9A85-AFB0F93B85CF}" destId="{9EC0930A-9BAA-D347-A334-BC7E180A4743}" srcOrd="0" destOrd="0" presId="urn:microsoft.com/office/officeart/2005/8/layout/target2"/>
    <dgm:cxn modelId="{47ADA343-E44F-4578-9A9B-D1108B543D58}" type="presOf" srcId="{9083D836-F9C2-FD40-994A-FBDB3E6A01B7}" destId="{5C554690-5023-454D-81BF-0F8EF7FE64E8}" srcOrd="0" destOrd="0" presId="urn:microsoft.com/office/officeart/2005/8/layout/target2"/>
    <dgm:cxn modelId="{3EBEC986-61C9-444B-8C89-21CE4215B7E4}" type="presOf" srcId="{5BBA2911-4874-C74E-85E2-4C5F8F6462D9}" destId="{91813869-71C4-7749-AA7F-6F71B8046448}" srcOrd="0" destOrd="0" presId="urn:microsoft.com/office/officeart/2005/8/layout/target2"/>
    <dgm:cxn modelId="{75D2020B-F93D-46D9-B9C4-D7339F77C30B}" type="presOf" srcId="{F661BF27-3B17-DD40-95C5-81C23D7C8061}" destId="{B4B2A9B5-CBBA-C949-942A-35DE101CCDFE}" srcOrd="0" destOrd="0" presId="urn:microsoft.com/office/officeart/2005/8/layout/target2"/>
    <dgm:cxn modelId="{4BEE1C9A-873F-430B-B5D6-809B3E86C102}" type="presParOf" srcId="{4AE73C61-08A4-BB42-923D-F4637248A0CC}" destId="{37E71A41-6A0A-4144-ABAE-9065F23B6835}" srcOrd="0" destOrd="0" presId="urn:microsoft.com/office/officeart/2005/8/layout/target2"/>
    <dgm:cxn modelId="{59979161-DDE4-4F45-95EB-81F180806ED2}" type="presParOf" srcId="{37E71A41-6A0A-4144-ABAE-9065F23B6835}" destId="{5C554690-5023-454D-81BF-0F8EF7FE64E8}" srcOrd="0" destOrd="0" presId="urn:microsoft.com/office/officeart/2005/8/layout/target2"/>
    <dgm:cxn modelId="{FEAE39CC-3498-4B02-B5CF-B322FEA83C63}" type="presParOf" srcId="{37E71A41-6A0A-4144-ABAE-9065F23B6835}" destId="{DB13DB65-DE9F-594C-8582-A1FC74E9C6C0}" srcOrd="1" destOrd="0" presId="urn:microsoft.com/office/officeart/2005/8/layout/target2"/>
    <dgm:cxn modelId="{64A04234-C8AD-4ED2-B3E1-D4D0D0D49253}" type="presParOf" srcId="{4AE73C61-08A4-BB42-923D-F4637248A0CC}" destId="{6EEF0F2A-3A05-1E47-A263-FF215CF47948}" srcOrd="1" destOrd="0" presId="urn:microsoft.com/office/officeart/2005/8/layout/target2"/>
    <dgm:cxn modelId="{403578A3-1789-4D18-B7D3-6423BD0EBD90}" type="presParOf" srcId="{6EEF0F2A-3A05-1E47-A263-FF215CF47948}" destId="{B4B2A9B5-CBBA-C949-942A-35DE101CCDFE}" srcOrd="0" destOrd="0" presId="urn:microsoft.com/office/officeart/2005/8/layout/target2"/>
    <dgm:cxn modelId="{C1179568-21C5-49F1-ABCB-C8C056E992AC}" type="presParOf" srcId="{6EEF0F2A-3A05-1E47-A263-FF215CF47948}" destId="{34E8E3CA-E7C5-6D41-94BA-38DE703CBBA7}" srcOrd="1" destOrd="0" presId="urn:microsoft.com/office/officeart/2005/8/layout/target2"/>
    <dgm:cxn modelId="{6C169C05-203F-4705-AB69-75177C9E21FA}" type="presParOf" srcId="{34E8E3CA-E7C5-6D41-94BA-38DE703CBBA7}" destId="{EA68CD54-2321-944A-9097-D8C9F2E9C2D9}" srcOrd="0" destOrd="0" presId="urn:microsoft.com/office/officeart/2005/8/layout/target2"/>
    <dgm:cxn modelId="{FDC77C48-14AC-4569-9D05-DDE0AE6E80B5}" type="presParOf" srcId="{4AE73C61-08A4-BB42-923D-F4637248A0CC}" destId="{AB03BA1D-91DF-8B4F-B43D-D1B478197768}" srcOrd="2" destOrd="0" presId="urn:microsoft.com/office/officeart/2005/8/layout/target2"/>
    <dgm:cxn modelId="{617C13A1-D31E-42C0-B885-FBA7D268B33D}" type="presParOf" srcId="{AB03BA1D-91DF-8B4F-B43D-D1B478197768}" destId="{9EC0930A-9BAA-D347-A334-BC7E180A4743}" srcOrd="0" destOrd="0" presId="urn:microsoft.com/office/officeart/2005/8/layout/target2"/>
    <dgm:cxn modelId="{3778EE5F-42DE-430D-816A-78B76D8A550A}" type="presParOf" srcId="{AB03BA1D-91DF-8B4F-B43D-D1B478197768}" destId="{851B01E6-80ED-E345-8BEA-AD24321E99DF}" srcOrd="1" destOrd="0" presId="urn:microsoft.com/office/officeart/2005/8/layout/target2"/>
    <dgm:cxn modelId="{0C69D781-7B9D-414E-B640-4D3849E17637}" type="presParOf" srcId="{851B01E6-80ED-E345-8BEA-AD24321E99DF}" destId="{91813869-71C4-7749-AA7F-6F71B8046448}" srcOrd="0" destOrd="0" presId="urn:microsoft.com/office/officeart/2005/8/layout/target2"/>
    <dgm:cxn modelId="{86B819CA-A004-4B6E-B2AF-CB627ECFA6FD}" type="presParOf" srcId="{851B01E6-80ED-E345-8BEA-AD24321E99DF}" destId="{D62C8E5A-DCDA-9C4F-BCCD-DA89BEF23B4E}" srcOrd="1" destOrd="0" presId="urn:microsoft.com/office/officeart/2005/8/layout/target2"/>
    <dgm:cxn modelId="{9CB70D45-DDD4-4F83-B08E-7D2C05F0A047}" type="presParOf" srcId="{851B01E6-80ED-E345-8BEA-AD24321E99DF}" destId="{43D95310-0335-8948-925B-493826D68CA7}" srcOrd="2" destOrd="0" presId="urn:microsoft.com/office/officeart/2005/8/layout/target2"/>
    <dgm:cxn modelId="{11EFEF6A-72CF-41EC-9E3C-B1F59F739736}" type="presParOf" srcId="{851B01E6-80ED-E345-8BEA-AD24321E99DF}" destId="{4E6DDC86-C701-C443-9AB2-0E9A35DB7AD9}" srcOrd="3" destOrd="0" presId="urn:microsoft.com/office/officeart/2005/8/layout/target2"/>
    <dgm:cxn modelId="{CA6E216F-5DCD-4DBC-9FE9-503FCA87B451}" type="presParOf" srcId="{851B01E6-80ED-E345-8BEA-AD24321E99DF}" destId="{2BFD2A48-BAFB-C448-9560-380462349BFA}" srcOrd="4" destOrd="0" presId="urn:microsoft.com/office/officeart/2005/8/layout/target2"/>
    <dgm:cxn modelId="{4F4B75F2-DDC9-423A-8993-FA080F013E64}" type="presParOf" srcId="{851B01E6-80ED-E345-8BEA-AD24321E99DF}" destId="{7E95640C-67A1-F344-B8CD-301632A9C6A3}" srcOrd="5" destOrd="0" presId="urn:microsoft.com/office/officeart/2005/8/layout/target2"/>
    <dgm:cxn modelId="{522148C7-8CA5-4294-8AD3-FC02B2FB8D7A}" type="presParOf" srcId="{851B01E6-80ED-E345-8BEA-AD24321E99DF}" destId="{54116479-2825-CE4B-A0CD-356DD46D1C46}" srcOrd="6" destOrd="0" presId="urn:microsoft.com/office/officeart/2005/8/layout/target2"/>
    <dgm:cxn modelId="{C3479A69-BC16-4DA8-AB5F-EF7AADE09AA5}" type="presParOf" srcId="{851B01E6-80ED-E345-8BEA-AD24321E99DF}" destId="{EDF3239A-57F4-AF43-97AF-9D01BB7064C9}" srcOrd="7" destOrd="0" presId="urn:microsoft.com/office/officeart/2005/8/layout/target2"/>
    <dgm:cxn modelId="{B82AD9F9-7D63-4FE6-87A8-9A121AEE2D8F}" type="presParOf" srcId="{851B01E6-80ED-E345-8BEA-AD24321E99DF}" destId="{A184587C-4EF5-0248-B0F8-E4E73CF3787B}" srcOrd="8" destOrd="0" presId="urn:microsoft.com/office/officeart/2005/8/layout/targe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14355C-BD07-304E-A9A7-5B5A8E330603}"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271F505-C3FF-754B-908B-494AD0E2A605}">
      <dgm:prSet/>
      <dgm:spPr>
        <a:ln>
          <a:solidFill>
            <a:srgbClr val="8000FF"/>
          </a:solidFill>
        </a:ln>
      </dgm:spPr>
      <dgm:t>
        <a:bodyPr/>
        <a:lstStyle/>
        <a:p>
          <a:pPr rtl="0"/>
          <a:r>
            <a:rPr lang="en-US" dirty="0" smtClean="0"/>
            <a:t>In 1970 Fairchild produced the first relatively capacious semiconductor memory</a:t>
          </a:r>
          <a:endParaRPr lang="en-US" dirty="0"/>
        </a:p>
      </dgm:t>
    </dgm:pt>
    <dgm:pt modelId="{F33400EB-03E8-D046-8134-1D7B1F0B279C}" type="parTrans" cxnId="{66D9707E-017F-0541-B9E4-82E8448EF0C1}">
      <dgm:prSet/>
      <dgm:spPr/>
      <dgm:t>
        <a:bodyPr/>
        <a:lstStyle/>
        <a:p>
          <a:endParaRPr lang="en-US"/>
        </a:p>
      </dgm:t>
    </dgm:pt>
    <dgm:pt modelId="{1705B43B-9B94-774F-8E8E-1DD57A15E1C3}" type="sibTrans" cxnId="{66D9707E-017F-0541-B9E4-82E8448EF0C1}">
      <dgm:prSet/>
      <dgm:spPr/>
      <dgm:t>
        <a:bodyPr/>
        <a:lstStyle/>
        <a:p>
          <a:endParaRPr lang="en-US"/>
        </a:p>
      </dgm:t>
    </dgm:pt>
    <dgm:pt modelId="{817284ED-408B-1142-8761-CBD62D7F989C}">
      <dgm:prSet/>
      <dgm:spPr>
        <a:ln>
          <a:solidFill>
            <a:schemeClr val="accent3"/>
          </a:solidFill>
        </a:ln>
      </dgm:spPr>
      <dgm:t>
        <a:bodyPr/>
        <a:lstStyle/>
        <a:p>
          <a:pPr rtl="0"/>
          <a:r>
            <a:rPr lang="en-US" dirty="0" smtClean="0"/>
            <a:t>Chip was about the size of a single core</a:t>
          </a:r>
          <a:endParaRPr lang="en-US" dirty="0"/>
        </a:p>
      </dgm:t>
    </dgm:pt>
    <dgm:pt modelId="{97CBEE3D-6F45-9140-8FB3-C772A9165A86}" type="parTrans" cxnId="{CAF8D241-9843-4643-908B-783DD0D62DB8}">
      <dgm:prSet/>
      <dgm:spPr/>
      <dgm:t>
        <a:bodyPr/>
        <a:lstStyle/>
        <a:p>
          <a:endParaRPr lang="en-US"/>
        </a:p>
      </dgm:t>
    </dgm:pt>
    <dgm:pt modelId="{02241F8F-F691-FD45-85D7-7763B76C4782}" type="sibTrans" cxnId="{CAF8D241-9843-4643-908B-783DD0D62DB8}">
      <dgm:prSet/>
      <dgm:spPr/>
      <dgm:t>
        <a:bodyPr/>
        <a:lstStyle/>
        <a:p>
          <a:endParaRPr lang="en-US"/>
        </a:p>
      </dgm:t>
    </dgm:pt>
    <dgm:pt modelId="{6834AEE2-8096-5B4C-9533-188046F45A57}">
      <dgm:prSet/>
      <dgm:spPr>
        <a:ln>
          <a:solidFill>
            <a:schemeClr val="accent3"/>
          </a:solidFill>
        </a:ln>
      </dgm:spPr>
      <dgm:t>
        <a:bodyPr/>
        <a:lstStyle/>
        <a:p>
          <a:pPr rtl="0"/>
          <a:r>
            <a:rPr lang="en-US" dirty="0" smtClean="0"/>
            <a:t>Could hold 256 bits of memory</a:t>
          </a:r>
          <a:endParaRPr lang="en-US" dirty="0"/>
        </a:p>
      </dgm:t>
    </dgm:pt>
    <dgm:pt modelId="{FD9327AE-87AA-6345-9BC0-4BDE8AE5AAD6}" type="parTrans" cxnId="{F58FF5D7-B6ED-F047-9A38-29337FD68537}">
      <dgm:prSet/>
      <dgm:spPr/>
      <dgm:t>
        <a:bodyPr/>
        <a:lstStyle/>
        <a:p>
          <a:endParaRPr lang="en-US"/>
        </a:p>
      </dgm:t>
    </dgm:pt>
    <dgm:pt modelId="{F8DE7C9B-37F6-4945-832C-8BA2E140444E}" type="sibTrans" cxnId="{F58FF5D7-B6ED-F047-9A38-29337FD68537}">
      <dgm:prSet/>
      <dgm:spPr/>
      <dgm:t>
        <a:bodyPr/>
        <a:lstStyle/>
        <a:p>
          <a:endParaRPr lang="en-US"/>
        </a:p>
      </dgm:t>
    </dgm:pt>
    <dgm:pt modelId="{B4C1D064-BA44-844B-A2F2-1467D57B3DC4}">
      <dgm:prSet/>
      <dgm:spPr>
        <a:ln>
          <a:solidFill>
            <a:schemeClr val="accent3"/>
          </a:solidFill>
        </a:ln>
      </dgm:spPr>
      <dgm:t>
        <a:bodyPr/>
        <a:lstStyle/>
        <a:p>
          <a:pPr rtl="0"/>
          <a:r>
            <a:rPr lang="en-US" dirty="0" smtClean="0"/>
            <a:t>Non-destructive</a:t>
          </a:r>
          <a:endParaRPr lang="en-US" dirty="0"/>
        </a:p>
      </dgm:t>
    </dgm:pt>
    <dgm:pt modelId="{7D7594D6-9390-6C4A-8F58-04ACCAB058EA}" type="parTrans" cxnId="{19545A82-0EF7-424A-B17C-075AB7479C76}">
      <dgm:prSet/>
      <dgm:spPr/>
      <dgm:t>
        <a:bodyPr/>
        <a:lstStyle/>
        <a:p>
          <a:endParaRPr lang="en-US"/>
        </a:p>
      </dgm:t>
    </dgm:pt>
    <dgm:pt modelId="{D4F10827-D5DD-8342-9C1A-E83DCE9D6F49}" type="sibTrans" cxnId="{19545A82-0EF7-424A-B17C-075AB7479C76}">
      <dgm:prSet/>
      <dgm:spPr/>
      <dgm:t>
        <a:bodyPr/>
        <a:lstStyle/>
        <a:p>
          <a:endParaRPr lang="en-US"/>
        </a:p>
      </dgm:t>
    </dgm:pt>
    <dgm:pt modelId="{2026C043-D031-5640-8E56-22C54ED33342}">
      <dgm:prSet/>
      <dgm:spPr>
        <a:ln>
          <a:solidFill>
            <a:schemeClr val="accent3"/>
          </a:solidFill>
        </a:ln>
      </dgm:spPr>
      <dgm:t>
        <a:bodyPr/>
        <a:lstStyle/>
        <a:p>
          <a:pPr rtl="0"/>
          <a:r>
            <a:rPr lang="en-US" dirty="0" smtClean="0"/>
            <a:t>Much faster than core</a:t>
          </a:r>
          <a:endParaRPr lang="en-US" dirty="0"/>
        </a:p>
      </dgm:t>
    </dgm:pt>
    <dgm:pt modelId="{DCEF23BA-964B-CA45-961E-2A94EC5CC5FE}" type="parTrans" cxnId="{348BF8BD-1A08-4645-A887-68EADAD8A464}">
      <dgm:prSet/>
      <dgm:spPr/>
      <dgm:t>
        <a:bodyPr/>
        <a:lstStyle/>
        <a:p>
          <a:endParaRPr lang="en-US"/>
        </a:p>
      </dgm:t>
    </dgm:pt>
    <dgm:pt modelId="{223A53D8-C58D-9F40-A10B-F52EB18B1370}" type="sibTrans" cxnId="{348BF8BD-1A08-4645-A887-68EADAD8A464}">
      <dgm:prSet/>
      <dgm:spPr/>
      <dgm:t>
        <a:bodyPr/>
        <a:lstStyle/>
        <a:p>
          <a:endParaRPr lang="en-US"/>
        </a:p>
      </dgm:t>
    </dgm:pt>
    <dgm:pt modelId="{8AF4DBE5-D1CE-DD4C-9CE4-60DD5602C7CA}">
      <dgm:prSet/>
      <dgm:spPr>
        <a:ln>
          <a:solidFill>
            <a:srgbClr val="8000FF"/>
          </a:solidFill>
        </a:ln>
      </dgm:spPr>
      <dgm:t>
        <a:bodyPr/>
        <a:lstStyle/>
        <a:p>
          <a:pPr rtl="0"/>
          <a:r>
            <a:rPr lang="en-US" dirty="0" smtClean="0"/>
            <a:t>In 1974 the price per bit of semiconductor memory dropped below the price per bit of core memory</a:t>
          </a:r>
          <a:endParaRPr lang="en-US" dirty="0"/>
        </a:p>
      </dgm:t>
    </dgm:pt>
    <dgm:pt modelId="{1EF48EDA-8CF5-8D42-AB40-54229C718025}" type="parTrans" cxnId="{CD0CE997-B428-C74D-8F50-0415CF76E67F}">
      <dgm:prSet/>
      <dgm:spPr/>
      <dgm:t>
        <a:bodyPr/>
        <a:lstStyle/>
        <a:p>
          <a:endParaRPr lang="en-US"/>
        </a:p>
      </dgm:t>
    </dgm:pt>
    <dgm:pt modelId="{4BBEC0EF-1496-4149-8F4F-48A1110908BB}" type="sibTrans" cxnId="{CD0CE997-B428-C74D-8F50-0415CF76E67F}">
      <dgm:prSet/>
      <dgm:spPr/>
      <dgm:t>
        <a:bodyPr/>
        <a:lstStyle/>
        <a:p>
          <a:endParaRPr lang="en-US"/>
        </a:p>
      </dgm:t>
    </dgm:pt>
    <dgm:pt modelId="{CA3D650F-52D7-2F4F-96C0-F0B31CBB53DA}">
      <dgm:prSet/>
      <dgm:spPr>
        <a:ln>
          <a:solidFill>
            <a:schemeClr val="accent3"/>
          </a:solidFill>
        </a:ln>
      </dgm:spPr>
      <dgm:t>
        <a:bodyPr/>
        <a:lstStyle/>
        <a:p>
          <a:pPr rtl="0"/>
          <a:r>
            <a:rPr lang="en-US" dirty="0" smtClean="0"/>
            <a:t>There has been a continuing and rapid decline in memory cost accompanied by a corresponding increase in physical memory density</a:t>
          </a:r>
          <a:endParaRPr lang="en-US" dirty="0"/>
        </a:p>
      </dgm:t>
    </dgm:pt>
    <dgm:pt modelId="{A66D4ECC-D4F4-E946-A41F-706FD48B82C5}" type="parTrans" cxnId="{D7663D01-0AFF-1144-8F20-B3F30BD3A7F8}">
      <dgm:prSet/>
      <dgm:spPr/>
      <dgm:t>
        <a:bodyPr/>
        <a:lstStyle/>
        <a:p>
          <a:endParaRPr lang="en-US"/>
        </a:p>
      </dgm:t>
    </dgm:pt>
    <dgm:pt modelId="{1B254916-FADB-4243-BF0F-BD3D68E12D68}" type="sibTrans" cxnId="{D7663D01-0AFF-1144-8F20-B3F30BD3A7F8}">
      <dgm:prSet/>
      <dgm:spPr/>
      <dgm:t>
        <a:bodyPr/>
        <a:lstStyle/>
        <a:p>
          <a:endParaRPr lang="en-US"/>
        </a:p>
      </dgm:t>
    </dgm:pt>
    <dgm:pt modelId="{CD2163DA-4932-084C-9EAD-3AEB9F60245D}">
      <dgm:prSet/>
      <dgm:spPr>
        <a:ln>
          <a:solidFill>
            <a:schemeClr val="accent3"/>
          </a:solidFill>
        </a:ln>
      </dgm:spPr>
      <dgm:t>
        <a:bodyPr/>
        <a:lstStyle/>
        <a:p>
          <a:pPr rtl="0"/>
          <a:r>
            <a:rPr lang="en-US" dirty="0" smtClean="0"/>
            <a:t>Developments in memory and processor technologies changed the nature of computers in less than a decade</a:t>
          </a:r>
          <a:endParaRPr lang="en-US" dirty="0"/>
        </a:p>
      </dgm:t>
    </dgm:pt>
    <dgm:pt modelId="{4ABAB12B-92BE-E24A-B331-12256B8252D9}" type="parTrans" cxnId="{CEBEFBD1-92F3-9A4C-82DE-60717B78124D}">
      <dgm:prSet/>
      <dgm:spPr/>
      <dgm:t>
        <a:bodyPr/>
        <a:lstStyle/>
        <a:p>
          <a:endParaRPr lang="en-US"/>
        </a:p>
      </dgm:t>
    </dgm:pt>
    <dgm:pt modelId="{0ED0B7DD-BF44-F54A-ADEA-926BD221FD74}" type="sibTrans" cxnId="{CEBEFBD1-92F3-9A4C-82DE-60717B78124D}">
      <dgm:prSet/>
      <dgm:spPr/>
      <dgm:t>
        <a:bodyPr/>
        <a:lstStyle/>
        <a:p>
          <a:endParaRPr lang="en-US"/>
        </a:p>
      </dgm:t>
    </dgm:pt>
    <dgm:pt modelId="{0CEB27C1-112D-8A4D-9AAB-F203F016997D}">
      <dgm:prSet/>
      <dgm:spPr/>
      <dgm:t>
        <a:bodyPr/>
        <a:lstStyle/>
        <a:p>
          <a:pPr rtl="0"/>
          <a:r>
            <a:rPr lang="en-US" dirty="0" smtClean="0"/>
            <a:t>Since 1970 semiconductor memory has been through 13 generations</a:t>
          </a:r>
        </a:p>
        <a:p>
          <a:pPr rtl="0"/>
          <a:r>
            <a:rPr lang="en-US" dirty="0" smtClean="0"/>
            <a:t>1K, 4K, 16K, 64K, 256K, 1M, 4M, 16M, 64M, 256M, 1G, 4G, 16G on a single chip</a:t>
          </a:r>
          <a:endParaRPr lang="en-US" dirty="0"/>
        </a:p>
      </dgm:t>
    </dgm:pt>
    <dgm:pt modelId="{089018F7-2654-B44D-80A3-09F3B23CF57C}" type="parTrans" cxnId="{0C9345FE-0504-C44A-BEAF-362AFA843266}">
      <dgm:prSet/>
      <dgm:spPr/>
      <dgm:t>
        <a:bodyPr/>
        <a:lstStyle/>
        <a:p>
          <a:endParaRPr lang="en-US"/>
        </a:p>
      </dgm:t>
    </dgm:pt>
    <dgm:pt modelId="{F166E183-B1E8-2144-A388-061C53E5C04F}" type="sibTrans" cxnId="{0C9345FE-0504-C44A-BEAF-362AFA843266}">
      <dgm:prSet/>
      <dgm:spPr/>
      <dgm:t>
        <a:bodyPr/>
        <a:lstStyle/>
        <a:p>
          <a:endParaRPr lang="en-US"/>
        </a:p>
      </dgm:t>
    </dgm:pt>
    <dgm:pt modelId="{E8A023F3-5302-0940-982A-A811C9D7D2C0}">
      <dgm:prSet/>
      <dgm:spPr>
        <a:ln>
          <a:solidFill>
            <a:schemeClr val="accent3"/>
          </a:solidFill>
        </a:ln>
      </dgm:spPr>
      <dgm:t>
        <a:bodyPr/>
        <a:lstStyle/>
        <a:p>
          <a:pPr rtl="0"/>
          <a:r>
            <a:rPr lang="en-US" dirty="0" smtClean="0"/>
            <a:t>Each generation has provided four times the storage density of the previous generation, accompanied by declining cost per bit and declining access time</a:t>
          </a:r>
          <a:endParaRPr lang="en-US" dirty="0"/>
        </a:p>
      </dgm:t>
    </dgm:pt>
    <dgm:pt modelId="{37E86A4C-33CA-3D45-BEDE-E5894586DC0E}" type="parTrans" cxnId="{848E2822-7458-BB44-8C16-D5D9C94D4E28}">
      <dgm:prSet/>
      <dgm:spPr/>
      <dgm:t>
        <a:bodyPr/>
        <a:lstStyle/>
        <a:p>
          <a:endParaRPr lang="en-US"/>
        </a:p>
      </dgm:t>
    </dgm:pt>
    <dgm:pt modelId="{75547D02-604D-704B-B115-83A23CFDDC4C}" type="sibTrans" cxnId="{848E2822-7458-BB44-8C16-D5D9C94D4E28}">
      <dgm:prSet/>
      <dgm:spPr/>
      <dgm:t>
        <a:bodyPr/>
        <a:lstStyle/>
        <a:p>
          <a:endParaRPr lang="en-US"/>
        </a:p>
      </dgm:t>
    </dgm:pt>
    <dgm:pt modelId="{D1EEF0AD-4235-D345-BDD8-F8C93C2C99BD}" type="pres">
      <dgm:prSet presAssocID="{2514355C-BD07-304E-A9A7-5B5A8E330603}" presName="Name0" presStyleCnt="0">
        <dgm:presLayoutVars>
          <dgm:dir/>
          <dgm:animLvl val="lvl"/>
          <dgm:resizeHandles val="exact"/>
        </dgm:presLayoutVars>
      </dgm:prSet>
      <dgm:spPr/>
      <dgm:t>
        <a:bodyPr/>
        <a:lstStyle/>
        <a:p>
          <a:endParaRPr lang="en-US"/>
        </a:p>
      </dgm:t>
    </dgm:pt>
    <dgm:pt modelId="{FE53E372-5F58-DD4D-89B5-378225F114BB}" type="pres">
      <dgm:prSet presAssocID="{0CEB27C1-112D-8A4D-9AAB-F203F016997D}" presName="boxAndChildren" presStyleCnt="0"/>
      <dgm:spPr/>
    </dgm:pt>
    <dgm:pt modelId="{0E1245A6-73B6-5C4F-8A80-957256B987E1}" type="pres">
      <dgm:prSet presAssocID="{0CEB27C1-112D-8A4D-9AAB-F203F016997D}" presName="parentTextBox" presStyleLbl="node1" presStyleIdx="0" presStyleCnt="3"/>
      <dgm:spPr/>
      <dgm:t>
        <a:bodyPr/>
        <a:lstStyle/>
        <a:p>
          <a:endParaRPr lang="en-US"/>
        </a:p>
      </dgm:t>
    </dgm:pt>
    <dgm:pt modelId="{EE39DE1C-6487-F644-B0FB-514DFD9A6203}" type="pres">
      <dgm:prSet presAssocID="{0CEB27C1-112D-8A4D-9AAB-F203F016997D}" presName="entireBox" presStyleLbl="node1" presStyleIdx="0" presStyleCnt="3" custLinFactNeighborX="-6195" custLinFactNeighborY="37365"/>
      <dgm:spPr/>
      <dgm:t>
        <a:bodyPr/>
        <a:lstStyle/>
        <a:p>
          <a:endParaRPr lang="en-US"/>
        </a:p>
      </dgm:t>
    </dgm:pt>
    <dgm:pt modelId="{AE196E9D-BD4C-3D49-B2AA-5A7688576163}" type="pres">
      <dgm:prSet presAssocID="{0CEB27C1-112D-8A4D-9AAB-F203F016997D}" presName="descendantBox" presStyleCnt="0"/>
      <dgm:spPr/>
    </dgm:pt>
    <dgm:pt modelId="{3D32EC06-2A10-E044-BF0D-8C73C5E8D97F}" type="pres">
      <dgm:prSet presAssocID="{E8A023F3-5302-0940-982A-A811C9D7D2C0}" presName="childTextBox" presStyleLbl="fgAccFollowNode1" presStyleIdx="0" presStyleCnt="7">
        <dgm:presLayoutVars>
          <dgm:bulletEnabled val="1"/>
        </dgm:presLayoutVars>
      </dgm:prSet>
      <dgm:spPr/>
      <dgm:t>
        <a:bodyPr/>
        <a:lstStyle/>
        <a:p>
          <a:endParaRPr lang="en-US"/>
        </a:p>
      </dgm:t>
    </dgm:pt>
    <dgm:pt modelId="{DE513A28-A35E-B541-BACA-C225CCCD837B}" type="pres">
      <dgm:prSet presAssocID="{4BBEC0EF-1496-4149-8F4F-48A1110908BB}" presName="sp" presStyleCnt="0"/>
      <dgm:spPr/>
    </dgm:pt>
    <dgm:pt modelId="{EEA73AED-1344-B547-8C17-A9067E08D3C6}" type="pres">
      <dgm:prSet presAssocID="{8AF4DBE5-D1CE-DD4C-9CE4-60DD5602C7CA}" presName="arrowAndChildren" presStyleCnt="0"/>
      <dgm:spPr/>
    </dgm:pt>
    <dgm:pt modelId="{AE2C2B1E-BC40-EA4C-8659-D1805A6BB825}" type="pres">
      <dgm:prSet presAssocID="{8AF4DBE5-D1CE-DD4C-9CE4-60DD5602C7CA}" presName="parentTextArrow" presStyleLbl="node1" presStyleIdx="0" presStyleCnt="3"/>
      <dgm:spPr/>
      <dgm:t>
        <a:bodyPr/>
        <a:lstStyle/>
        <a:p>
          <a:endParaRPr lang="en-US"/>
        </a:p>
      </dgm:t>
    </dgm:pt>
    <dgm:pt modelId="{9295D34B-13D6-E143-8FAA-4C45DFED13EF}" type="pres">
      <dgm:prSet presAssocID="{8AF4DBE5-D1CE-DD4C-9CE4-60DD5602C7CA}" presName="arrow" presStyleLbl="node1" presStyleIdx="1" presStyleCnt="3"/>
      <dgm:spPr/>
      <dgm:t>
        <a:bodyPr/>
        <a:lstStyle/>
        <a:p>
          <a:endParaRPr lang="en-US"/>
        </a:p>
      </dgm:t>
    </dgm:pt>
    <dgm:pt modelId="{EA0878F1-9D00-A54F-B2FA-2BB32B76DC1D}" type="pres">
      <dgm:prSet presAssocID="{8AF4DBE5-D1CE-DD4C-9CE4-60DD5602C7CA}" presName="descendantArrow" presStyleCnt="0"/>
      <dgm:spPr/>
    </dgm:pt>
    <dgm:pt modelId="{02DEDF47-B60B-174C-B68D-9085A3F1AB6A}" type="pres">
      <dgm:prSet presAssocID="{CA3D650F-52D7-2F4F-96C0-F0B31CBB53DA}" presName="childTextArrow" presStyleLbl="fgAccFollowNode1" presStyleIdx="1" presStyleCnt="7">
        <dgm:presLayoutVars>
          <dgm:bulletEnabled val="1"/>
        </dgm:presLayoutVars>
      </dgm:prSet>
      <dgm:spPr/>
      <dgm:t>
        <a:bodyPr/>
        <a:lstStyle/>
        <a:p>
          <a:endParaRPr lang="en-US"/>
        </a:p>
      </dgm:t>
    </dgm:pt>
    <dgm:pt modelId="{80A90482-38CF-964E-898E-B14683C6E887}" type="pres">
      <dgm:prSet presAssocID="{CD2163DA-4932-084C-9EAD-3AEB9F60245D}" presName="childTextArrow" presStyleLbl="fgAccFollowNode1" presStyleIdx="2" presStyleCnt="7">
        <dgm:presLayoutVars>
          <dgm:bulletEnabled val="1"/>
        </dgm:presLayoutVars>
      </dgm:prSet>
      <dgm:spPr/>
      <dgm:t>
        <a:bodyPr/>
        <a:lstStyle/>
        <a:p>
          <a:endParaRPr lang="en-US"/>
        </a:p>
      </dgm:t>
    </dgm:pt>
    <dgm:pt modelId="{D7656CE7-2034-9345-ACFA-A9F62F1415B6}" type="pres">
      <dgm:prSet presAssocID="{1705B43B-9B94-774F-8E8E-1DD57A15E1C3}" presName="sp" presStyleCnt="0"/>
      <dgm:spPr/>
    </dgm:pt>
    <dgm:pt modelId="{BBB7B630-6B70-2E4C-B572-DD0C4C9D9195}" type="pres">
      <dgm:prSet presAssocID="{3271F505-C3FF-754B-908B-494AD0E2A605}" presName="arrowAndChildren" presStyleCnt="0"/>
      <dgm:spPr/>
    </dgm:pt>
    <dgm:pt modelId="{958D548E-1C83-3C4D-B46A-75C8FC0C38EB}" type="pres">
      <dgm:prSet presAssocID="{3271F505-C3FF-754B-908B-494AD0E2A605}" presName="parentTextArrow" presStyleLbl="node1" presStyleIdx="1" presStyleCnt="3"/>
      <dgm:spPr/>
      <dgm:t>
        <a:bodyPr/>
        <a:lstStyle/>
        <a:p>
          <a:endParaRPr lang="en-US"/>
        </a:p>
      </dgm:t>
    </dgm:pt>
    <dgm:pt modelId="{20D983A6-25B2-D34F-9721-9F543575F986}" type="pres">
      <dgm:prSet presAssocID="{3271F505-C3FF-754B-908B-494AD0E2A605}" presName="arrow" presStyleLbl="node1" presStyleIdx="2" presStyleCnt="3"/>
      <dgm:spPr/>
      <dgm:t>
        <a:bodyPr/>
        <a:lstStyle/>
        <a:p>
          <a:endParaRPr lang="en-US"/>
        </a:p>
      </dgm:t>
    </dgm:pt>
    <dgm:pt modelId="{A6B4D42C-F817-E344-972B-D267A6FD2D31}" type="pres">
      <dgm:prSet presAssocID="{3271F505-C3FF-754B-908B-494AD0E2A605}" presName="descendantArrow" presStyleCnt="0"/>
      <dgm:spPr/>
    </dgm:pt>
    <dgm:pt modelId="{BCDEB9CC-91F2-B04C-BF78-8C8FAC34A974}" type="pres">
      <dgm:prSet presAssocID="{817284ED-408B-1142-8761-CBD62D7F989C}" presName="childTextArrow" presStyleLbl="fgAccFollowNode1" presStyleIdx="3" presStyleCnt="7">
        <dgm:presLayoutVars>
          <dgm:bulletEnabled val="1"/>
        </dgm:presLayoutVars>
      </dgm:prSet>
      <dgm:spPr/>
      <dgm:t>
        <a:bodyPr/>
        <a:lstStyle/>
        <a:p>
          <a:endParaRPr lang="en-US"/>
        </a:p>
      </dgm:t>
    </dgm:pt>
    <dgm:pt modelId="{22D687DF-5A41-C04B-83B2-990819124270}" type="pres">
      <dgm:prSet presAssocID="{6834AEE2-8096-5B4C-9533-188046F45A57}" presName="childTextArrow" presStyleLbl="fgAccFollowNode1" presStyleIdx="4" presStyleCnt="7">
        <dgm:presLayoutVars>
          <dgm:bulletEnabled val="1"/>
        </dgm:presLayoutVars>
      </dgm:prSet>
      <dgm:spPr/>
      <dgm:t>
        <a:bodyPr/>
        <a:lstStyle/>
        <a:p>
          <a:endParaRPr lang="en-US"/>
        </a:p>
      </dgm:t>
    </dgm:pt>
    <dgm:pt modelId="{97A27664-9A96-1645-A7EC-5BE951D18748}" type="pres">
      <dgm:prSet presAssocID="{B4C1D064-BA44-844B-A2F2-1467D57B3DC4}" presName="childTextArrow" presStyleLbl="fgAccFollowNode1" presStyleIdx="5" presStyleCnt="7">
        <dgm:presLayoutVars>
          <dgm:bulletEnabled val="1"/>
        </dgm:presLayoutVars>
      </dgm:prSet>
      <dgm:spPr/>
      <dgm:t>
        <a:bodyPr/>
        <a:lstStyle/>
        <a:p>
          <a:endParaRPr lang="en-US"/>
        </a:p>
      </dgm:t>
    </dgm:pt>
    <dgm:pt modelId="{23FFA982-4016-B24A-AD76-E71171B95C2B}" type="pres">
      <dgm:prSet presAssocID="{2026C043-D031-5640-8E56-22C54ED33342}" presName="childTextArrow" presStyleLbl="fgAccFollowNode1" presStyleIdx="6" presStyleCnt="7">
        <dgm:presLayoutVars>
          <dgm:bulletEnabled val="1"/>
        </dgm:presLayoutVars>
      </dgm:prSet>
      <dgm:spPr/>
      <dgm:t>
        <a:bodyPr/>
        <a:lstStyle/>
        <a:p>
          <a:endParaRPr lang="en-US"/>
        </a:p>
      </dgm:t>
    </dgm:pt>
  </dgm:ptLst>
  <dgm:cxnLst>
    <dgm:cxn modelId="{9EFD16D1-5463-4A6C-A47C-3F14274D11C1}" type="presOf" srcId="{3271F505-C3FF-754B-908B-494AD0E2A605}" destId="{20D983A6-25B2-D34F-9721-9F543575F986}" srcOrd="1" destOrd="0" presId="urn:microsoft.com/office/officeart/2005/8/layout/process4"/>
    <dgm:cxn modelId="{8533A74E-5A32-4723-9DC6-62A9AE04B821}" type="presOf" srcId="{CA3D650F-52D7-2F4F-96C0-F0B31CBB53DA}" destId="{02DEDF47-B60B-174C-B68D-9085A3F1AB6A}" srcOrd="0" destOrd="0" presId="urn:microsoft.com/office/officeart/2005/8/layout/process4"/>
    <dgm:cxn modelId="{75602EFC-1022-4E77-98D2-C73BB64B6078}" type="presOf" srcId="{8AF4DBE5-D1CE-DD4C-9CE4-60DD5602C7CA}" destId="{9295D34B-13D6-E143-8FAA-4C45DFED13EF}" srcOrd="1" destOrd="0" presId="urn:microsoft.com/office/officeart/2005/8/layout/process4"/>
    <dgm:cxn modelId="{F5F02D6B-1D0E-4DF5-8E34-EB83246E4F36}" type="presOf" srcId="{6834AEE2-8096-5B4C-9533-188046F45A57}" destId="{22D687DF-5A41-C04B-83B2-990819124270}" srcOrd="0" destOrd="0" presId="urn:microsoft.com/office/officeart/2005/8/layout/process4"/>
    <dgm:cxn modelId="{EF13F959-441B-4770-9FF8-3E4EE94E44F6}" type="presOf" srcId="{E8A023F3-5302-0940-982A-A811C9D7D2C0}" destId="{3D32EC06-2A10-E044-BF0D-8C73C5E8D97F}" srcOrd="0" destOrd="0" presId="urn:microsoft.com/office/officeart/2005/8/layout/process4"/>
    <dgm:cxn modelId="{66D9707E-017F-0541-B9E4-82E8448EF0C1}" srcId="{2514355C-BD07-304E-A9A7-5B5A8E330603}" destId="{3271F505-C3FF-754B-908B-494AD0E2A605}" srcOrd="0" destOrd="0" parTransId="{F33400EB-03E8-D046-8134-1D7B1F0B279C}" sibTransId="{1705B43B-9B94-774F-8E8E-1DD57A15E1C3}"/>
    <dgm:cxn modelId="{8C0050EA-18A7-4DDD-9EF4-8A3AAAFC0345}" type="presOf" srcId="{3271F505-C3FF-754B-908B-494AD0E2A605}" destId="{958D548E-1C83-3C4D-B46A-75C8FC0C38EB}" srcOrd="0" destOrd="0" presId="urn:microsoft.com/office/officeart/2005/8/layout/process4"/>
    <dgm:cxn modelId="{ECADF95B-5D99-46EC-B333-B2D03CFD2270}" type="presOf" srcId="{2026C043-D031-5640-8E56-22C54ED33342}" destId="{23FFA982-4016-B24A-AD76-E71171B95C2B}" srcOrd="0" destOrd="0" presId="urn:microsoft.com/office/officeart/2005/8/layout/process4"/>
    <dgm:cxn modelId="{348BF8BD-1A08-4645-A887-68EADAD8A464}" srcId="{3271F505-C3FF-754B-908B-494AD0E2A605}" destId="{2026C043-D031-5640-8E56-22C54ED33342}" srcOrd="3" destOrd="0" parTransId="{DCEF23BA-964B-CA45-961E-2A94EC5CC5FE}" sibTransId="{223A53D8-C58D-9F40-A10B-F52EB18B1370}"/>
    <dgm:cxn modelId="{CD0CE997-B428-C74D-8F50-0415CF76E67F}" srcId="{2514355C-BD07-304E-A9A7-5B5A8E330603}" destId="{8AF4DBE5-D1CE-DD4C-9CE4-60DD5602C7CA}" srcOrd="1" destOrd="0" parTransId="{1EF48EDA-8CF5-8D42-AB40-54229C718025}" sibTransId="{4BBEC0EF-1496-4149-8F4F-48A1110908BB}"/>
    <dgm:cxn modelId="{C598BF54-1CD7-47AA-B1A2-875F779191A3}" type="presOf" srcId="{CD2163DA-4932-084C-9EAD-3AEB9F60245D}" destId="{80A90482-38CF-964E-898E-B14683C6E887}" srcOrd="0" destOrd="0" presId="urn:microsoft.com/office/officeart/2005/8/layout/process4"/>
    <dgm:cxn modelId="{FA9D9360-2112-4546-8CD9-4912ECFA4EEF}" type="presOf" srcId="{8AF4DBE5-D1CE-DD4C-9CE4-60DD5602C7CA}" destId="{AE2C2B1E-BC40-EA4C-8659-D1805A6BB825}" srcOrd="0" destOrd="0" presId="urn:microsoft.com/office/officeart/2005/8/layout/process4"/>
    <dgm:cxn modelId="{CEBEFBD1-92F3-9A4C-82DE-60717B78124D}" srcId="{8AF4DBE5-D1CE-DD4C-9CE4-60DD5602C7CA}" destId="{CD2163DA-4932-084C-9EAD-3AEB9F60245D}" srcOrd="1" destOrd="0" parTransId="{4ABAB12B-92BE-E24A-B331-12256B8252D9}" sibTransId="{0ED0B7DD-BF44-F54A-ADEA-926BD221FD74}"/>
    <dgm:cxn modelId="{19545A82-0EF7-424A-B17C-075AB7479C76}" srcId="{3271F505-C3FF-754B-908B-494AD0E2A605}" destId="{B4C1D064-BA44-844B-A2F2-1467D57B3DC4}" srcOrd="2" destOrd="0" parTransId="{7D7594D6-9390-6C4A-8F58-04ACCAB058EA}" sibTransId="{D4F10827-D5DD-8342-9C1A-E83DCE9D6F49}"/>
    <dgm:cxn modelId="{0C9345FE-0504-C44A-BEAF-362AFA843266}" srcId="{2514355C-BD07-304E-A9A7-5B5A8E330603}" destId="{0CEB27C1-112D-8A4D-9AAB-F203F016997D}" srcOrd="2" destOrd="0" parTransId="{089018F7-2654-B44D-80A3-09F3B23CF57C}" sibTransId="{F166E183-B1E8-2144-A388-061C53E5C04F}"/>
    <dgm:cxn modelId="{176F6082-7CF2-4AC5-A32A-1063B0B5BE9B}" type="presOf" srcId="{0CEB27C1-112D-8A4D-9AAB-F203F016997D}" destId="{0E1245A6-73B6-5C4F-8A80-957256B987E1}" srcOrd="0" destOrd="0" presId="urn:microsoft.com/office/officeart/2005/8/layout/process4"/>
    <dgm:cxn modelId="{A9713997-416F-44DA-98A1-E124E7F8C30A}" type="presOf" srcId="{817284ED-408B-1142-8761-CBD62D7F989C}" destId="{BCDEB9CC-91F2-B04C-BF78-8C8FAC34A974}" srcOrd="0" destOrd="0" presId="urn:microsoft.com/office/officeart/2005/8/layout/process4"/>
    <dgm:cxn modelId="{EC9B2D41-EA6A-4D00-BA70-E388EE21AF80}" type="presOf" srcId="{B4C1D064-BA44-844B-A2F2-1467D57B3DC4}" destId="{97A27664-9A96-1645-A7EC-5BE951D18748}" srcOrd="0" destOrd="0" presId="urn:microsoft.com/office/officeart/2005/8/layout/process4"/>
    <dgm:cxn modelId="{848E2822-7458-BB44-8C16-D5D9C94D4E28}" srcId="{0CEB27C1-112D-8A4D-9AAB-F203F016997D}" destId="{E8A023F3-5302-0940-982A-A811C9D7D2C0}" srcOrd="0" destOrd="0" parTransId="{37E86A4C-33CA-3D45-BEDE-E5894586DC0E}" sibTransId="{75547D02-604D-704B-B115-83A23CFDDC4C}"/>
    <dgm:cxn modelId="{0C4ABAD2-E82A-4BD4-9275-748250682542}" type="presOf" srcId="{0CEB27C1-112D-8A4D-9AAB-F203F016997D}" destId="{EE39DE1C-6487-F644-B0FB-514DFD9A6203}" srcOrd="1" destOrd="0" presId="urn:microsoft.com/office/officeart/2005/8/layout/process4"/>
    <dgm:cxn modelId="{CAF8D241-9843-4643-908B-783DD0D62DB8}" srcId="{3271F505-C3FF-754B-908B-494AD0E2A605}" destId="{817284ED-408B-1142-8761-CBD62D7F989C}" srcOrd="0" destOrd="0" parTransId="{97CBEE3D-6F45-9140-8FB3-C772A9165A86}" sibTransId="{02241F8F-F691-FD45-85D7-7763B76C4782}"/>
    <dgm:cxn modelId="{F58FF5D7-B6ED-F047-9A38-29337FD68537}" srcId="{3271F505-C3FF-754B-908B-494AD0E2A605}" destId="{6834AEE2-8096-5B4C-9533-188046F45A57}" srcOrd="1" destOrd="0" parTransId="{FD9327AE-87AA-6345-9BC0-4BDE8AE5AAD6}" sibTransId="{F8DE7C9B-37F6-4945-832C-8BA2E140444E}"/>
    <dgm:cxn modelId="{31B1E520-EA8E-4482-AA4F-E8BC7A758426}" type="presOf" srcId="{2514355C-BD07-304E-A9A7-5B5A8E330603}" destId="{D1EEF0AD-4235-D345-BDD8-F8C93C2C99BD}" srcOrd="0" destOrd="0" presId="urn:microsoft.com/office/officeart/2005/8/layout/process4"/>
    <dgm:cxn modelId="{D7663D01-0AFF-1144-8F20-B3F30BD3A7F8}" srcId="{8AF4DBE5-D1CE-DD4C-9CE4-60DD5602C7CA}" destId="{CA3D650F-52D7-2F4F-96C0-F0B31CBB53DA}" srcOrd="0" destOrd="0" parTransId="{A66D4ECC-D4F4-E946-A41F-706FD48B82C5}" sibTransId="{1B254916-FADB-4243-BF0F-BD3D68E12D68}"/>
    <dgm:cxn modelId="{E20DFD6E-74AC-45D9-8569-0EEF566BF1E3}" type="presParOf" srcId="{D1EEF0AD-4235-D345-BDD8-F8C93C2C99BD}" destId="{FE53E372-5F58-DD4D-89B5-378225F114BB}" srcOrd="0" destOrd="0" presId="urn:microsoft.com/office/officeart/2005/8/layout/process4"/>
    <dgm:cxn modelId="{10E2D335-CE14-428D-B134-3FA53F942D4E}" type="presParOf" srcId="{FE53E372-5F58-DD4D-89B5-378225F114BB}" destId="{0E1245A6-73B6-5C4F-8A80-957256B987E1}" srcOrd="0" destOrd="0" presId="urn:microsoft.com/office/officeart/2005/8/layout/process4"/>
    <dgm:cxn modelId="{497BF677-971B-4F79-A8E3-3F039AA4BC35}" type="presParOf" srcId="{FE53E372-5F58-DD4D-89B5-378225F114BB}" destId="{EE39DE1C-6487-F644-B0FB-514DFD9A6203}" srcOrd="1" destOrd="0" presId="urn:microsoft.com/office/officeart/2005/8/layout/process4"/>
    <dgm:cxn modelId="{A587A7BE-2782-45D9-BD78-D32A96DE656E}" type="presParOf" srcId="{FE53E372-5F58-DD4D-89B5-378225F114BB}" destId="{AE196E9D-BD4C-3D49-B2AA-5A7688576163}" srcOrd="2" destOrd="0" presId="urn:microsoft.com/office/officeart/2005/8/layout/process4"/>
    <dgm:cxn modelId="{DF453ACE-7DD7-4EF2-8FB3-81B47CF24329}" type="presParOf" srcId="{AE196E9D-BD4C-3D49-B2AA-5A7688576163}" destId="{3D32EC06-2A10-E044-BF0D-8C73C5E8D97F}" srcOrd="0" destOrd="0" presId="urn:microsoft.com/office/officeart/2005/8/layout/process4"/>
    <dgm:cxn modelId="{39301EDD-980F-46C9-9CAA-AA33F37E0F92}" type="presParOf" srcId="{D1EEF0AD-4235-D345-BDD8-F8C93C2C99BD}" destId="{DE513A28-A35E-B541-BACA-C225CCCD837B}" srcOrd="1" destOrd="0" presId="urn:microsoft.com/office/officeart/2005/8/layout/process4"/>
    <dgm:cxn modelId="{34D701D7-31AC-4CA0-ACFC-D69F2964A907}" type="presParOf" srcId="{D1EEF0AD-4235-D345-BDD8-F8C93C2C99BD}" destId="{EEA73AED-1344-B547-8C17-A9067E08D3C6}" srcOrd="2" destOrd="0" presId="urn:microsoft.com/office/officeart/2005/8/layout/process4"/>
    <dgm:cxn modelId="{5DEF91CB-BF63-4E2D-9325-FE0FE6A43FD5}" type="presParOf" srcId="{EEA73AED-1344-B547-8C17-A9067E08D3C6}" destId="{AE2C2B1E-BC40-EA4C-8659-D1805A6BB825}" srcOrd="0" destOrd="0" presId="urn:microsoft.com/office/officeart/2005/8/layout/process4"/>
    <dgm:cxn modelId="{CFA2C2E8-A51D-4ECE-94A1-E9D7D03764B6}" type="presParOf" srcId="{EEA73AED-1344-B547-8C17-A9067E08D3C6}" destId="{9295D34B-13D6-E143-8FAA-4C45DFED13EF}" srcOrd="1" destOrd="0" presId="urn:microsoft.com/office/officeart/2005/8/layout/process4"/>
    <dgm:cxn modelId="{0D9609F8-E212-463A-873E-670DED394413}" type="presParOf" srcId="{EEA73AED-1344-B547-8C17-A9067E08D3C6}" destId="{EA0878F1-9D00-A54F-B2FA-2BB32B76DC1D}" srcOrd="2" destOrd="0" presId="urn:microsoft.com/office/officeart/2005/8/layout/process4"/>
    <dgm:cxn modelId="{C4BD7592-EDA5-4291-826A-5EB1119B0BAE}" type="presParOf" srcId="{EA0878F1-9D00-A54F-B2FA-2BB32B76DC1D}" destId="{02DEDF47-B60B-174C-B68D-9085A3F1AB6A}" srcOrd="0" destOrd="0" presId="urn:microsoft.com/office/officeart/2005/8/layout/process4"/>
    <dgm:cxn modelId="{15A3089F-37FE-4600-AF8C-ED72C07207B6}" type="presParOf" srcId="{EA0878F1-9D00-A54F-B2FA-2BB32B76DC1D}" destId="{80A90482-38CF-964E-898E-B14683C6E887}" srcOrd="1" destOrd="0" presId="urn:microsoft.com/office/officeart/2005/8/layout/process4"/>
    <dgm:cxn modelId="{B838E69D-DC4B-4EF2-AB44-823E7061A623}" type="presParOf" srcId="{D1EEF0AD-4235-D345-BDD8-F8C93C2C99BD}" destId="{D7656CE7-2034-9345-ACFA-A9F62F1415B6}" srcOrd="3" destOrd="0" presId="urn:microsoft.com/office/officeart/2005/8/layout/process4"/>
    <dgm:cxn modelId="{0EE77866-1924-4320-BB9F-19FBD1394FC3}" type="presParOf" srcId="{D1EEF0AD-4235-D345-BDD8-F8C93C2C99BD}" destId="{BBB7B630-6B70-2E4C-B572-DD0C4C9D9195}" srcOrd="4" destOrd="0" presId="urn:microsoft.com/office/officeart/2005/8/layout/process4"/>
    <dgm:cxn modelId="{D6EA77B0-2231-4824-BF11-3F8F07891B6D}" type="presParOf" srcId="{BBB7B630-6B70-2E4C-B572-DD0C4C9D9195}" destId="{958D548E-1C83-3C4D-B46A-75C8FC0C38EB}" srcOrd="0" destOrd="0" presId="urn:microsoft.com/office/officeart/2005/8/layout/process4"/>
    <dgm:cxn modelId="{CAA5C6B4-9974-4D09-BB40-06F57631B5CF}" type="presParOf" srcId="{BBB7B630-6B70-2E4C-B572-DD0C4C9D9195}" destId="{20D983A6-25B2-D34F-9721-9F543575F986}" srcOrd="1" destOrd="0" presId="urn:microsoft.com/office/officeart/2005/8/layout/process4"/>
    <dgm:cxn modelId="{FA977173-E560-466D-AD3B-F1857014F98C}" type="presParOf" srcId="{BBB7B630-6B70-2E4C-B572-DD0C4C9D9195}" destId="{A6B4D42C-F817-E344-972B-D267A6FD2D31}" srcOrd="2" destOrd="0" presId="urn:microsoft.com/office/officeart/2005/8/layout/process4"/>
    <dgm:cxn modelId="{26A76748-C4B5-4588-94E6-29FAD6B12EEC}" type="presParOf" srcId="{A6B4D42C-F817-E344-972B-D267A6FD2D31}" destId="{BCDEB9CC-91F2-B04C-BF78-8C8FAC34A974}" srcOrd="0" destOrd="0" presId="urn:microsoft.com/office/officeart/2005/8/layout/process4"/>
    <dgm:cxn modelId="{DAF1D5C7-15C3-43EE-8420-2AECDEC182E7}" type="presParOf" srcId="{A6B4D42C-F817-E344-972B-D267A6FD2D31}" destId="{22D687DF-5A41-C04B-83B2-990819124270}" srcOrd="1" destOrd="0" presId="urn:microsoft.com/office/officeart/2005/8/layout/process4"/>
    <dgm:cxn modelId="{CCB5C07E-F954-40DD-94FD-74030640181A}" type="presParOf" srcId="{A6B4D42C-F817-E344-972B-D267A6FD2D31}" destId="{97A27664-9A96-1645-A7EC-5BE951D18748}" srcOrd="2" destOrd="0" presId="urn:microsoft.com/office/officeart/2005/8/layout/process4"/>
    <dgm:cxn modelId="{5E53FFE1-FAE2-44CC-AC54-C08E6F76AA7A}" type="presParOf" srcId="{A6B4D42C-F817-E344-972B-D267A6FD2D31}" destId="{23FFA982-4016-B24A-AD76-E71171B95C2B}" srcOrd="3" destOrd="0" presId="urn:microsoft.com/office/officeart/2005/8/layout/process4"/>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AEE847-EAD2-FE40-8C84-DA512223181C}"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1F9DFB5F-DB72-3648-AF91-4FECE9B6B05B}">
      <dgm:prSet/>
      <dgm:spPr/>
      <dgm:t>
        <a:bodyPr/>
        <a:lstStyle/>
        <a:p>
          <a:pPr rtl="0"/>
          <a:r>
            <a:rPr lang="en-US" dirty="0" smtClean="0"/>
            <a:t>Pipelining</a:t>
          </a:r>
          <a:endParaRPr lang="en-US" dirty="0"/>
        </a:p>
      </dgm:t>
    </dgm:pt>
    <dgm:pt modelId="{4AE55039-A559-5B46-940A-75ACC4386115}" type="parTrans" cxnId="{D4A65260-D363-034C-BC13-9724735933CB}">
      <dgm:prSet/>
      <dgm:spPr/>
      <dgm:t>
        <a:bodyPr/>
        <a:lstStyle/>
        <a:p>
          <a:endParaRPr lang="en-US"/>
        </a:p>
      </dgm:t>
    </dgm:pt>
    <dgm:pt modelId="{E8DDD59A-4B47-2445-810B-652711BDAF3F}" type="sibTrans" cxnId="{D4A65260-D363-034C-BC13-9724735933CB}">
      <dgm:prSet/>
      <dgm:spPr/>
      <dgm:t>
        <a:bodyPr/>
        <a:lstStyle/>
        <a:p>
          <a:endParaRPr lang="en-US"/>
        </a:p>
      </dgm:t>
    </dgm:pt>
    <dgm:pt modelId="{D0904AE8-993E-5942-97B6-306A66DF04F0}">
      <dgm:prSet custT="1"/>
      <dgm:spPr/>
      <dgm:t>
        <a:bodyPr/>
        <a:lstStyle/>
        <a:p>
          <a:pPr algn="just" rtl="0"/>
          <a:r>
            <a:rPr lang="en-US" sz="1000" dirty="0" smtClean="0"/>
            <a:t>Processor moves data or instructions into a conceptual pipe with all stages of the pipe processing</a:t>
          </a:r>
          <a:r>
            <a:rPr lang="en-US" sz="1000" dirty="0" smtClean="0"/>
            <a:t>simultaneously on multiple instructions. For example, while one instruction is being executed, the computer is decoding the next instruction.</a:t>
          </a:r>
          <a:endParaRPr lang="en-US" sz="1000" dirty="0"/>
        </a:p>
      </dgm:t>
    </dgm:pt>
    <dgm:pt modelId="{9F75FF9E-95F7-3A42-86AC-D87CBB9B2829}" type="parTrans" cxnId="{3F703D20-B38D-0440-87DC-35CF43E74087}">
      <dgm:prSet/>
      <dgm:spPr/>
      <dgm:t>
        <a:bodyPr/>
        <a:lstStyle/>
        <a:p>
          <a:endParaRPr lang="en-US"/>
        </a:p>
      </dgm:t>
    </dgm:pt>
    <dgm:pt modelId="{C6C74CB0-07D1-2444-933E-62ABDDE156FE}" type="sibTrans" cxnId="{3F703D20-B38D-0440-87DC-35CF43E74087}">
      <dgm:prSet/>
      <dgm:spPr/>
      <dgm:t>
        <a:bodyPr/>
        <a:lstStyle/>
        <a:p>
          <a:endParaRPr lang="en-US"/>
        </a:p>
      </dgm:t>
    </dgm:pt>
    <dgm:pt modelId="{9CFA17D8-46EF-D540-AC03-B1D783B08EBB}">
      <dgm:prSet/>
      <dgm:spPr/>
      <dgm:t>
        <a:bodyPr/>
        <a:lstStyle/>
        <a:p>
          <a:pPr rtl="0"/>
          <a:r>
            <a:rPr lang="en-US" dirty="0" smtClean="0"/>
            <a:t>Branch prediction</a:t>
          </a:r>
          <a:endParaRPr lang="en-US" dirty="0"/>
        </a:p>
      </dgm:t>
    </dgm:pt>
    <dgm:pt modelId="{76F69678-778B-5942-BA13-4C4F290378CC}" type="parTrans" cxnId="{2EC13DCA-044A-5F4E-BFC5-433958E2AAB6}">
      <dgm:prSet/>
      <dgm:spPr/>
      <dgm:t>
        <a:bodyPr/>
        <a:lstStyle/>
        <a:p>
          <a:endParaRPr lang="en-US"/>
        </a:p>
      </dgm:t>
    </dgm:pt>
    <dgm:pt modelId="{C9D2CDA4-3B56-B44E-9256-FA215816FA39}" type="sibTrans" cxnId="{2EC13DCA-044A-5F4E-BFC5-433958E2AAB6}">
      <dgm:prSet/>
      <dgm:spPr/>
      <dgm:t>
        <a:bodyPr/>
        <a:lstStyle/>
        <a:p>
          <a:endParaRPr lang="en-US"/>
        </a:p>
      </dgm:t>
    </dgm:pt>
    <dgm:pt modelId="{39E21E8D-BCE6-874A-8E05-4FFC68AFADA3}">
      <dgm:prSet custT="1"/>
      <dgm:spPr/>
      <dgm:t>
        <a:bodyPr/>
        <a:lstStyle/>
        <a:p>
          <a:pPr algn="just" rtl="0"/>
          <a:r>
            <a:rPr lang="en-US" sz="1000" dirty="0" smtClean="0"/>
            <a:t>Processor looks ahead in the instruction code fetched from memory and predicts which branches, or groups of instructions, are likely to be processed next</a:t>
          </a:r>
          <a:endParaRPr lang="en-US" sz="1000" dirty="0"/>
        </a:p>
      </dgm:t>
    </dgm:pt>
    <dgm:pt modelId="{D7E8EFC3-C4E7-A34B-B349-9059739AD4BB}" type="parTrans" cxnId="{D89EA3E6-2CA9-904E-B95E-CE3A420575DE}">
      <dgm:prSet/>
      <dgm:spPr/>
      <dgm:t>
        <a:bodyPr/>
        <a:lstStyle/>
        <a:p>
          <a:endParaRPr lang="en-US"/>
        </a:p>
      </dgm:t>
    </dgm:pt>
    <dgm:pt modelId="{A8B5980D-5E5F-7D4B-B523-AC127D7ABF5F}" type="sibTrans" cxnId="{D89EA3E6-2CA9-904E-B95E-CE3A420575DE}">
      <dgm:prSet/>
      <dgm:spPr/>
      <dgm:t>
        <a:bodyPr/>
        <a:lstStyle/>
        <a:p>
          <a:endParaRPr lang="en-US"/>
        </a:p>
      </dgm:t>
    </dgm:pt>
    <dgm:pt modelId="{30C97FF5-6C28-2047-A086-66AB02D8C9E6}">
      <dgm:prSet/>
      <dgm:spPr/>
      <dgm:t>
        <a:bodyPr/>
        <a:lstStyle/>
        <a:p>
          <a:pPr rtl="0"/>
          <a:r>
            <a:rPr lang="en-US" dirty="0" smtClean="0"/>
            <a:t>Data flow analysis</a:t>
          </a:r>
          <a:endParaRPr lang="en-US" dirty="0"/>
        </a:p>
      </dgm:t>
    </dgm:pt>
    <dgm:pt modelId="{8B33C48A-2DB3-7044-9606-73F5DE3532D7}" type="parTrans" cxnId="{8F91E62B-0F7C-5A42-841A-E7940D3EE6E8}">
      <dgm:prSet/>
      <dgm:spPr/>
      <dgm:t>
        <a:bodyPr/>
        <a:lstStyle/>
        <a:p>
          <a:endParaRPr lang="en-US"/>
        </a:p>
      </dgm:t>
    </dgm:pt>
    <dgm:pt modelId="{39F20121-8F60-EF4F-86A6-AFD0374E46AF}" type="sibTrans" cxnId="{8F91E62B-0F7C-5A42-841A-E7940D3EE6E8}">
      <dgm:prSet/>
      <dgm:spPr/>
      <dgm:t>
        <a:bodyPr/>
        <a:lstStyle/>
        <a:p>
          <a:endParaRPr lang="en-US"/>
        </a:p>
      </dgm:t>
    </dgm:pt>
    <dgm:pt modelId="{1ADEEF36-6D40-D44F-9B35-90E0CDA42AB8}">
      <dgm:prSet custT="1"/>
      <dgm:spPr/>
      <dgm:t>
        <a:bodyPr/>
        <a:lstStyle/>
        <a:p>
          <a:pPr algn="just" rtl="0"/>
          <a:r>
            <a:rPr lang="en-US" sz="1000" dirty="0" smtClean="0"/>
            <a:t>Processor analyzes which instructions are dependent on each other’s results, or data, to create an optimized schedule of</a:t>
          </a:r>
          <a:r>
            <a:rPr lang="en-US" sz="1000" dirty="0" smtClean="0"/>
            <a:t>instructions. This prevents unnecessary delay.</a:t>
          </a:r>
          <a:endParaRPr lang="en-US" sz="1000" dirty="0"/>
        </a:p>
      </dgm:t>
    </dgm:pt>
    <dgm:pt modelId="{8BF2F0E2-2B88-9D4E-9A6B-A4483BF6CDE4}" type="parTrans" cxnId="{46F765FF-7156-694C-984E-6EAE0E5C28A5}">
      <dgm:prSet/>
      <dgm:spPr/>
      <dgm:t>
        <a:bodyPr/>
        <a:lstStyle/>
        <a:p>
          <a:endParaRPr lang="en-US"/>
        </a:p>
      </dgm:t>
    </dgm:pt>
    <dgm:pt modelId="{81FDBB88-0681-8E4E-8D8B-BB30C3BAFA65}" type="sibTrans" cxnId="{46F765FF-7156-694C-984E-6EAE0E5C28A5}">
      <dgm:prSet/>
      <dgm:spPr/>
      <dgm:t>
        <a:bodyPr/>
        <a:lstStyle/>
        <a:p>
          <a:endParaRPr lang="en-US"/>
        </a:p>
      </dgm:t>
    </dgm:pt>
    <dgm:pt modelId="{96FA048A-5310-FE4D-81B2-9D70B7C257AA}">
      <dgm:prSet/>
      <dgm:spPr/>
      <dgm:t>
        <a:bodyPr/>
        <a:lstStyle/>
        <a:p>
          <a:pPr rtl="0"/>
          <a:r>
            <a:rPr lang="en-US" dirty="0" smtClean="0"/>
            <a:t>Speculative execution</a:t>
          </a:r>
          <a:endParaRPr lang="en-US" dirty="0"/>
        </a:p>
      </dgm:t>
    </dgm:pt>
    <dgm:pt modelId="{E46BF334-3C6C-F643-8363-F7310281F45D}" type="parTrans" cxnId="{1950FF33-8146-2642-B11E-74530D295442}">
      <dgm:prSet/>
      <dgm:spPr/>
      <dgm:t>
        <a:bodyPr/>
        <a:lstStyle/>
        <a:p>
          <a:endParaRPr lang="en-US"/>
        </a:p>
      </dgm:t>
    </dgm:pt>
    <dgm:pt modelId="{AC35690D-9D17-014B-8008-2A5C688BF974}" type="sibTrans" cxnId="{1950FF33-8146-2642-B11E-74530D295442}">
      <dgm:prSet/>
      <dgm:spPr/>
      <dgm:t>
        <a:bodyPr/>
        <a:lstStyle/>
        <a:p>
          <a:endParaRPr lang="en-US"/>
        </a:p>
      </dgm:t>
    </dgm:pt>
    <dgm:pt modelId="{0DA0EBF7-C177-5C4F-9EAE-1A180967A483}">
      <dgm:prSet custT="1"/>
      <dgm:spPr/>
      <dgm:t>
        <a:bodyPr/>
        <a:lstStyle/>
        <a:p>
          <a:pPr algn="just" rtl="0"/>
          <a:r>
            <a:rPr lang="en-US" sz="1000" dirty="0" smtClean="0"/>
            <a:t>Using branch prediction and data flow analysis, some processors speculatively execute instructions ahead of their actual appearance in the program execution, holding the results in temporary locations, keeping execution engines as busy as possible</a:t>
          </a:r>
          <a:endParaRPr lang="en-US" sz="1000" dirty="0"/>
        </a:p>
      </dgm:t>
    </dgm:pt>
    <dgm:pt modelId="{4A466D16-CBA1-5143-B43C-964C8F088F9E}" type="parTrans" cxnId="{CB9B861B-73E3-1449-BB22-CAF83A6C153E}">
      <dgm:prSet/>
      <dgm:spPr/>
      <dgm:t>
        <a:bodyPr/>
        <a:lstStyle/>
        <a:p>
          <a:endParaRPr lang="en-US"/>
        </a:p>
      </dgm:t>
    </dgm:pt>
    <dgm:pt modelId="{2CF877C0-D3B3-774A-BDC9-CCB09F6CE2DF}" type="sibTrans" cxnId="{CB9B861B-73E3-1449-BB22-CAF83A6C153E}">
      <dgm:prSet/>
      <dgm:spPr/>
      <dgm:t>
        <a:bodyPr/>
        <a:lstStyle/>
        <a:p>
          <a:endParaRPr lang="en-US"/>
        </a:p>
      </dgm:t>
    </dgm:pt>
    <dgm:pt modelId="{B5438589-107F-BE44-8E79-B96C087882C3}" type="pres">
      <dgm:prSet presAssocID="{8BAEE847-EAD2-FE40-8C84-DA512223181C}" presName="Name0" presStyleCnt="0">
        <dgm:presLayoutVars>
          <dgm:chMax val="7"/>
          <dgm:dir/>
          <dgm:animLvl val="lvl"/>
          <dgm:resizeHandles val="exact"/>
        </dgm:presLayoutVars>
      </dgm:prSet>
      <dgm:spPr/>
      <dgm:t>
        <a:bodyPr/>
        <a:lstStyle/>
        <a:p>
          <a:endParaRPr lang="en-US"/>
        </a:p>
      </dgm:t>
    </dgm:pt>
    <dgm:pt modelId="{8F8399CD-6D80-A04B-A73D-FAE536245E54}" type="pres">
      <dgm:prSet presAssocID="{1F9DFB5F-DB72-3648-AF91-4FECE9B6B05B}" presName="circle1" presStyleLbl="node1" presStyleIdx="0" presStyleCnt="4"/>
      <dgm:spPr/>
    </dgm:pt>
    <dgm:pt modelId="{C8351538-822B-924A-B1CC-4E89FE8D8B98}" type="pres">
      <dgm:prSet presAssocID="{1F9DFB5F-DB72-3648-AF91-4FECE9B6B05B}" presName="space" presStyleCnt="0"/>
      <dgm:spPr/>
    </dgm:pt>
    <dgm:pt modelId="{1C95AEB3-1C20-5849-B1AE-D3E218984151}" type="pres">
      <dgm:prSet presAssocID="{1F9DFB5F-DB72-3648-AF91-4FECE9B6B05B}" presName="rect1" presStyleLbl="alignAcc1" presStyleIdx="0" presStyleCnt="4"/>
      <dgm:spPr/>
      <dgm:t>
        <a:bodyPr/>
        <a:lstStyle/>
        <a:p>
          <a:endParaRPr lang="en-US"/>
        </a:p>
      </dgm:t>
    </dgm:pt>
    <dgm:pt modelId="{E5E6FCE1-34FD-AE40-955F-2C56C6769BE6}" type="pres">
      <dgm:prSet presAssocID="{9CFA17D8-46EF-D540-AC03-B1D783B08EBB}" presName="vertSpace2" presStyleLbl="node1" presStyleIdx="0" presStyleCnt="4"/>
      <dgm:spPr/>
    </dgm:pt>
    <dgm:pt modelId="{95965867-777A-B244-9440-59A3ABA67E2E}" type="pres">
      <dgm:prSet presAssocID="{9CFA17D8-46EF-D540-AC03-B1D783B08EBB}" presName="circle2" presStyleLbl="node1" presStyleIdx="1" presStyleCnt="4"/>
      <dgm:spPr/>
    </dgm:pt>
    <dgm:pt modelId="{62C26FB8-F960-704B-9B69-4C5DA54F634F}" type="pres">
      <dgm:prSet presAssocID="{9CFA17D8-46EF-D540-AC03-B1D783B08EBB}" presName="rect2" presStyleLbl="alignAcc1" presStyleIdx="1" presStyleCnt="4"/>
      <dgm:spPr/>
      <dgm:t>
        <a:bodyPr/>
        <a:lstStyle/>
        <a:p>
          <a:endParaRPr lang="en-US"/>
        </a:p>
      </dgm:t>
    </dgm:pt>
    <dgm:pt modelId="{D9789120-E8CF-FF4D-9B0B-83E7D011EB1C}" type="pres">
      <dgm:prSet presAssocID="{30C97FF5-6C28-2047-A086-66AB02D8C9E6}" presName="vertSpace3" presStyleLbl="node1" presStyleIdx="1" presStyleCnt="4"/>
      <dgm:spPr/>
    </dgm:pt>
    <dgm:pt modelId="{C63598F3-3031-A344-842B-BCABED8C5396}" type="pres">
      <dgm:prSet presAssocID="{30C97FF5-6C28-2047-A086-66AB02D8C9E6}" presName="circle3" presStyleLbl="node1" presStyleIdx="2" presStyleCnt="4"/>
      <dgm:spPr/>
    </dgm:pt>
    <dgm:pt modelId="{551CC810-7B2A-8746-9AA4-A2A144A934AB}" type="pres">
      <dgm:prSet presAssocID="{30C97FF5-6C28-2047-A086-66AB02D8C9E6}" presName="rect3" presStyleLbl="alignAcc1" presStyleIdx="2" presStyleCnt="4"/>
      <dgm:spPr/>
      <dgm:t>
        <a:bodyPr/>
        <a:lstStyle/>
        <a:p>
          <a:endParaRPr lang="en-US"/>
        </a:p>
      </dgm:t>
    </dgm:pt>
    <dgm:pt modelId="{661CF15C-CF23-D047-9D0D-AA65A57D3456}" type="pres">
      <dgm:prSet presAssocID="{96FA048A-5310-FE4D-81B2-9D70B7C257AA}" presName="vertSpace4" presStyleLbl="node1" presStyleIdx="2" presStyleCnt="4"/>
      <dgm:spPr/>
    </dgm:pt>
    <dgm:pt modelId="{C4E2E903-E8F7-9E46-8BA7-15328E0E25A7}" type="pres">
      <dgm:prSet presAssocID="{96FA048A-5310-FE4D-81B2-9D70B7C257AA}" presName="circle4" presStyleLbl="node1" presStyleIdx="3" presStyleCnt="4"/>
      <dgm:spPr/>
    </dgm:pt>
    <dgm:pt modelId="{53472C72-B788-E94E-9C0A-0C198941A298}" type="pres">
      <dgm:prSet presAssocID="{96FA048A-5310-FE4D-81B2-9D70B7C257AA}" presName="rect4" presStyleLbl="alignAcc1" presStyleIdx="3" presStyleCnt="4"/>
      <dgm:spPr/>
      <dgm:t>
        <a:bodyPr/>
        <a:lstStyle/>
        <a:p>
          <a:endParaRPr lang="en-US"/>
        </a:p>
      </dgm:t>
    </dgm:pt>
    <dgm:pt modelId="{FDF68C10-93C2-9847-8923-5DAB69061B5C}" type="pres">
      <dgm:prSet presAssocID="{1F9DFB5F-DB72-3648-AF91-4FECE9B6B05B}" presName="rect1ParTx" presStyleLbl="alignAcc1" presStyleIdx="3" presStyleCnt="4">
        <dgm:presLayoutVars>
          <dgm:chMax val="1"/>
          <dgm:bulletEnabled val="1"/>
        </dgm:presLayoutVars>
      </dgm:prSet>
      <dgm:spPr/>
      <dgm:t>
        <a:bodyPr/>
        <a:lstStyle/>
        <a:p>
          <a:endParaRPr lang="en-US"/>
        </a:p>
      </dgm:t>
    </dgm:pt>
    <dgm:pt modelId="{9625A8A9-4E22-1C45-8780-F620536E0AB6}" type="pres">
      <dgm:prSet presAssocID="{1F9DFB5F-DB72-3648-AF91-4FECE9B6B05B}" presName="rect1ChTx" presStyleLbl="alignAcc1" presStyleIdx="3" presStyleCnt="4" custScaleX="118500" custScaleY="100000" custLinFactNeighborX="-9250" custLinFactNeighborY="-72">
        <dgm:presLayoutVars>
          <dgm:bulletEnabled val="1"/>
        </dgm:presLayoutVars>
      </dgm:prSet>
      <dgm:spPr/>
      <dgm:t>
        <a:bodyPr/>
        <a:lstStyle/>
        <a:p>
          <a:endParaRPr lang="en-US"/>
        </a:p>
      </dgm:t>
    </dgm:pt>
    <dgm:pt modelId="{1296813F-D39B-814D-848B-44B53BD6057E}" type="pres">
      <dgm:prSet presAssocID="{9CFA17D8-46EF-D540-AC03-B1D783B08EBB}" presName="rect2ParTx" presStyleLbl="alignAcc1" presStyleIdx="3" presStyleCnt="4">
        <dgm:presLayoutVars>
          <dgm:chMax val="1"/>
          <dgm:bulletEnabled val="1"/>
        </dgm:presLayoutVars>
      </dgm:prSet>
      <dgm:spPr/>
      <dgm:t>
        <a:bodyPr/>
        <a:lstStyle/>
        <a:p>
          <a:endParaRPr lang="en-US"/>
        </a:p>
      </dgm:t>
    </dgm:pt>
    <dgm:pt modelId="{B8C4BD7A-9494-904F-8FD8-EAB30AD1C9C2}" type="pres">
      <dgm:prSet presAssocID="{9CFA17D8-46EF-D540-AC03-B1D783B08EBB}" presName="rect2ChTx" presStyleLbl="alignAcc1" presStyleIdx="3" presStyleCnt="4" custScaleX="114171" custLinFactNeighborX="-9087">
        <dgm:presLayoutVars>
          <dgm:bulletEnabled val="1"/>
        </dgm:presLayoutVars>
      </dgm:prSet>
      <dgm:spPr/>
      <dgm:t>
        <a:bodyPr/>
        <a:lstStyle/>
        <a:p>
          <a:endParaRPr lang="en-US"/>
        </a:p>
      </dgm:t>
    </dgm:pt>
    <dgm:pt modelId="{C778BEBF-7CCF-4444-97AD-DCAF34034151}" type="pres">
      <dgm:prSet presAssocID="{30C97FF5-6C28-2047-A086-66AB02D8C9E6}" presName="rect3ParTx" presStyleLbl="alignAcc1" presStyleIdx="3" presStyleCnt="4">
        <dgm:presLayoutVars>
          <dgm:chMax val="1"/>
          <dgm:bulletEnabled val="1"/>
        </dgm:presLayoutVars>
      </dgm:prSet>
      <dgm:spPr/>
      <dgm:t>
        <a:bodyPr/>
        <a:lstStyle/>
        <a:p>
          <a:endParaRPr lang="en-US"/>
        </a:p>
      </dgm:t>
    </dgm:pt>
    <dgm:pt modelId="{07BE6C20-B021-3742-A232-508956C0EC04}" type="pres">
      <dgm:prSet presAssocID="{30C97FF5-6C28-2047-A086-66AB02D8C9E6}" presName="rect3ChTx" presStyleLbl="alignAcc1" presStyleIdx="3" presStyleCnt="4" custScaleX="116009" custLinFactNeighborX="-8168">
        <dgm:presLayoutVars>
          <dgm:bulletEnabled val="1"/>
        </dgm:presLayoutVars>
      </dgm:prSet>
      <dgm:spPr/>
      <dgm:t>
        <a:bodyPr/>
        <a:lstStyle/>
        <a:p>
          <a:endParaRPr lang="en-US"/>
        </a:p>
      </dgm:t>
    </dgm:pt>
    <dgm:pt modelId="{3705D610-6F62-F042-B5BB-E6E0FCD375CA}" type="pres">
      <dgm:prSet presAssocID="{96FA048A-5310-FE4D-81B2-9D70B7C257AA}" presName="rect4ParTx" presStyleLbl="alignAcc1" presStyleIdx="3" presStyleCnt="4">
        <dgm:presLayoutVars>
          <dgm:chMax val="1"/>
          <dgm:bulletEnabled val="1"/>
        </dgm:presLayoutVars>
      </dgm:prSet>
      <dgm:spPr/>
      <dgm:t>
        <a:bodyPr/>
        <a:lstStyle/>
        <a:p>
          <a:endParaRPr lang="en-US"/>
        </a:p>
      </dgm:t>
    </dgm:pt>
    <dgm:pt modelId="{6B68FA98-067F-3A4B-9740-67D335E2E02F}" type="pres">
      <dgm:prSet presAssocID="{96FA048A-5310-FE4D-81B2-9D70B7C257AA}" presName="rect4ChTx" presStyleLbl="alignAcc1" presStyleIdx="3" presStyleCnt="4" custScaleX="116148" custLinFactNeighborX="-8099" custLinFactNeighborY="-1106">
        <dgm:presLayoutVars>
          <dgm:bulletEnabled val="1"/>
        </dgm:presLayoutVars>
      </dgm:prSet>
      <dgm:spPr/>
      <dgm:t>
        <a:bodyPr/>
        <a:lstStyle/>
        <a:p>
          <a:endParaRPr lang="en-US"/>
        </a:p>
      </dgm:t>
    </dgm:pt>
  </dgm:ptLst>
  <dgm:cxnLst>
    <dgm:cxn modelId="{2EC13DCA-044A-5F4E-BFC5-433958E2AAB6}" srcId="{8BAEE847-EAD2-FE40-8C84-DA512223181C}" destId="{9CFA17D8-46EF-D540-AC03-B1D783B08EBB}" srcOrd="1" destOrd="0" parTransId="{76F69678-778B-5942-BA13-4C4F290378CC}" sibTransId="{C9D2CDA4-3B56-B44E-9256-FA215816FA39}"/>
    <dgm:cxn modelId="{D09C0C0E-4F7D-44A3-B411-FA95093DC306}" type="presOf" srcId="{30C97FF5-6C28-2047-A086-66AB02D8C9E6}" destId="{551CC810-7B2A-8746-9AA4-A2A144A934AB}" srcOrd="0" destOrd="0" presId="urn:microsoft.com/office/officeart/2005/8/layout/target3"/>
    <dgm:cxn modelId="{1950FF33-8146-2642-B11E-74530D295442}" srcId="{8BAEE847-EAD2-FE40-8C84-DA512223181C}" destId="{96FA048A-5310-FE4D-81B2-9D70B7C257AA}" srcOrd="3" destOrd="0" parTransId="{E46BF334-3C6C-F643-8363-F7310281F45D}" sibTransId="{AC35690D-9D17-014B-8008-2A5C688BF974}"/>
    <dgm:cxn modelId="{D2222102-9708-4BF0-B192-45DC09C61946}" type="presOf" srcId="{1ADEEF36-6D40-D44F-9B35-90E0CDA42AB8}" destId="{07BE6C20-B021-3742-A232-508956C0EC04}" srcOrd="0" destOrd="0" presId="urn:microsoft.com/office/officeart/2005/8/layout/target3"/>
    <dgm:cxn modelId="{8F91E62B-0F7C-5A42-841A-E7940D3EE6E8}" srcId="{8BAEE847-EAD2-FE40-8C84-DA512223181C}" destId="{30C97FF5-6C28-2047-A086-66AB02D8C9E6}" srcOrd="2" destOrd="0" parTransId="{8B33C48A-2DB3-7044-9606-73F5DE3532D7}" sibTransId="{39F20121-8F60-EF4F-86A6-AFD0374E46AF}"/>
    <dgm:cxn modelId="{6DE5387A-C92A-41E2-80D6-07623049FBDE}" type="presOf" srcId="{8BAEE847-EAD2-FE40-8C84-DA512223181C}" destId="{B5438589-107F-BE44-8E79-B96C087882C3}" srcOrd="0" destOrd="0" presId="urn:microsoft.com/office/officeart/2005/8/layout/target3"/>
    <dgm:cxn modelId="{1ECBDFFE-2E16-4B82-B87D-1267FE2B967A}" type="presOf" srcId="{96FA048A-5310-FE4D-81B2-9D70B7C257AA}" destId="{53472C72-B788-E94E-9C0A-0C198941A298}" srcOrd="0" destOrd="0" presId="urn:microsoft.com/office/officeart/2005/8/layout/target3"/>
    <dgm:cxn modelId="{B06F10B5-FC4E-424E-8012-3813D8E788DC}" type="presOf" srcId="{9CFA17D8-46EF-D540-AC03-B1D783B08EBB}" destId="{62C26FB8-F960-704B-9B69-4C5DA54F634F}" srcOrd="0" destOrd="0" presId="urn:microsoft.com/office/officeart/2005/8/layout/target3"/>
    <dgm:cxn modelId="{3C370A0B-7EB3-4625-B1A2-DE5E1D5E176B}" type="presOf" srcId="{9CFA17D8-46EF-D540-AC03-B1D783B08EBB}" destId="{1296813F-D39B-814D-848B-44B53BD6057E}" srcOrd="1" destOrd="0" presId="urn:microsoft.com/office/officeart/2005/8/layout/target3"/>
    <dgm:cxn modelId="{8C70F56D-E377-4659-865B-0DC362775093}" type="presOf" srcId="{39E21E8D-BCE6-874A-8E05-4FFC68AFADA3}" destId="{B8C4BD7A-9494-904F-8FD8-EAB30AD1C9C2}" srcOrd="0" destOrd="0" presId="urn:microsoft.com/office/officeart/2005/8/layout/target3"/>
    <dgm:cxn modelId="{2AAAF0FD-10C8-41EC-AA14-079DE1B62A49}" type="presOf" srcId="{30C97FF5-6C28-2047-A086-66AB02D8C9E6}" destId="{C778BEBF-7CCF-4444-97AD-DCAF34034151}" srcOrd="1" destOrd="0" presId="urn:microsoft.com/office/officeart/2005/8/layout/target3"/>
    <dgm:cxn modelId="{85D0D64A-898F-4516-87F4-448BAAA19CC1}" type="presOf" srcId="{1F9DFB5F-DB72-3648-AF91-4FECE9B6B05B}" destId="{FDF68C10-93C2-9847-8923-5DAB69061B5C}" srcOrd="1" destOrd="0" presId="urn:microsoft.com/office/officeart/2005/8/layout/target3"/>
    <dgm:cxn modelId="{26364278-5695-41E4-A0E7-5964F2A8B81B}" type="presOf" srcId="{D0904AE8-993E-5942-97B6-306A66DF04F0}" destId="{9625A8A9-4E22-1C45-8780-F620536E0AB6}" srcOrd="0" destOrd="0" presId="urn:microsoft.com/office/officeart/2005/8/layout/target3"/>
    <dgm:cxn modelId="{3717C5D4-F57D-41AF-AB79-81206978BE6C}" type="presOf" srcId="{0DA0EBF7-C177-5C4F-9EAE-1A180967A483}" destId="{6B68FA98-067F-3A4B-9740-67D335E2E02F}" srcOrd="0" destOrd="0" presId="urn:microsoft.com/office/officeart/2005/8/layout/target3"/>
    <dgm:cxn modelId="{7D483407-DEEB-4C2B-BA68-572674AF8825}" type="presOf" srcId="{1F9DFB5F-DB72-3648-AF91-4FECE9B6B05B}" destId="{1C95AEB3-1C20-5849-B1AE-D3E218984151}" srcOrd="0" destOrd="0" presId="urn:microsoft.com/office/officeart/2005/8/layout/target3"/>
    <dgm:cxn modelId="{3F703D20-B38D-0440-87DC-35CF43E74087}" srcId="{1F9DFB5F-DB72-3648-AF91-4FECE9B6B05B}" destId="{D0904AE8-993E-5942-97B6-306A66DF04F0}" srcOrd="0" destOrd="0" parTransId="{9F75FF9E-95F7-3A42-86AC-D87CBB9B2829}" sibTransId="{C6C74CB0-07D1-2444-933E-62ABDDE156FE}"/>
    <dgm:cxn modelId="{98B0366F-22E4-4563-9772-DF273F359887}" type="presOf" srcId="{96FA048A-5310-FE4D-81B2-9D70B7C257AA}" destId="{3705D610-6F62-F042-B5BB-E6E0FCD375CA}" srcOrd="1" destOrd="0" presId="urn:microsoft.com/office/officeart/2005/8/layout/target3"/>
    <dgm:cxn modelId="{46F765FF-7156-694C-984E-6EAE0E5C28A5}" srcId="{30C97FF5-6C28-2047-A086-66AB02D8C9E6}" destId="{1ADEEF36-6D40-D44F-9B35-90E0CDA42AB8}" srcOrd="0" destOrd="0" parTransId="{8BF2F0E2-2B88-9D4E-9A6B-A4483BF6CDE4}" sibTransId="{81FDBB88-0681-8E4E-8D8B-BB30C3BAFA65}"/>
    <dgm:cxn modelId="{D89EA3E6-2CA9-904E-B95E-CE3A420575DE}" srcId="{9CFA17D8-46EF-D540-AC03-B1D783B08EBB}" destId="{39E21E8D-BCE6-874A-8E05-4FFC68AFADA3}" srcOrd="0" destOrd="0" parTransId="{D7E8EFC3-C4E7-A34B-B349-9059739AD4BB}" sibTransId="{A8B5980D-5E5F-7D4B-B523-AC127D7ABF5F}"/>
    <dgm:cxn modelId="{CB9B861B-73E3-1449-BB22-CAF83A6C153E}" srcId="{96FA048A-5310-FE4D-81B2-9D70B7C257AA}" destId="{0DA0EBF7-C177-5C4F-9EAE-1A180967A483}" srcOrd="0" destOrd="0" parTransId="{4A466D16-CBA1-5143-B43C-964C8F088F9E}" sibTransId="{2CF877C0-D3B3-774A-BDC9-CCB09F6CE2DF}"/>
    <dgm:cxn modelId="{D4A65260-D363-034C-BC13-9724735933CB}" srcId="{8BAEE847-EAD2-FE40-8C84-DA512223181C}" destId="{1F9DFB5F-DB72-3648-AF91-4FECE9B6B05B}" srcOrd="0" destOrd="0" parTransId="{4AE55039-A559-5B46-940A-75ACC4386115}" sibTransId="{E8DDD59A-4B47-2445-810B-652711BDAF3F}"/>
    <dgm:cxn modelId="{AD176F2A-AC7C-4414-B1E6-E0007067104A}" type="presParOf" srcId="{B5438589-107F-BE44-8E79-B96C087882C3}" destId="{8F8399CD-6D80-A04B-A73D-FAE536245E54}" srcOrd="0" destOrd="0" presId="urn:microsoft.com/office/officeart/2005/8/layout/target3"/>
    <dgm:cxn modelId="{5E864198-8F56-4A97-B0C1-D6E90B4E3446}" type="presParOf" srcId="{B5438589-107F-BE44-8E79-B96C087882C3}" destId="{C8351538-822B-924A-B1CC-4E89FE8D8B98}" srcOrd="1" destOrd="0" presId="urn:microsoft.com/office/officeart/2005/8/layout/target3"/>
    <dgm:cxn modelId="{92309C43-07FD-4E5D-869D-845A28F2C0C9}" type="presParOf" srcId="{B5438589-107F-BE44-8E79-B96C087882C3}" destId="{1C95AEB3-1C20-5849-B1AE-D3E218984151}" srcOrd="2" destOrd="0" presId="urn:microsoft.com/office/officeart/2005/8/layout/target3"/>
    <dgm:cxn modelId="{73EC00FD-9948-4730-8BF9-627558598659}" type="presParOf" srcId="{B5438589-107F-BE44-8E79-B96C087882C3}" destId="{E5E6FCE1-34FD-AE40-955F-2C56C6769BE6}" srcOrd="3" destOrd="0" presId="urn:microsoft.com/office/officeart/2005/8/layout/target3"/>
    <dgm:cxn modelId="{0A868867-D6FD-4A35-9F5C-CB4425B1B189}" type="presParOf" srcId="{B5438589-107F-BE44-8E79-B96C087882C3}" destId="{95965867-777A-B244-9440-59A3ABA67E2E}" srcOrd="4" destOrd="0" presId="urn:microsoft.com/office/officeart/2005/8/layout/target3"/>
    <dgm:cxn modelId="{DE328E14-089B-4D00-B46A-B50665F51984}" type="presParOf" srcId="{B5438589-107F-BE44-8E79-B96C087882C3}" destId="{62C26FB8-F960-704B-9B69-4C5DA54F634F}" srcOrd="5" destOrd="0" presId="urn:microsoft.com/office/officeart/2005/8/layout/target3"/>
    <dgm:cxn modelId="{BDCC3FED-0321-4A25-B08F-2C9665A637C5}" type="presParOf" srcId="{B5438589-107F-BE44-8E79-B96C087882C3}" destId="{D9789120-E8CF-FF4D-9B0B-83E7D011EB1C}" srcOrd="6" destOrd="0" presId="urn:microsoft.com/office/officeart/2005/8/layout/target3"/>
    <dgm:cxn modelId="{307E3585-08E0-44AB-BD5B-78BDA82156FA}" type="presParOf" srcId="{B5438589-107F-BE44-8E79-B96C087882C3}" destId="{C63598F3-3031-A344-842B-BCABED8C5396}" srcOrd="7" destOrd="0" presId="urn:microsoft.com/office/officeart/2005/8/layout/target3"/>
    <dgm:cxn modelId="{6086AB0C-73DB-4CC6-B697-2FF1C626BC0B}" type="presParOf" srcId="{B5438589-107F-BE44-8E79-B96C087882C3}" destId="{551CC810-7B2A-8746-9AA4-A2A144A934AB}" srcOrd="8" destOrd="0" presId="urn:microsoft.com/office/officeart/2005/8/layout/target3"/>
    <dgm:cxn modelId="{9FB9F2CE-30DD-4769-9051-A7ADF3222FAA}" type="presParOf" srcId="{B5438589-107F-BE44-8E79-B96C087882C3}" destId="{661CF15C-CF23-D047-9D0D-AA65A57D3456}" srcOrd="9" destOrd="0" presId="urn:microsoft.com/office/officeart/2005/8/layout/target3"/>
    <dgm:cxn modelId="{EA4C3090-3635-4EDA-A961-5EE42F586CCE}" type="presParOf" srcId="{B5438589-107F-BE44-8E79-B96C087882C3}" destId="{C4E2E903-E8F7-9E46-8BA7-15328E0E25A7}" srcOrd="10" destOrd="0" presId="urn:microsoft.com/office/officeart/2005/8/layout/target3"/>
    <dgm:cxn modelId="{246D7B9F-AAB2-4A46-A084-A02D84D70530}" type="presParOf" srcId="{B5438589-107F-BE44-8E79-B96C087882C3}" destId="{53472C72-B788-E94E-9C0A-0C198941A298}" srcOrd="11" destOrd="0" presId="urn:microsoft.com/office/officeart/2005/8/layout/target3"/>
    <dgm:cxn modelId="{26F048BD-E083-4A04-8E68-E95F704C8AB5}" type="presParOf" srcId="{B5438589-107F-BE44-8E79-B96C087882C3}" destId="{FDF68C10-93C2-9847-8923-5DAB69061B5C}" srcOrd="12" destOrd="0" presId="urn:microsoft.com/office/officeart/2005/8/layout/target3"/>
    <dgm:cxn modelId="{E3A4DE3D-65CA-4341-BA61-3A6E4C82F6F1}" type="presParOf" srcId="{B5438589-107F-BE44-8E79-B96C087882C3}" destId="{9625A8A9-4E22-1C45-8780-F620536E0AB6}" srcOrd="13" destOrd="0" presId="urn:microsoft.com/office/officeart/2005/8/layout/target3"/>
    <dgm:cxn modelId="{F7CC6A64-EE31-435D-88FD-AD6A6631E574}" type="presParOf" srcId="{B5438589-107F-BE44-8E79-B96C087882C3}" destId="{1296813F-D39B-814D-848B-44B53BD6057E}" srcOrd="14" destOrd="0" presId="urn:microsoft.com/office/officeart/2005/8/layout/target3"/>
    <dgm:cxn modelId="{6B889097-1084-42C5-812A-1C65D0CEC8E8}" type="presParOf" srcId="{B5438589-107F-BE44-8E79-B96C087882C3}" destId="{B8C4BD7A-9494-904F-8FD8-EAB30AD1C9C2}" srcOrd="15" destOrd="0" presId="urn:microsoft.com/office/officeart/2005/8/layout/target3"/>
    <dgm:cxn modelId="{5B8985CB-0697-435D-9274-1A2973B97277}" type="presParOf" srcId="{B5438589-107F-BE44-8E79-B96C087882C3}" destId="{C778BEBF-7CCF-4444-97AD-DCAF34034151}" srcOrd="16" destOrd="0" presId="urn:microsoft.com/office/officeart/2005/8/layout/target3"/>
    <dgm:cxn modelId="{62F6AAD2-7734-4B09-9642-744B99239782}" type="presParOf" srcId="{B5438589-107F-BE44-8E79-B96C087882C3}" destId="{07BE6C20-B021-3742-A232-508956C0EC04}" srcOrd="17" destOrd="0" presId="urn:microsoft.com/office/officeart/2005/8/layout/target3"/>
    <dgm:cxn modelId="{60D0A733-1195-496E-9FB6-B21ED1E2EA0F}" type="presParOf" srcId="{B5438589-107F-BE44-8E79-B96C087882C3}" destId="{3705D610-6F62-F042-B5BB-E6E0FCD375CA}" srcOrd="18" destOrd="0" presId="urn:microsoft.com/office/officeart/2005/8/layout/target3"/>
    <dgm:cxn modelId="{8D5B9D08-2F29-4397-9644-3D481706A33F}" type="presParOf" srcId="{B5438589-107F-BE44-8E79-B96C087882C3}" destId="{6B68FA98-067F-3A4B-9740-67D335E2E02F}" srcOrd="19"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C19F7702-5F4C-F44B-9333-C56759486144}">
      <dgm:prSet/>
      <dgm:spPr/>
      <dgm:t>
        <a:bodyPr/>
        <a:lstStyle/>
        <a:p>
          <a:pPr rtl="0"/>
          <a:r>
            <a:rPr lang="en-US" dirty="0" smtClean="0"/>
            <a:t>The use of multiple processors on the same chip provides the potential to increase performance without increasing the clock rate</a:t>
          </a:r>
          <a:endParaRPr lang="en-US" dirty="0"/>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dirty="0" smtClean="0"/>
            <a:t>Strategy is to use two simpler processors on the chip rather than one more complex processor</a:t>
          </a:r>
          <a:endParaRPr lang="en-US" dirty="0"/>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smtClean="0"/>
            <a:t>With two processors larger caches are justified</a:t>
          </a:r>
          <a:endParaRPr lang="en-US" dirty="0"/>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dirty="0" smtClean="0"/>
            <a:t>As caches became larger it made performance sense to create two and then three levels of cache on a chip</a:t>
          </a:r>
          <a:endParaRPr lang="en-US" dirty="0"/>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t>
        <a:bodyPr/>
        <a:lstStyle/>
        <a:p>
          <a:endParaRPr lang="en-US"/>
        </a:p>
      </dgm:t>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t>
        <a:bodyPr/>
        <a:lstStyle/>
        <a:p>
          <a:endParaRPr lang="en-US"/>
        </a:p>
      </dgm:t>
    </dgm:pt>
    <dgm:pt modelId="{34B48968-EEAE-C24A-A838-020141B43AD6}" type="pres">
      <dgm:prSet presAssocID="{C19F7702-5F4C-F44B-9333-C56759486144}" presName="line1" presStyleLbl="callout" presStyleIdx="0" presStyleCnt="8"/>
      <dgm:spPr>
        <a:ln>
          <a:solidFill>
            <a:schemeClr val="accent4"/>
          </a:solidFill>
        </a:ln>
      </dgm:spPr>
      <dgm:t>
        <a:bodyPr/>
        <a:lstStyle/>
        <a:p>
          <a:endParaRPr lang="en-US"/>
        </a:p>
      </dgm:t>
    </dgm:pt>
    <dgm:pt modelId="{DDA5D090-4EDE-CC46-88A9-94E77850F40F}" type="pres">
      <dgm:prSet presAssocID="{C19F7702-5F4C-F44B-9333-C56759486144}" presName="d1" presStyleLbl="callout" presStyleIdx="1" presStyleCnt="8"/>
      <dgm:spPr>
        <a:ln>
          <a:solidFill>
            <a:schemeClr val="accent4"/>
          </a:solidFill>
        </a:ln>
      </dgm:spPr>
      <dgm:t>
        <a:bodyPr/>
        <a:lstStyle/>
        <a:p>
          <a:endParaRPr lang="en-US"/>
        </a:p>
      </dgm:t>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t>
        <a:bodyPr/>
        <a:lstStyle/>
        <a:p>
          <a:endParaRPr lang="en-US"/>
        </a:p>
      </dgm:t>
    </dgm:pt>
    <dgm:pt modelId="{CD79B02B-ADDF-1141-8C86-45D10350966D}" type="pres">
      <dgm:prSet presAssocID="{E155F29C-A5B5-0E46-A2C7-79E6A500D145}" presName="line2" presStyleLbl="callout" presStyleIdx="2" presStyleCnt="8"/>
      <dgm:spPr>
        <a:ln>
          <a:solidFill>
            <a:schemeClr val="accent4"/>
          </a:solidFill>
        </a:ln>
      </dgm:spPr>
      <dgm:t>
        <a:bodyPr/>
        <a:lstStyle/>
        <a:p>
          <a:endParaRPr lang="en-US"/>
        </a:p>
      </dgm:t>
    </dgm:pt>
    <dgm:pt modelId="{816E5757-0CAD-CD46-B964-B653CB3D2F71}" type="pres">
      <dgm:prSet presAssocID="{E155F29C-A5B5-0E46-A2C7-79E6A500D145}" presName="d2" presStyleLbl="callout" presStyleIdx="3" presStyleCnt="8"/>
      <dgm:spPr>
        <a:ln>
          <a:solidFill>
            <a:schemeClr val="accent4"/>
          </a:solidFill>
        </a:ln>
      </dgm:spPr>
      <dgm:t>
        <a:bodyPr/>
        <a:lstStyle/>
        <a:p>
          <a:endParaRPr lang="en-US"/>
        </a:p>
      </dgm:t>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t>
        <a:bodyPr/>
        <a:lstStyle/>
        <a:p>
          <a:endParaRPr lang="en-US"/>
        </a:p>
      </dgm:t>
    </dgm:pt>
    <dgm:pt modelId="{844D6AD4-814E-9A49-8479-BBC4355D2906}" type="pres">
      <dgm:prSet presAssocID="{8CAB68A3-B26F-2B4B-B51A-0CF38939513F}" presName="line3" presStyleLbl="callout" presStyleIdx="4" presStyleCnt="8"/>
      <dgm:spPr>
        <a:ln>
          <a:solidFill>
            <a:schemeClr val="accent4"/>
          </a:solidFill>
        </a:ln>
      </dgm:spPr>
      <dgm:t>
        <a:bodyPr/>
        <a:lstStyle/>
        <a:p>
          <a:endParaRPr lang="en-US"/>
        </a:p>
      </dgm:t>
    </dgm:pt>
    <dgm:pt modelId="{09E031DD-5B6F-B149-9EF5-9E627F32C5E0}" type="pres">
      <dgm:prSet presAssocID="{8CAB68A3-B26F-2B4B-B51A-0CF38939513F}" presName="d3" presStyleLbl="callout" presStyleIdx="5" presStyleCnt="8"/>
      <dgm:spPr>
        <a:ln>
          <a:solidFill>
            <a:schemeClr val="accent4"/>
          </a:solidFill>
        </a:ln>
      </dgm:spPr>
      <dgm:t>
        <a:bodyPr/>
        <a:lstStyle/>
        <a:p>
          <a:endParaRPr lang="en-US"/>
        </a:p>
      </dgm:t>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t>
        <a:bodyPr/>
        <a:lstStyle/>
        <a:p>
          <a:endParaRPr lang="en-US"/>
        </a:p>
      </dgm:t>
    </dgm:pt>
    <dgm:pt modelId="{DEF37567-F691-5D47-8D86-7EF938ACCD23}" type="pres">
      <dgm:prSet presAssocID="{2BB322CA-E42D-4846-BC15-76177995191D}" presName="line4" presStyleLbl="callout" presStyleIdx="6" presStyleCnt="8"/>
      <dgm:spPr>
        <a:ln>
          <a:solidFill>
            <a:schemeClr val="accent4"/>
          </a:solidFill>
        </a:ln>
      </dgm:spPr>
      <dgm:t>
        <a:bodyPr/>
        <a:lstStyle/>
        <a:p>
          <a:endParaRPr lang="en-US"/>
        </a:p>
      </dgm:t>
    </dgm:pt>
    <dgm:pt modelId="{C5CA4BDE-6447-5546-B9F5-65BD75E05390}" type="pres">
      <dgm:prSet presAssocID="{2BB322CA-E42D-4846-BC15-76177995191D}" presName="d4" presStyleLbl="callout" presStyleIdx="7" presStyleCnt="8"/>
      <dgm:spPr>
        <a:ln>
          <a:solidFill>
            <a:schemeClr val="accent4"/>
          </a:solidFill>
        </a:ln>
      </dgm:spPr>
      <dgm:t>
        <a:bodyPr/>
        <a:lstStyle/>
        <a:p>
          <a:endParaRPr lang="en-US"/>
        </a:p>
      </dgm:t>
    </dgm:pt>
  </dgm:ptLst>
  <dgm:cxnLst>
    <dgm:cxn modelId="{4A4B1846-5DC4-C84A-A863-9D344E7D707C}" srcId="{48302B29-DF7B-CE48-A8D2-94069316D1C3}" destId="{8CAB68A3-B26F-2B4B-B51A-0CF38939513F}" srcOrd="2" destOrd="0" parTransId="{6ACB63A5-1C58-524A-A160-886341F60C0C}" sibTransId="{3E669834-DB2C-7641-B14E-DFD1B4C62083}"/>
    <dgm:cxn modelId="{AF6BB3A2-FB4F-472C-963A-0FDFDF20298A}" type="presOf" srcId="{48302B29-DF7B-CE48-A8D2-94069316D1C3}" destId="{67DFE038-8E3D-C649-A5BB-9B3C0EE1B407}" srcOrd="0" destOrd="0" presId="urn:microsoft.com/office/officeart/2005/8/layout/target1"/>
    <dgm:cxn modelId="{F69EA8D3-088B-44A0-9B48-1ED4726E6B91}" type="presOf" srcId="{2BB322CA-E42D-4846-BC15-76177995191D}" destId="{7DB2A403-2088-DF4C-B961-D8DCC748BA56}" srcOrd="0" destOrd="0" presId="urn:microsoft.com/office/officeart/2005/8/layout/target1"/>
    <dgm:cxn modelId="{A0D74C4B-28C4-47A9-B3EB-09D96B04F901}" type="presOf" srcId="{C19F7702-5F4C-F44B-9333-C56759486144}" destId="{AB119BD4-C127-B449-BD7B-2FB3093D572E}" srcOrd="0" destOrd="0" presId="urn:microsoft.com/office/officeart/2005/8/layout/target1"/>
    <dgm:cxn modelId="{1C69D18B-4D6D-C54F-9524-6177246C5F7D}" srcId="{48302B29-DF7B-CE48-A8D2-94069316D1C3}" destId="{2BB322CA-E42D-4846-BC15-76177995191D}" srcOrd="3" destOrd="0" parTransId="{85853BED-64B9-CF48-99D4-E806CF0298B4}" sibTransId="{035B4B6C-BBF5-0D4D-86D8-A0562E242151}"/>
    <dgm:cxn modelId="{68C16891-8D07-2645-B752-FE205353DCD5}" srcId="{48302B29-DF7B-CE48-A8D2-94069316D1C3}" destId="{E155F29C-A5B5-0E46-A2C7-79E6A500D145}" srcOrd="1" destOrd="0" parTransId="{8055BD00-F1C8-7846-B466-65DE4011FD8C}" sibTransId="{FCDFAB97-D041-E548-96BC-411DF7EC694B}"/>
    <dgm:cxn modelId="{1B97912B-2ABD-4B84-92BD-4EAEBB6DBF4E}" type="presOf" srcId="{8CAB68A3-B26F-2B4B-B51A-0CF38939513F}" destId="{64D028ED-D856-004F-82AE-25A1792DF594}" srcOrd="0" destOrd="0" presId="urn:microsoft.com/office/officeart/2005/8/layout/target1"/>
    <dgm:cxn modelId="{1110E56B-341D-426A-B527-3EFABEEE0606}" type="presOf" srcId="{E155F29C-A5B5-0E46-A2C7-79E6A500D145}" destId="{513BC700-EE34-1A44-899C-A6CEEACA89E1}" srcOrd="0" destOrd="0" presId="urn:microsoft.com/office/officeart/2005/8/layout/target1"/>
    <dgm:cxn modelId="{46B638DB-5077-8F47-B532-560C4EEBB34E}" srcId="{48302B29-DF7B-CE48-A8D2-94069316D1C3}" destId="{C19F7702-5F4C-F44B-9333-C56759486144}" srcOrd="0" destOrd="0" parTransId="{A70B69E9-4AAC-D24E-AF8E-9E3927E157EF}" sibTransId="{4562A5FB-A475-444C-82E8-04D61A9E986C}"/>
    <dgm:cxn modelId="{B3B42012-3A35-4189-A93B-583FF652539A}" type="presParOf" srcId="{67DFE038-8E3D-C649-A5BB-9B3C0EE1B407}" destId="{CAE743AE-6431-1E40-A97F-5F24D5B60547}" srcOrd="0" destOrd="0" presId="urn:microsoft.com/office/officeart/2005/8/layout/target1"/>
    <dgm:cxn modelId="{04BD7F09-87B0-43D3-996C-66B3E92327AD}" type="presParOf" srcId="{67DFE038-8E3D-C649-A5BB-9B3C0EE1B407}" destId="{AB119BD4-C127-B449-BD7B-2FB3093D572E}" srcOrd="1" destOrd="0" presId="urn:microsoft.com/office/officeart/2005/8/layout/target1"/>
    <dgm:cxn modelId="{ECA9D160-8F03-4828-8543-2C4AA83D0EF4}" type="presParOf" srcId="{67DFE038-8E3D-C649-A5BB-9B3C0EE1B407}" destId="{34B48968-EEAE-C24A-A838-020141B43AD6}" srcOrd="2" destOrd="0" presId="urn:microsoft.com/office/officeart/2005/8/layout/target1"/>
    <dgm:cxn modelId="{370CB9B2-914F-4EFF-9B19-C1F48B8228B3}" type="presParOf" srcId="{67DFE038-8E3D-C649-A5BB-9B3C0EE1B407}" destId="{DDA5D090-4EDE-CC46-88A9-94E77850F40F}" srcOrd="3" destOrd="0" presId="urn:microsoft.com/office/officeart/2005/8/layout/target1"/>
    <dgm:cxn modelId="{CCAC4E12-CA81-490C-8A12-6D51F1FEF4DF}" type="presParOf" srcId="{67DFE038-8E3D-C649-A5BB-9B3C0EE1B407}" destId="{EAFBFBDD-6B2F-6542-A0F4-55DD8CB829AA}" srcOrd="4" destOrd="0" presId="urn:microsoft.com/office/officeart/2005/8/layout/target1"/>
    <dgm:cxn modelId="{ADBDCD08-44BF-4C75-B178-29D085433BA4}" type="presParOf" srcId="{67DFE038-8E3D-C649-A5BB-9B3C0EE1B407}" destId="{513BC700-EE34-1A44-899C-A6CEEACA89E1}" srcOrd="5" destOrd="0" presId="urn:microsoft.com/office/officeart/2005/8/layout/target1"/>
    <dgm:cxn modelId="{02A8C438-16B5-44F8-B98E-CC40D7097C21}" type="presParOf" srcId="{67DFE038-8E3D-C649-A5BB-9B3C0EE1B407}" destId="{CD79B02B-ADDF-1141-8C86-45D10350966D}" srcOrd="6" destOrd="0" presId="urn:microsoft.com/office/officeart/2005/8/layout/target1"/>
    <dgm:cxn modelId="{F00AC72E-1CBD-41EF-BE82-6B8BD2011914}" type="presParOf" srcId="{67DFE038-8E3D-C649-A5BB-9B3C0EE1B407}" destId="{816E5757-0CAD-CD46-B964-B653CB3D2F71}" srcOrd="7" destOrd="0" presId="urn:microsoft.com/office/officeart/2005/8/layout/target1"/>
    <dgm:cxn modelId="{4C56C63E-6B9C-492E-B77C-F9739D34F616}" type="presParOf" srcId="{67DFE038-8E3D-C649-A5BB-9B3C0EE1B407}" destId="{09E5408D-8A11-C349-983A-FF27A4CD0E3B}" srcOrd="8" destOrd="0" presId="urn:microsoft.com/office/officeart/2005/8/layout/target1"/>
    <dgm:cxn modelId="{91B44D71-8799-4DE7-B18C-B1CC1BFB7D33}" type="presParOf" srcId="{67DFE038-8E3D-C649-A5BB-9B3C0EE1B407}" destId="{64D028ED-D856-004F-82AE-25A1792DF594}" srcOrd="9" destOrd="0" presId="urn:microsoft.com/office/officeart/2005/8/layout/target1"/>
    <dgm:cxn modelId="{BB080219-DC0D-41AB-ABC3-CB87BC02E805}" type="presParOf" srcId="{67DFE038-8E3D-C649-A5BB-9B3C0EE1B407}" destId="{844D6AD4-814E-9A49-8479-BBC4355D2906}" srcOrd="10" destOrd="0" presId="urn:microsoft.com/office/officeart/2005/8/layout/target1"/>
    <dgm:cxn modelId="{581158AE-1C6C-4E50-A776-127849095B42}" type="presParOf" srcId="{67DFE038-8E3D-C649-A5BB-9B3C0EE1B407}" destId="{09E031DD-5B6F-B149-9EF5-9E627F32C5E0}" srcOrd="11" destOrd="0" presId="urn:microsoft.com/office/officeart/2005/8/layout/target1"/>
    <dgm:cxn modelId="{5B66751A-D668-471A-8043-EDE3DBBAA7FE}" type="presParOf" srcId="{67DFE038-8E3D-C649-A5BB-9B3C0EE1B407}" destId="{F85D9B43-A645-1046-AAFB-474175001081}" srcOrd="12" destOrd="0" presId="urn:microsoft.com/office/officeart/2005/8/layout/target1"/>
    <dgm:cxn modelId="{492D880D-7615-4268-82DF-D7E35218CA6B}" type="presParOf" srcId="{67DFE038-8E3D-C649-A5BB-9B3C0EE1B407}" destId="{7DB2A403-2088-DF4C-B961-D8DCC748BA56}" srcOrd="13" destOrd="0" presId="urn:microsoft.com/office/officeart/2005/8/layout/target1"/>
    <dgm:cxn modelId="{775F1092-F634-42EC-863F-2FB02C72E50F}" type="presParOf" srcId="{67DFE038-8E3D-C649-A5BB-9B3C0EE1B407}" destId="{DEF37567-F691-5D47-8D86-7EF938ACCD23}" srcOrd="14" destOrd="0" presId="urn:microsoft.com/office/officeart/2005/8/layout/target1"/>
    <dgm:cxn modelId="{4889F632-EA9E-4B63-A67B-BCC7CCA1F14F}" type="presParOf" srcId="{67DFE038-8E3D-C649-A5BB-9B3C0EE1B407}" destId="{C5CA4BDE-6447-5546-B9F5-65BD75E05390}" srcOrd="15" destOrd="0" presId="urn:microsoft.com/office/officeart/2005/8/layout/target1"/>
  </dgm:cxnLst>
  <dgm:bg/>
  <dgm:whole>
    <a:ln>
      <a:solidFill>
        <a:schemeClr val="accent4"/>
      </a:solidFill>
    </a:ln>
  </dgm:whole>
  <dgm:extLst>
    <a:ext uri="http://schemas.microsoft.com/office/drawing/2008/diagram">
      <dsp:dataModelExt xmlns:dsp="http://schemas.microsoft.com/office/drawing/2008/diagram" relId="rId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EFA566-17A9-FD48-A829-90562E3C364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65202D0-D028-2C41-AFFD-C903E5280C10}">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Pentium</a:t>
          </a:r>
        </a:p>
      </dgm:t>
    </dgm:pt>
    <dgm:pt modelId="{19E40B97-217D-9542-A42F-7A0819291CA5}" type="parTrans" cxnId="{83186716-1E79-5E4E-956A-2C334D180E61}">
      <dgm:prSet/>
      <dgm:spPr/>
      <dgm:t>
        <a:bodyPr/>
        <a:lstStyle/>
        <a:p>
          <a:endParaRPr lang="en-US"/>
        </a:p>
      </dgm:t>
    </dgm:pt>
    <dgm:pt modelId="{B27F23E4-0632-4D43-93FF-9B021F9B6998}" type="sibTrans" cxnId="{83186716-1E79-5E4E-956A-2C334D180E61}">
      <dgm:prSet/>
      <dgm:spPr/>
      <dgm:t>
        <a:bodyPr/>
        <a:lstStyle/>
        <a:p>
          <a:endParaRPr lang="en-US"/>
        </a:p>
      </dgm:t>
    </dgm:pt>
    <dgm:pt modelId="{C9D1FC3C-EC75-7941-BE92-DA58E9F560DF}">
      <dgm:prSet/>
      <dgm:spPr/>
      <dgm:t>
        <a:bodyPr/>
        <a:lstStyle/>
        <a:p>
          <a:pPr rtl="0"/>
          <a:r>
            <a:rPr lang="en-US" dirty="0" smtClean="0"/>
            <a:t>Superscalar</a:t>
          </a:r>
          <a:endParaRPr lang="en-US" dirty="0"/>
        </a:p>
      </dgm:t>
    </dgm:pt>
    <dgm:pt modelId="{6D00887B-DEE3-EF4A-8F49-00CD47051876}" type="parTrans" cxnId="{911E13EE-7F71-FA48-9790-036DD7563746}">
      <dgm:prSet/>
      <dgm:spPr/>
      <dgm:t>
        <a:bodyPr/>
        <a:lstStyle/>
        <a:p>
          <a:endParaRPr lang="en-US"/>
        </a:p>
      </dgm:t>
    </dgm:pt>
    <dgm:pt modelId="{54150A20-0496-B344-BCFC-15AC24376D88}" type="sibTrans" cxnId="{911E13EE-7F71-FA48-9790-036DD7563746}">
      <dgm:prSet/>
      <dgm:spPr/>
      <dgm:t>
        <a:bodyPr/>
        <a:lstStyle/>
        <a:p>
          <a:endParaRPr lang="en-US"/>
        </a:p>
      </dgm:t>
    </dgm:pt>
    <dgm:pt modelId="{0C8B901A-41D8-9D42-83FD-1DFAB30506D2}">
      <dgm:prSet/>
      <dgm:spPr/>
      <dgm:t>
        <a:bodyPr/>
        <a:lstStyle/>
        <a:p>
          <a:pPr rtl="0"/>
          <a:r>
            <a:rPr lang="en-US" dirty="0" smtClean="0"/>
            <a:t>Multiple instructions executed in parallel</a:t>
          </a:r>
          <a:endParaRPr lang="en-US" dirty="0"/>
        </a:p>
      </dgm:t>
    </dgm:pt>
    <dgm:pt modelId="{46815EB1-5224-0843-AD8B-8A09D31EDEAD}" type="parTrans" cxnId="{20EFDB89-2F05-AB41-9B47-5F1E5485D2E0}">
      <dgm:prSet/>
      <dgm:spPr/>
      <dgm:t>
        <a:bodyPr/>
        <a:lstStyle/>
        <a:p>
          <a:endParaRPr lang="en-US"/>
        </a:p>
      </dgm:t>
    </dgm:pt>
    <dgm:pt modelId="{4219AB5F-A2C3-FC4B-BCD7-8549199A1F4C}" type="sibTrans" cxnId="{20EFDB89-2F05-AB41-9B47-5F1E5485D2E0}">
      <dgm:prSet/>
      <dgm:spPr/>
      <dgm:t>
        <a:bodyPr/>
        <a:lstStyle/>
        <a:p>
          <a:endParaRPr lang="en-US"/>
        </a:p>
      </dgm:t>
    </dgm:pt>
    <dgm:pt modelId="{348D0B25-6326-DD4A-89DB-CDBE3ABB4E92}">
      <dgm:prSet/>
      <dgm:spPr/>
      <dgm:t>
        <a:bodyPr/>
        <a:lstStyle/>
        <a:p>
          <a:pPr rtl="0"/>
          <a:r>
            <a:rPr lang="en-US" b="1" dirty="0" smtClean="0">
              <a:effectLst>
                <a:outerShdw blurRad="38100" dist="38100" dir="2700000" algn="tl">
                  <a:srgbClr val="000000">
                    <a:alpha val="43137"/>
                  </a:srgbClr>
                </a:outerShdw>
              </a:effectLst>
            </a:rPr>
            <a:t>Pentium Pro</a:t>
          </a:r>
          <a:endParaRPr lang="en-US" b="1" dirty="0">
            <a:effectLst>
              <a:outerShdw blurRad="38100" dist="38100" dir="2700000" algn="tl">
                <a:srgbClr val="000000">
                  <a:alpha val="43137"/>
                </a:srgbClr>
              </a:outerShdw>
            </a:effectLst>
          </a:endParaRPr>
        </a:p>
      </dgm:t>
    </dgm:pt>
    <dgm:pt modelId="{BAB028A2-A2B6-8E4F-ABF8-CCA14A9CA29C}" type="parTrans" cxnId="{601E5B22-1273-AE4B-AC2D-A3BAF0B044C3}">
      <dgm:prSet/>
      <dgm:spPr/>
      <dgm:t>
        <a:bodyPr/>
        <a:lstStyle/>
        <a:p>
          <a:endParaRPr lang="en-US"/>
        </a:p>
      </dgm:t>
    </dgm:pt>
    <dgm:pt modelId="{C47EB907-1334-3C41-94B1-45F37DD82D15}" type="sibTrans" cxnId="{601E5B22-1273-AE4B-AC2D-A3BAF0B044C3}">
      <dgm:prSet/>
      <dgm:spPr/>
      <dgm:t>
        <a:bodyPr/>
        <a:lstStyle/>
        <a:p>
          <a:endParaRPr lang="en-US"/>
        </a:p>
      </dgm:t>
    </dgm:pt>
    <dgm:pt modelId="{E82A457F-5875-DF4A-A425-24C92DEF59C5}">
      <dgm:prSet/>
      <dgm:spPr/>
      <dgm:t>
        <a:bodyPr/>
        <a:lstStyle/>
        <a:p>
          <a:pPr rtl="0"/>
          <a:r>
            <a:rPr lang="en-US" dirty="0" smtClean="0"/>
            <a:t>Increased superscalar organization</a:t>
          </a:r>
          <a:endParaRPr lang="en-US" dirty="0"/>
        </a:p>
      </dgm:t>
    </dgm:pt>
    <dgm:pt modelId="{619D8F5F-A6D7-1F4D-882D-838CC9EAE7CD}" type="parTrans" cxnId="{968E268A-99FD-D047-BFAB-8AC4D66010C4}">
      <dgm:prSet/>
      <dgm:spPr/>
      <dgm:t>
        <a:bodyPr/>
        <a:lstStyle/>
        <a:p>
          <a:endParaRPr lang="en-US"/>
        </a:p>
      </dgm:t>
    </dgm:pt>
    <dgm:pt modelId="{44768EA1-26BA-F14A-BD6C-81698F85A35E}" type="sibTrans" cxnId="{968E268A-99FD-D047-BFAB-8AC4D66010C4}">
      <dgm:prSet/>
      <dgm:spPr/>
      <dgm:t>
        <a:bodyPr/>
        <a:lstStyle/>
        <a:p>
          <a:endParaRPr lang="en-US"/>
        </a:p>
      </dgm:t>
    </dgm:pt>
    <dgm:pt modelId="{4A2FC05A-0DFC-854A-ACEE-D2CDE8A136AA}">
      <dgm:prSet/>
      <dgm:spPr/>
      <dgm:t>
        <a:bodyPr/>
        <a:lstStyle/>
        <a:p>
          <a:pPr rtl="0"/>
          <a:r>
            <a:rPr lang="en-GB" dirty="0" smtClean="0"/>
            <a:t>Aggressive register renaming</a:t>
          </a:r>
          <a:endParaRPr lang="en-GB" dirty="0"/>
        </a:p>
      </dgm:t>
    </dgm:pt>
    <dgm:pt modelId="{35E83A3E-A957-DE4D-85C8-B68F299BE3D4}" type="parTrans" cxnId="{25AB77AE-B1AE-0540-8B22-77C36033963C}">
      <dgm:prSet/>
      <dgm:spPr/>
      <dgm:t>
        <a:bodyPr/>
        <a:lstStyle/>
        <a:p>
          <a:endParaRPr lang="en-US"/>
        </a:p>
      </dgm:t>
    </dgm:pt>
    <dgm:pt modelId="{CA4B4826-3F3A-374C-AB77-4168ED5ADE9B}" type="sibTrans" cxnId="{25AB77AE-B1AE-0540-8B22-77C36033963C}">
      <dgm:prSet/>
      <dgm:spPr/>
      <dgm:t>
        <a:bodyPr/>
        <a:lstStyle/>
        <a:p>
          <a:endParaRPr lang="en-US"/>
        </a:p>
      </dgm:t>
    </dgm:pt>
    <dgm:pt modelId="{1F44FC6D-B871-EB4E-A600-A035A10BBA0F}">
      <dgm:prSet/>
      <dgm:spPr/>
      <dgm:t>
        <a:bodyPr/>
        <a:lstStyle/>
        <a:p>
          <a:pPr rtl="0"/>
          <a:r>
            <a:rPr lang="en-GB" dirty="0" smtClean="0"/>
            <a:t>Branch prediction</a:t>
          </a:r>
          <a:endParaRPr lang="en-GB" dirty="0"/>
        </a:p>
      </dgm:t>
    </dgm:pt>
    <dgm:pt modelId="{9CD30976-CF1B-734E-A26B-2607ABD9D796}" type="parTrans" cxnId="{401123D5-82DC-704F-A4AC-509C48E641C4}">
      <dgm:prSet/>
      <dgm:spPr/>
      <dgm:t>
        <a:bodyPr/>
        <a:lstStyle/>
        <a:p>
          <a:endParaRPr lang="en-US"/>
        </a:p>
      </dgm:t>
    </dgm:pt>
    <dgm:pt modelId="{56F19561-7DB1-544A-B52D-13607DF85FD1}" type="sibTrans" cxnId="{401123D5-82DC-704F-A4AC-509C48E641C4}">
      <dgm:prSet/>
      <dgm:spPr/>
      <dgm:t>
        <a:bodyPr/>
        <a:lstStyle/>
        <a:p>
          <a:endParaRPr lang="en-US"/>
        </a:p>
      </dgm:t>
    </dgm:pt>
    <dgm:pt modelId="{FDE8AE7C-D9D1-1148-81DD-4E89A37C93B6}">
      <dgm:prSet/>
      <dgm:spPr/>
      <dgm:t>
        <a:bodyPr/>
        <a:lstStyle/>
        <a:p>
          <a:pPr rtl="0"/>
          <a:r>
            <a:rPr lang="en-GB" dirty="0" smtClean="0"/>
            <a:t>Data flow analysis</a:t>
          </a:r>
          <a:endParaRPr lang="en-GB" dirty="0"/>
        </a:p>
      </dgm:t>
    </dgm:pt>
    <dgm:pt modelId="{8E6A4A46-4A5F-6240-9722-07B4887D5A86}" type="parTrans" cxnId="{5AF82AD0-A0A6-2240-9957-1A7C13199623}">
      <dgm:prSet/>
      <dgm:spPr/>
      <dgm:t>
        <a:bodyPr/>
        <a:lstStyle/>
        <a:p>
          <a:endParaRPr lang="en-US"/>
        </a:p>
      </dgm:t>
    </dgm:pt>
    <dgm:pt modelId="{CC846DFC-CC4F-C249-8E47-38D728A4D758}" type="sibTrans" cxnId="{5AF82AD0-A0A6-2240-9957-1A7C13199623}">
      <dgm:prSet/>
      <dgm:spPr/>
      <dgm:t>
        <a:bodyPr/>
        <a:lstStyle/>
        <a:p>
          <a:endParaRPr lang="en-US"/>
        </a:p>
      </dgm:t>
    </dgm:pt>
    <dgm:pt modelId="{E7E38A67-942C-F34D-B3D6-66E3854BE617}">
      <dgm:prSet/>
      <dgm:spPr/>
      <dgm:t>
        <a:bodyPr/>
        <a:lstStyle/>
        <a:p>
          <a:pPr rtl="0"/>
          <a:r>
            <a:rPr lang="en-US" dirty="0" smtClean="0"/>
            <a:t>Speculative execution</a:t>
          </a:r>
          <a:endParaRPr lang="en-US" dirty="0"/>
        </a:p>
      </dgm:t>
    </dgm:pt>
    <dgm:pt modelId="{46BB9218-CB30-5C41-AE60-A9B43ED756D7}" type="parTrans" cxnId="{D496E2D1-9410-D747-9743-9D08B2E5FF37}">
      <dgm:prSet/>
      <dgm:spPr/>
      <dgm:t>
        <a:bodyPr/>
        <a:lstStyle/>
        <a:p>
          <a:endParaRPr lang="en-US"/>
        </a:p>
      </dgm:t>
    </dgm:pt>
    <dgm:pt modelId="{EAC10DA1-A8F0-8649-B6F1-B4B2C7DD4B3B}" type="sibTrans" cxnId="{D496E2D1-9410-D747-9743-9D08B2E5FF37}">
      <dgm:prSet/>
      <dgm:spPr/>
      <dgm:t>
        <a:bodyPr/>
        <a:lstStyle/>
        <a:p>
          <a:endParaRPr lang="en-US"/>
        </a:p>
      </dgm:t>
    </dgm:pt>
    <dgm:pt modelId="{629BAF70-4264-8942-A8B1-FFC0BF0F459F}">
      <dgm:prSet/>
      <dgm:spPr/>
      <dgm:t>
        <a:bodyPr/>
        <a:lstStyle/>
        <a:p>
          <a:pPr rtl="0"/>
          <a:r>
            <a:rPr lang="en-GB" b="1" dirty="0" smtClean="0">
              <a:effectLst>
                <a:outerShdw blurRad="38100" dist="38100" dir="2700000" algn="tl">
                  <a:srgbClr val="000000">
                    <a:alpha val="43137"/>
                  </a:srgbClr>
                </a:outerShdw>
              </a:effectLst>
            </a:rPr>
            <a:t>Pentium II</a:t>
          </a:r>
        </a:p>
      </dgm:t>
    </dgm:pt>
    <dgm:pt modelId="{0EAF3BE4-3CBE-3844-AF37-92601C9B3515}" type="parTrans" cxnId="{07426261-972F-7D4B-A067-820B63CBB0E8}">
      <dgm:prSet/>
      <dgm:spPr/>
      <dgm:t>
        <a:bodyPr/>
        <a:lstStyle/>
        <a:p>
          <a:endParaRPr lang="en-US"/>
        </a:p>
      </dgm:t>
    </dgm:pt>
    <dgm:pt modelId="{2BEC612C-2F18-EC42-B458-BFD8397C1271}" type="sibTrans" cxnId="{07426261-972F-7D4B-A067-820B63CBB0E8}">
      <dgm:prSet/>
      <dgm:spPr/>
      <dgm:t>
        <a:bodyPr/>
        <a:lstStyle/>
        <a:p>
          <a:endParaRPr lang="en-US"/>
        </a:p>
      </dgm:t>
    </dgm:pt>
    <dgm:pt modelId="{51075342-860F-C64C-AA29-C3BA22E30E7A}">
      <dgm:prSet/>
      <dgm:spPr/>
      <dgm:t>
        <a:bodyPr/>
        <a:lstStyle/>
        <a:p>
          <a:pPr rtl="0"/>
          <a:r>
            <a:rPr lang="en-US" dirty="0" smtClean="0"/>
            <a:t>MMX (Multimedia Extension) technology</a:t>
          </a:r>
          <a:endParaRPr lang="en-US" dirty="0"/>
        </a:p>
      </dgm:t>
    </dgm:pt>
    <dgm:pt modelId="{C62109CC-FDE5-534F-9AC0-6D51C0DA489E}" type="parTrans" cxnId="{47D50B92-3BFD-FC4F-85FE-CB52D20FCC3B}">
      <dgm:prSet/>
      <dgm:spPr/>
      <dgm:t>
        <a:bodyPr/>
        <a:lstStyle/>
        <a:p>
          <a:endParaRPr lang="en-US"/>
        </a:p>
      </dgm:t>
    </dgm:pt>
    <dgm:pt modelId="{106F7D0B-0CFC-C24E-A410-97C14DD1E7BC}" type="sibTrans" cxnId="{47D50B92-3BFD-FC4F-85FE-CB52D20FCC3B}">
      <dgm:prSet/>
      <dgm:spPr/>
      <dgm:t>
        <a:bodyPr/>
        <a:lstStyle/>
        <a:p>
          <a:endParaRPr lang="en-US"/>
        </a:p>
      </dgm:t>
    </dgm:pt>
    <dgm:pt modelId="{5F22814F-AE37-864D-A0A1-5F17205E6823}">
      <dgm:prSet/>
      <dgm:spPr/>
      <dgm:t>
        <a:bodyPr/>
        <a:lstStyle/>
        <a:p>
          <a:pPr rtl="0"/>
          <a:r>
            <a:rPr lang="en-US" dirty="0" smtClean="0"/>
            <a:t>Designed specifically to process video, audio, and graphics data</a:t>
          </a:r>
          <a:endParaRPr lang="en-US" dirty="0"/>
        </a:p>
      </dgm:t>
    </dgm:pt>
    <dgm:pt modelId="{D2FFF8C1-8019-3242-A642-D7FFA8412A37}" type="parTrans" cxnId="{5AC1648A-BDF7-604C-93D8-7BF71B4B0698}">
      <dgm:prSet/>
      <dgm:spPr/>
      <dgm:t>
        <a:bodyPr/>
        <a:lstStyle/>
        <a:p>
          <a:endParaRPr lang="en-US"/>
        </a:p>
      </dgm:t>
    </dgm:pt>
    <dgm:pt modelId="{7E0ED2C9-6DF5-4A44-BF6B-AFFA6A64DDAA}" type="sibTrans" cxnId="{5AC1648A-BDF7-604C-93D8-7BF71B4B0698}">
      <dgm:prSet/>
      <dgm:spPr/>
      <dgm:t>
        <a:bodyPr/>
        <a:lstStyle/>
        <a:p>
          <a:endParaRPr lang="en-US"/>
        </a:p>
      </dgm:t>
    </dgm:pt>
    <dgm:pt modelId="{E9C56EDA-2CFC-094F-A6E0-B3345F53CA6B}">
      <dgm:prSet/>
      <dgm:spPr/>
      <dgm:t>
        <a:bodyPr/>
        <a:lstStyle/>
        <a:p>
          <a:pPr rtl="0"/>
          <a:r>
            <a:rPr lang="en-US" b="1" dirty="0" smtClean="0">
              <a:effectLst>
                <a:outerShdw blurRad="38100" dist="38100" dir="2700000" algn="tl">
                  <a:srgbClr val="000000">
                    <a:alpha val="43137"/>
                  </a:srgbClr>
                </a:outerShdw>
              </a:effectLst>
            </a:rPr>
            <a:t>Pentium III</a:t>
          </a:r>
        </a:p>
      </dgm:t>
    </dgm:pt>
    <dgm:pt modelId="{FE61F3EE-D483-6A4C-B4DA-10FA03FAA516}" type="parTrans" cxnId="{21F76BC1-2A48-4F4A-BC68-4A4DEEE6E805}">
      <dgm:prSet/>
      <dgm:spPr/>
      <dgm:t>
        <a:bodyPr/>
        <a:lstStyle/>
        <a:p>
          <a:endParaRPr lang="en-US"/>
        </a:p>
      </dgm:t>
    </dgm:pt>
    <dgm:pt modelId="{03EC3829-26A7-4A41-94F6-69B44130F60F}" type="sibTrans" cxnId="{21F76BC1-2A48-4F4A-BC68-4A4DEEE6E805}">
      <dgm:prSet/>
      <dgm:spPr/>
      <dgm:t>
        <a:bodyPr/>
        <a:lstStyle/>
        <a:p>
          <a:endParaRPr lang="en-US"/>
        </a:p>
      </dgm:t>
    </dgm:pt>
    <dgm:pt modelId="{C76921A1-9CAE-624D-8AFE-DDB11A80B191}">
      <dgm:prSet/>
      <dgm:spPr/>
      <dgm:t>
        <a:bodyPr/>
        <a:lstStyle/>
        <a:p>
          <a:pPr rtl="0"/>
          <a:r>
            <a:rPr lang="en-US" dirty="0" smtClean="0"/>
            <a:t>Additional floating-point instructions to support 3D graphics software</a:t>
          </a:r>
          <a:endParaRPr lang="en-US" dirty="0"/>
        </a:p>
      </dgm:t>
    </dgm:pt>
    <dgm:pt modelId="{2B8A5762-9222-D843-AD10-ED5B022B70FF}" type="parTrans" cxnId="{5E22BEDD-B15C-C847-988B-01536421FDD2}">
      <dgm:prSet/>
      <dgm:spPr/>
      <dgm:t>
        <a:bodyPr/>
        <a:lstStyle/>
        <a:p>
          <a:endParaRPr lang="en-US"/>
        </a:p>
      </dgm:t>
    </dgm:pt>
    <dgm:pt modelId="{D47ABD0C-1E89-7C40-9255-C7BF3A11B3BE}" type="sibTrans" cxnId="{5E22BEDD-B15C-C847-988B-01536421FDD2}">
      <dgm:prSet/>
      <dgm:spPr/>
      <dgm:t>
        <a:bodyPr/>
        <a:lstStyle/>
        <a:p>
          <a:endParaRPr lang="en-US"/>
        </a:p>
      </dgm:t>
    </dgm:pt>
    <dgm:pt modelId="{9C1E1CAA-C6FF-0246-B7B6-BA531B91BD4D}">
      <dgm:prSet/>
      <dgm:spPr/>
      <dgm:t>
        <a:bodyPr/>
        <a:lstStyle/>
        <a:p>
          <a:pPr rtl="0"/>
          <a:r>
            <a:rPr lang="en-US" b="1" dirty="0" smtClean="0">
              <a:effectLst>
                <a:outerShdw blurRad="38100" dist="38100" dir="2700000" algn="tl">
                  <a:srgbClr val="000000">
                    <a:alpha val="43137"/>
                  </a:srgbClr>
                </a:outerShdw>
              </a:effectLst>
            </a:rPr>
            <a:t>Pentium 4</a:t>
          </a:r>
        </a:p>
      </dgm:t>
    </dgm:pt>
    <dgm:pt modelId="{C97F85AB-C050-894C-9363-BAD09C8B5132}" type="parTrans" cxnId="{BD5FDA3E-8F92-E142-9980-9BDAB021AD55}">
      <dgm:prSet/>
      <dgm:spPr/>
      <dgm:t>
        <a:bodyPr/>
        <a:lstStyle/>
        <a:p>
          <a:endParaRPr lang="en-US"/>
        </a:p>
      </dgm:t>
    </dgm:pt>
    <dgm:pt modelId="{A437D23C-4EF7-514B-A8A5-82F3C60C1858}" type="sibTrans" cxnId="{BD5FDA3E-8F92-E142-9980-9BDAB021AD55}">
      <dgm:prSet/>
      <dgm:spPr/>
      <dgm:t>
        <a:bodyPr/>
        <a:lstStyle/>
        <a:p>
          <a:endParaRPr lang="en-US"/>
        </a:p>
      </dgm:t>
    </dgm:pt>
    <dgm:pt modelId="{FC1F3B0F-DB2B-204D-B7F7-68ABC334317F}">
      <dgm:prSet/>
      <dgm:spPr/>
      <dgm:t>
        <a:bodyPr/>
        <a:lstStyle/>
        <a:p>
          <a:pPr rtl="0"/>
          <a:r>
            <a:rPr lang="en-GB" dirty="0" smtClean="0"/>
            <a:t>Includes additional floating-point and other enhancements for multimedia</a:t>
          </a:r>
          <a:endParaRPr lang="en-GB" dirty="0"/>
        </a:p>
      </dgm:t>
    </dgm:pt>
    <dgm:pt modelId="{E816EA8C-60C4-4E4C-9A83-B6BE091F5BC9}" type="parTrans" cxnId="{933C44CF-8D1F-D14A-B8A7-AE3DD0414C18}">
      <dgm:prSet/>
      <dgm:spPr/>
      <dgm:t>
        <a:bodyPr/>
        <a:lstStyle/>
        <a:p>
          <a:endParaRPr lang="en-US"/>
        </a:p>
      </dgm:t>
    </dgm:pt>
    <dgm:pt modelId="{2D6C2159-DEA6-1B48-AF00-7AAE1429541A}" type="sibTrans" cxnId="{933C44CF-8D1F-D14A-B8A7-AE3DD0414C18}">
      <dgm:prSet/>
      <dgm:spPr/>
      <dgm:t>
        <a:bodyPr/>
        <a:lstStyle/>
        <a:p>
          <a:endParaRPr lang="en-US"/>
        </a:p>
      </dgm:t>
    </dgm:pt>
    <dgm:pt modelId="{04B52BB2-D597-D240-BA27-C82DE81C89F1}">
      <dgm:prSet/>
      <dgm:spPr/>
      <dgm:t>
        <a:bodyPr/>
        <a:lstStyle/>
        <a:p>
          <a:pPr rtl="0"/>
          <a:endParaRPr lang="en-GB" dirty="0"/>
        </a:p>
      </dgm:t>
    </dgm:pt>
    <dgm:pt modelId="{1E434A49-2613-6742-A3F1-E344FC6A2218}" type="parTrans" cxnId="{5E5ABDB0-9391-364B-A2E3-997729A39A85}">
      <dgm:prSet/>
      <dgm:spPr/>
      <dgm:t>
        <a:bodyPr/>
        <a:lstStyle/>
        <a:p>
          <a:endParaRPr lang="en-US"/>
        </a:p>
      </dgm:t>
    </dgm:pt>
    <dgm:pt modelId="{0FEF84C4-9011-EC49-BC85-C85CAF1392C6}" type="sibTrans" cxnId="{5E5ABDB0-9391-364B-A2E3-997729A39A85}">
      <dgm:prSet/>
      <dgm:spPr/>
      <dgm:t>
        <a:bodyPr/>
        <a:lstStyle/>
        <a:p>
          <a:endParaRPr lang="en-US"/>
        </a:p>
      </dgm:t>
    </dgm:pt>
    <dgm:pt modelId="{EFF3BAC4-4887-B948-B5FE-2E4D013DF518}" type="pres">
      <dgm:prSet presAssocID="{02EFA566-17A9-FD48-A829-90562E3C3647}" presName="Name0" presStyleCnt="0">
        <dgm:presLayoutVars>
          <dgm:dir/>
          <dgm:animLvl val="lvl"/>
          <dgm:resizeHandles val="exact"/>
        </dgm:presLayoutVars>
      </dgm:prSet>
      <dgm:spPr/>
      <dgm:t>
        <a:bodyPr/>
        <a:lstStyle/>
        <a:p>
          <a:endParaRPr lang="en-US"/>
        </a:p>
      </dgm:t>
    </dgm:pt>
    <dgm:pt modelId="{7F79652F-AD2D-6F4E-A6AC-59D43B4BA2AD}" type="pres">
      <dgm:prSet presAssocID="{C65202D0-D028-2C41-AFFD-C903E5280C10}" presName="composite" presStyleCnt="0"/>
      <dgm:spPr/>
    </dgm:pt>
    <dgm:pt modelId="{E4AE9B18-635E-AC4B-BCCB-361E1904AC54}" type="pres">
      <dgm:prSet presAssocID="{C65202D0-D028-2C41-AFFD-C903E5280C10}" presName="parTx" presStyleLbl="alignNode1" presStyleIdx="0" presStyleCnt="5">
        <dgm:presLayoutVars>
          <dgm:chMax val="0"/>
          <dgm:chPref val="0"/>
          <dgm:bulletEnabled val="1"/>
        </dgm:presLayoutVars>
      </dgm:prSet>
      <dgm:spPr/>
      <dgm:t>
        <a:bodyPr/>
        <a:lstStyle/>
        <a:p>
          <a:endParaRPr lang="en-US"/>
        </a:p>
      </dgm:t>
    </dgm:pt>
    <dgm:pt modelId="{239AF670-EF77-4B40-B874-00EAAB89D08E}" type="pres">
      <dgm:prSet presAssocID="{C65202D0-D028-2C41-AFFD-C903E5280C10}" presName="desTx" presStyleLbl="alignAccFollowNode1" presStyleIdx="0" presStyleCnt="5">
        <dgm:presLayoutVars>
          <dgm:bulletEnabled val="1"/>
        </dgm:presLayoutVars>
      </dgm:prSet>
      <dgm:spPr/>
      <dgm:t>
        <a:bodyPr/>
        <a:lstStyle/>
        <a:p>
          <a:endParaRPr lang="en-US"/>
        </a:p>
      </dgm:t>
    </dgm:pt>
    <dgm:pt modelId="{93C929EB-830E-1140-96AC-37E915A851A3}" type="pres">
      <dgm:prSet presAssocID="{B27F23E4-0632-4D43-93FF-9B021F9B6998}" presName="space" presStyleCnt="0"/>
      <dgm:spPr/>
    </dgm:pt>
    <dgm:pt modelId="{572C6216-F33A-E141-AF14-3FDE0005D633}" type="pres">
      <dgm:prSet presAssocID="{348D0B25-6326-DD4A-89DB-CDBE3ABB4E92}" presName="composite" presStyleCnt="0"/>
      <dgm:spPr/>
    </dgm:pt>
    <dgm:pt modelId="{80304123-D914-FD43-9B95-034E07248611}" type="pres">
      <dgm:prSet presAssocID="{348D0B25-6326-DD4A-89DB-CDBE3ABB4E92}" presName="parTx" presStyleLbl="alignNode1" presStyleIdx="1" presStyleCnt="5">
        <dgm:presLayoutVars>
          <dgm:chMax val="0"/>
          <dgm:chPref val="0"/>
          <dgm:bulletEnabled val="1"/>
        </dgm:presLayoutVars>
      </dgm:prSet>
      <dgm:spPr/>
      <dgm:t>
        <a:bodyPr/>
        <a:lstStyle/>
        <a:p>
          <a:endParaRPr lang="en-US"/>
        </a:p>
      </dgm:t>
    </dgm:pt>
    <dgm:pt modelId="{56924772-18B6-994C-98FA-7F601FDFEE1B}" type="pres">
      <dgm:prSet presAssocID="{348D0B25-6326-DD4A-89DB-CDBE3ABB4E92}" presName="desTx" presStyleLbl="alignAccFollowNode1" presStyleIdx="1" presStyleCnt="5">
        <dgm:presLayoutVars>
          <dgm:bulletEnabled val="1"/>
        </dgm:presLayoutVars>
      </dgm:prSet>
      <dgm:spPr/>
      <dgm:t>
        <a:bodyPr/>
        <a:lstStyle/>
        <a:p>
          <a:endParaRPr lang="en-US"/>
        </a:p>
      </dgm:t>
    </dgm:pt>
    <dgm:pt modelId="{904BF4E8-B167-354F-A716-806747DC3623}" type="pres">
      <dgm:prSet presAssocID="{C47EB907-1334-3C41-94B1-45F37DD82D15}" presName="space" presStyleCnt="0"/>
      <dgm:spPr/>
    </dgm:pt>
    <dgm:pt modelId="{87BB4961-755C-164B-8FC1-882A6A61CEE8}" type="pres">
      <dgm:prSet presAssocID="{629BAF70-4264-8942-A8B1-FFC0BF0F459F}" presName="composite" presStyleCnt="0"/>
      <dgm:spPr/>
    </dgm:pt>
    <dgm:pt modelId="{FF4F7E1A-AE63-274B-A4C6-EB571D1564FB}" type="pres">
      <dgm:prSet presAssocID="{629BAF70-4264-8942-A8B1-FFC0BF0F459F}" presName="parTx" presStyleLbl="alignNode1" presStyleIdx="2" presStyleCnt="5">
        <dgm:presLayoutVars>
          <dgm:chMax val="0"/>
          <dgm:chPref val="0"/>
          <dgm:bulletEnabled val="1"/>
        </dgm:presLayoutVars>
      </dgm:prSet>
      <dgm:spPr/>
      <dgm:t>
        <a:bodyPr/>
        <a:lstStyle/>
        <a:p>
          <a:endParaRPr lang="en-US"/>
        </a:p>
      </dgm:t>
    </dgm:pt>
    <dgm:pt modelId="{FBF14E39-A656-9542-ADFE-9B55470FF288}" type="pres">
      <dgm:prSet presAssocID="{629BAF70-4264-8942-A8B1-FFC0BF0F459F}" presName="desTx" presStyleLbl="alignAccFollowNode1" presStyleIdx="2" presStyleCnt="5">
        <dgm:presLayoutVars>
          <dgm:bulletEnabled val="1"/>
        </dgm:presLayoutVars>
      </dgm:prSet>
      <dgm:spPr/>
      <dgm:t>
        <a:bodyPr/>
        <a:lstStyle/>
        <a:p>
          <a:endParaRPr lang="en-US"/>
        </a:p>
      </dgm:t>
    </dgm:pt>
    <dgm:pt modelId="{F2F42C7F-67F7-6C44-ABA1-02E40F2E8C1F}" type="pres">
      <dgm:prSet presAssocID="{2BEC612C-2F18-EC42-B458-BFD8397C1271}" presName="space" presStyleCnt="0"/>
      <dgm:spPr/>
    </dgm:pt>
    <dgm:pt modelId="{3ACE73A1-B8BF-BA47-B346-BEC57FC59355}" type="pres">
      <dgm:prSet presAssocID="{E9C56EDA-2CFC-094F-A6E0-B3345F53CA6B}" presName="composite" presStyleCnt="0"/>
      <dgm:spPr/>
    </dgm:pt>
    <dgm:pt modelId="{AC9F0307-D23A-AD4D-A53E-820FC22698F4}" type="pres">
      <dgm:prSet presAssocID="{E9C56EDA-2CFC-094F-A6E0-B3345F53CA6B}" presName="parTx" presStyleLbl="alignNode1" presStyleIdx="3" presStyleCnt="5">
        <dgm:presLayoutVars>
          <dgm:chMax val="0"/>
          <dgm:chPref val="0"/>
          <dgm:bulletEnabled val="1"/>
        </dgm:presLayoutVars>
      </dgm:prSet>
      <dgm:spPr/>
      <dgm:t>
        <a:bodyPr/>
        <a:lstStyle/>
        <a:p>
          <a:endParaRPr lang="en-US"/>
        </a:p>
      </dgm:t>
    </dgm:pt>
    <dgm:pt modelId="{FABCC956-1A2E-554B-9D18-D1AFC85AA163}" type="pres">
      <dgm:prSet presAssocID="{E9C56EDA-2CFC-094F-A6E0-B3345F53CA6B}" presName="desTx" presStyleLbl="alignAccFollowNode1" presStyleIdx="3" presStyleCnt="5">
        <dgm:presLayoutVars>
          <dgm:bulletEnabled val="1"/>
        </dgm:presLayoutVars>
      </dgm:prSet>
      <dgm:spPr/>
      <dgm:t>
        <a:bodyPr/>
        <a:lstStyle/>
        <a:p>
          <a:endParaRPr lang="en-US"/>
        </a:p>
      </dgm:t>
    </dgm:pt>
    <dgm:pt modelId="{CB0EFEDF-4531-A14B-91F9-DFA8666B8262}" type="pres">
      <dgm:prSet presAssocID="{03EC3829-26A7-4A41-94F6-69B44130F60F}" presName="space" presStyleCnt="0"/>
      <dgm:spPr/>
    </dgm:pt>
    <dgm:pt modelId="{CB3968CD-64F0-5E46-B182-77A9D3585A76}" type="pres">
      <dgm:prSet presAssocID="{9C1E1CAA-C6FF-0246-B7B6-BA531B91BD4D}" presName="composite" presStyleCnt="0"/>
      <dgm:spPr/>
    </dgm:pt>
    <dgm:pt modelId="{24D4775D-5021-0A4C-9096-E19268624406}" type="pres">
      <dgm:prSet presAssocID="{9C1E1CAA-C6FF-0246-B7B6-BA531B91BD4D}" presName="parTx" presStyleLbl="alignNode1" presStyleIdx="4" presStyleCnt="5">
        <dgm:presLayoutVars>
          <dgm:chMax val="0"/>
          <dgm:chPref val="0"/>
          <dgm:bulletEnabled val="1"/>
        </dgm:presLayoutVars>
      </dgm:prSet>
      <dgm:spPr/>
      <dgm:t>
        <a:bodyPr/>
        <a:lstStyle/>
        <a:p>
          <a:endParaRPr lang="en-US"/>
        </a:p>
      </dgm:t>
    </dgm:pt>
    <dgm:pt modelId="{E61E2309-C606-7C4D-BF94-1DE972488DFD}" type="pres">
      <dgm:prSet presAssocID="{9C1E1CAA-C6FF-0246-B7B6-BA531B91BD4D}" presName="desTx" presStyleLbl="alignAccFollowNode1" presStyleIdx="4" presStyleCnt="5" custLinFactNeighborX="2051" custLinFactNeighborY="1150">
        <dgm:presLayoutVars>
          <dgm:bulletEnabled val="1"/>
        </dgm:presLayoutVars>
      </dgm:prSet>
      <dgm:spPr/>
      <dgm:t>
        <a:bodyPr/>
        <a:lstStyle/>
        <a:p>
          <a:endParaRPr lang="en-US"/>
        </a:p>
      </dgm:t>
    </dgm:pt>
  </dgm:ptLst>
  <dgm:cxnLst>
    <dgm:cxn modelId="{3164A040-97A9-42BC-8536-571BE72E36AE}" type="presOf" srcId="{E7E38A67-942C-F34D-B3D6-66E3854BE617}" destId="{56924772-18B6-994C-98FA-7F601FDFEE1B}" srcOrd="0" destOrd="4" presId="urn:microsoft.com/office/officeart/2005/8/layout/hList1"/>
    <dgm:cxn modelId="{B98E5E91-E819-455F-93DB-018553E9A547}" type="presOf" srcId="{4A2FC05A-0DFC-854A-ACEE-D2CDE8A136AA}" destId="{56924772-18B6-994C-98FA-7F601FDFEE1B}" srcOrd="0" destOrd="1" presId="urn:microsoft.com/office/officeart/2005/8/layout/hList1"/>
    <dgm:cxn modelId="{5AC1648A-BDF7-604C-93D8-7BF71B4B0698}" srcId="{629BAF70-4264-8942-A8B1-FFC0BF0F459F}" destId="{5F22814F-AE37-864D-A0A1-5F17205E6823}" srcOrd="1" destOrd="0" parTransId="{D2FFF8C1-8019-3242-A642-D7FFA8412A37}" sibTransId="{7E0ED2C9-6DF5-4A44-BF6B-AFFA6A64DDAA}"/>
    <dgm:cxn modelId="{401123D5-82DC-704F-A4AC-509C48E641C4}" srcId="{348D0B25-6326-DD4A-89DB-CDBE3ABB4E92}" destId="{1F44FC6D-B871-EB4E-A600-A035A10BBA0F}" srcOrd="2" destOrd="0" parTransId="{9CD30976-CF1B-734E-A26B-2607ABD9D796}" sibTransId="{56F19561-7DB1-544A-B52D-13607DF85FD1}"/>
    <dgm:cxn modelId="{07426261-972F-7D4B-A067-820B63CBB0E8}" srcId="{02EFA566-17A9-FD48-A829-90562E3C3647}" destId="{629BAF70-4264-8942-A8B1-FFC0BF0F459F}" srcOrd="2" destOrd="0" parTransId="{0EAF3BE4-3CBE-3844-AF37-92601C9B3515}" sibTransId="{2BEC612C-2F18-EC42-B458-BFD8397C1271}"/>
    <dgm:cxn modelId="{601E5B22-1273-AE4B-AC2D-A3BAF0B044C3}" srcId="{02EFA566-17A9-FD48-A829-90562E3C3647}" destId="{348D0B25-6326-DD4A-89DB-CDBE3ABB4E92}" srcOrd="1" destOrd="0" parTransId="{BAB028A2-A2B6-8E4F-ABF8-CCA14A9CA29C}" sibTransId="{C47EB907-1334-3C41-94B1-45F37DD82D15}"/>
    <dgm:cxn modelId="{B61BBEAB-5A92-45DA-AB15-C436E36EF84E}" type="presOf" srcId="{5F22814F-AE37-864D-A0A1-5F17205E6823}" destId="{FBF14E39-A656-9542-ADFE-9B55470FF288}" srcOrd="0" destOrd="1" presId="urn:microsoft.com/office/officeart/2005/8/layout/hList1"/>
    <dgm:cxn modelId="{BD5FDA3E-8F92-E142-9980-9BDAB021AD55}" srcId="{02EFA566-17A9-FD48-A829-90562E3C3647}" destId="{9C1E1CAA-C6FF-0246-B7B6-BA531B91BD4D}" srcOrd="4" destOrd="0" parTransId="{C97F85AB-C050-894C-9363-BAD09C8B5132}" sibTransId="{A437D23C-4EF7-514B-A8A5-82F3C60C1858}"/>
    <dgm:cxn modelId="{D496E2D1-9410-D747-9743-9D08B2E5FF37}" srcId="{348D0B25-6326-DD4A-89DB-CDBE3ABB4E92}" destId="{E7E38A67-942C-F34D-B3D6-66E3854BE617}" srcOrd="4" destOrd="0" parTransId="{46BB9218-CB30-5C41-AE60-A9B43ED756D7}" sibTransId="{EAC10DA1-A8F0-8649-B6F1-B4B2C7DD4B3B}"/>
    <dgm:cxn modelId="{5AF82AD0-A0A6-2240-9957-1A7C13199623}" srcId="{348D0B25-6326-DD4A-89DB-CDBE3ABB4E92}" destId="{FDE8AE7C-D9D1-1148-81DD-4E89A37C93B6}" srcOrd="3" destOrd="0" parTransId="{8E6A4A46-4A5F-6240-9722-07B4887D5A86}" sibTransId="{CC846DFC-CC4F-C249-8E47-38D728A4D758}"/>
    <dgm:cxn modelId="{C8EA8146-A6D7-4964-BC7C-52AA610639A6}" type="presOf" srcId="{629BAF70-4264-8942-A8B1-FFC0BF0F459F}" destId="{FF4F7E1A-AE63-274B-A4C6-EB571D1564FB}" srcOrd="0" destOrd="0" presId="urn:microsoft.com/office/officeart/2005/8/layout/hList1"/>
    <dgm:cxn modelId="{5E22BEDD-B15C-C847-988B-01536421FDD2}" srcId="{E9C56EDA-2CFC-094F-A6E0-B3345F53CA6B}" destId="{C76921A1-9CAE-624D-8AFE-DDB11A80B191}" srcOrd="0" destOrd="0" parTransId="{2B8A5762-9222-D843-AD10-ED5B022B70FF}" sibTransId="{D47ABD0C-1E89-7C40-9255-C7BF3A11B3BE}"/>
    <dgm:cxn modelId="{73FD8515-B5DB-498A-942D-6A889B123F88}" type="presOf" srcId="{FDE8AE7C-D9D1-1148-81DD-4E89A37C93B6}" destId="{56924772-18B6-994C-98FA-7F601FDFEE1B}" srcOrd="0" destOrd="3" presId="urn:microsoft.com/office/officeart/2005/8/layout/hList1"/>
    <dgm:cxn modelId="{968E268A-99FD-D047-BFAB-8AC4D66010C4}" srcId="{348D0B25-6326-DD4A-89DB-CDBE3ABB4E92}" destId="{E82A457F-5875-DF4A-A425-24C92DEF59C5}" srcOrd="0" destOrd="0" parTransId="{619D8F5F-A6D7-1F4D-882D-838CC9EAE7CD}" sibTransId="{44768EA1-26BA-F14A-BD6C-81698F85A35E}"/>
    <dgm:cxn modelId="{5E5ABDB0-9391-364B-A2E3-997729A39A85}" srcId="{9C1E1CAA-C6FF-0246-B7B6-BA531B91BD4D}" destId="{04B52BB2-D597-D240-BA27-C82DE81C89F1}" srcOrd="1" destOrd="0" parTransId="{1E434A49-2613-6742-A3F1-E344FC6A2218}" sibTransId="{0FEF84C4-9011-EC49-BC85-C85CAF1392C6}"/>
    <dgm:cxn modelId="{9758DA1F-29B4-44EB-8C41-7745CC36192C}" type="presOf" srcId="{04B52BB2-D597-D240-BA27-C82DE81C89F1}" destId="{E61E2309-C606-7C4D-BF94-1DE972488DFD}" srcOrd="0" destOrd="1" presId="urn:microsoft.com/office/officeart/2005/8/layout/hList1"/>
    <dgm:cxn modelId="{852AEFEF-4A03-4FDF-9410-02075B4C52BD}" type="presOf" srcId="{FC1F3B0F-DB2B-204D-B7F7-68ABC334317F}" destId="{E61E2309-C606-7C4D-BF94-1DE972488DFD}" srcOrd="0" destOrd="0" presId="urn:microsoft.com/office/officeart/2005/8/layout/hList1"/>
    <dgm:cxn modelId="{C63CA708-5AF6-4407-A2E1-0BED367AD106}" type="presOf" srcId="{C76921A1-9CAE-624D-8AFE-DDB11A80B191}" destId="{FABCC956-1A2E-554B-9D18-D1AFC85AA163}" srcOrd="0" destOrd="0" presId="urn:microsoft.com/office/officeart/2005/8/layout/hList1"/>
    <dgm:cxn modelId="{C411C0AC-3888-42FF-8222-610D5747F4DA}" type="presOf" srcId="{51075342-860F-C64C-AA29-C3BA22E30E7A}" destId="{FBF14E39-A656-9542-ADFE-9B55470FF288}" srcOrd="0" destOrd="0" presId="urn:microsoft.com/office/officeart/2005/8/layout/hList1"/>
    <dgm:cxn modelId="{A7C83E0A-601A-463F-9F8F-A8FCB64786EA}" type="presOf" srcId="{C65202D0-D028-2C41-AFFD-C903E5280C10}" destId="{E4AE9B18-635E-AC4B-BCCB-361E1904AC54}" srcOrd="0" destOrd="0" presId="urn:microsoft.com/office/officeart/2005/8/layout/hList1"/>
    <dgm:cxn modelId="{911E13EE-7F71-FA48-9790-036DD7563746}" srcId="{C65202D0-D028-2C41-AFFD-C903E5280C10}" destId="{C9D1FC3C-EC75-7941-BE92-DA58E9F560DF}" srcOrd="0" destOrd="0" parTransId="{6D00887B-DEE3-EF4A-8F49-00CD47051876}" sibTransId="{54150A20-0496-B344-BCFC-15AC24376D88}"/>
    <dgm:cxn modelId="{2DD15E4B-27B9-4C5B-AE23-6960F47223EB}" type="presOf" srcId="{E9C56EDA-2CFC-094F-A6E0-B3345F53CA6B}" destId="{AC9F0307-D23A-AD4D-A53E-820FC22698F4}" srcOrd="0" destOrd="0" presId="urn:microsoft.com/office/officeart/2005/8/layout/hList1"/>
    <dgm:cxn modelId="{C9E4FA63-776F-4983-8892-89BF8BA39F85}" type="presOf" srcId="{1F44FC6D-B871-EB4E-A600-A035A10BBA0F}" destId="{56924772-18B6-994C-98FA-7F601FDFEE1B}" srcOrd="0" destOrd="2" presId="urn:microsoft.com/office/officeart/2005/8/layout/hList1"/>
    <dgm:cxn modelId="{0F780708-55D9-44D3-ADEE-876FCD945718}" type="presOf" srcId="{348D0B25-6326-DD4A-89DB-CDBE3ABB4E92}" destId="{80304123-D914-FD43-9B95-034E07248611}" srcOrd="0" destOrd="0" presId="urn:microsoft.com/office/officeart/2005/8/layout/hList1"/>
    <dgm:cxn modelId="{15E25524-8CBB-45D3-8D18-E3D987B7544E}" type="presOf" srcId="{0C8B901A-41D8-9D42-83FD-1DFAB30506D2}" destId="{239AF670-EF77-4B40-B874-00EAAB89D08E}" srcOrd="0" destOrd="1" presId="urn:microsoft.com/office/officeart/2005/8/layout/hList1"/>
    <dgm:cxn modelId="{47D50B92-3BFD-FC4F-85FE-CB52D20FCC3B}" srcId="{629BAF70-4264-8942-A8B1-FFC0BF0F459F}" destId="{51075342-860F-C64C-AA29-C3BA22E30E7A}" srcOrd="0" destOrd="0" parTransId="{C62109CC-FDE5-534F-9AC0-6D51C0DA489E}" sibTransId="{106F7D0B-0CFC-C24E-A410-97C14DD1E7BC}"/>
    <dgm:cxn modelId="{933C44CF-8D1F-D14A-B8A7-AE3DD0414C18}" srcId="{9C1E1CAA-C6FF-0246-B7B6-BA531B91BD4D}" destId="{FC1F3B0F-DB2B-204D-B7F7-68ABC334317F}" srcOrd="0" destOrd="0" parTransId="{E816EA8C-60C4-4E4C-9A83-B6BE091F5BC9}" sibTransId="{2D6C2159-DEA6-1B48-AF00-7AAE1429541A}"/>
    <dgm:cxn modelId="{83186716-1E79-5E4E-956A-2C334D180E61}" srcId="{02EFA566-17A9-FD48-A829-90562E3C3647}" destId="{C65202D0-D028-2C41-AFFD-C903E5280C10}" srcOrd="0" destOrd="0" parTransId="{19E40B97-217D-9542-A42F-7A0819291CA5}" sibTransId="{B27F23E4-0632-4D43-93FF-9B021F9B6998}"/>
    <dgm:cxn modelId="{4A5F2421-A2D8-4E69-9BAA-86AE213F0518}" type="presOf" srcId="{02EFA566-17A9-FD48-A829-90562E3C3647}" destId="{EFF3BAC4-4887-B948-B5FE-2E4D013DF518}" srcOrd="0" destOrd="0" presId="urn:microsoft.com/office/officeart/2005/8/layout/hList1"/>
    <dgm:cxn modelId="{405F10C4-2F5A-411F-8B71-6E85F51F08E5}" type="presOf" srcId="{9C1E1CAA-C6FF-0246-B7B6-BA531B91BD4D}" destId="{24D4775D-5021-0A4C-9096-E19268624406}" srcOrd="0" destOrd="0" presId="urn:microsoft.com/office/officeart/2005/8/layout/hList1"/>
    <dgm:cxn modelId="{20EFDB89-2F05-AB41-9B47-5F1E5485D2E0}" srcId="{C65202D0-D028-2C41-AFFD-C903E5280C10}" destId="{0C8B901A-41D8-9D42-83FD-1DFAB30506D2}" srcOrd="1" destOrd="0" parTransId="{46815EB1-5224-0843-AD8B-8A09D31EDEAD}" sibTransId="{4219AB5F-A2C3-FC4B-BCD7-8549199A1F4C}"/>
    <dgm:cxn modelId="{7BF4DC83-AADB-4A90-ABDE-315D3A2AEEBC}" type="presOf" srcId="{E82A457F-5875-DF4A-A425-24C92DEF59C5}" destId="{56924772-18B6-994C-98FA-7F601FDFEE1B}" srcOrd="0" destOrd="0" presId="urn:microsoft.com/office/officeart/2005/8/layout/hList1"/>
    <dgm:cxn modelId="{21F76BC1-2A48-4F4A-BC68-4A4DEEE6E805}" srcId="{02EFA566-17A9-FD48-A829-90562E3C3647}" destId="{E9C56EDA-2CFC-094F-A6E0-B3345F53CA6B}" srcOrd="3" destOrd="0" parTransId="{FE61F3EE-D483-6A4C-B4DA-10FA03FAA516}" sibTransId="{03EC3829-26A7-4A41-94F6-69B44130F60F}"/>
    <dgm:cxn modelId="{4CBC6C25-A694-4688-ACEA-EBA5ADE4E3A9}" type="presOf" srcId="{C9D1FC3C-EC75-7941-BE92-DA58E9F560DF}" destId="{239AF670-EF77-4B40-B874-00EAAB89D08E}" srcOrd="0" destOrd="0" presId="urn:microsoft.com/office/officeart/2005/8/layout/hList1"/>
    <dgm:cxn modelId="{25AB77AE-B1AE-0540-8B22-77C36033963C}" srcId="{348D0B25-6326-DD4A-89DB-CDBE3ABB4E92}" destId="{4A2FC05A-0DFC-854A-ACEE-D2CDE8A136AA}" srcOrd="1" destOrd="0" parTransId="{35E83A3E-A957-DE4D-85C8-B68F299BE3D4}" sibTransId="{CA4B4826-3F3A-374C-AB77-4168ED5ADE9B}"/>
    <dgm:cxn modelId="{4E589154-5EEE-49F3-8D2D-ACFFEF8FB03D}" type="presParOf" srcId="{EFF3BAC4-4887-B948-B5FE-2E4D013DF518}" destId="{7F79652F-AD2D-6F4E-A6AC-59D43B4BA2AD}" srcOrd="0" destOrd="0" presId="urn:microsoft.com/office/officeart/2005/8/layout/hList1"/>
    <dgm:cxn modelId="{0180F747-02CF-4C45-9F93-D88DD01B2E2D}" type="presParOf" srcId="{7F79652F-AD2D-6F4E-A6AC-59D43B4BA2AD}" destId="{E4AE9B18-635E-AC4B-BCCB-361E1904AC54}" srcOrd="0" destOrd="0" presId="urn:microsoft.com/office/officeart/2005/8/layout/hList1"/>
    <dgm:cxn modelId="{45BF7F87-6A68-4707-9AB2-D6E0C7067F55}" type="presParOf" srcId="{7F79652F-AD2D-6F4E-A6AC-59D43B4BA2AD}" destId="{239AF670-EF77-4B40-B874-00EAAB89D08E}" srcOrd="1" destOrd="0" presId="urn:microsoft.com/office/officeart/2005/8/layout/hList1"/>
    <dgm:cxn modelId="{D22E882E-B39F-4DF7-8E5C-4E5463EF31CB}" type="presParOf" srcId="{EFF3BAC4-4887-B948-B5FE-2E4D013DF518}" destId="{93C929EB-830E-1140-96AC-37E915A851A3}" srcOrd="1" destOrd="0" presId="urn:microsoft.com/office/officeart/2005/8/layout/hList1"/>
    <dgm:cxn modelId="{C302E892-2922-4655-8F19-AAFA84A178E9}" type="presParOf" srcId="{EFF3BAC4-4887-B948-B5FE-2E4D013DF518}" destId="{572C6216-F33A-E141-AF14-3FDE0005D633}" srcOrd="2" destOrd="0" presId="urn:microsoft.com/office/officeart/2005/8/layout/hList1"/>
    <dgm:cxn modelId="{62577E83-330A-4D7F-910F-15763C4107FD}" type="presParOf" srcId="{572C6216-F33A-E141-AF14-3FDE0005D633}" destId="{80304123-D914-FD43-9B95-034E07248611}" srcOrd="0" destOrd="0" presId="urn:microsoft.com/office/officeart/2005/8/layout/hList1"/>
    <dgm:cxn modelId="{BF3EA3F4-18F6-4612-B137-9EE0FA0240D3}" type="presParOf" srcId="{572C6216-F33A-E141-AF14-3FDE0005D633}" destId="{56924772-18B6-994C-98FA-7F601FDFEE1B}" srcOrd="1" destOrd="0" presId="urn:microsoft.com/office/officeart/2005/8/layout/hList1"/>
    <dgm:cxn modelId="{17D65AB8-0E59-4523-8434-55B90373F607}" type="presParOf" srcId="{EFF3BAC4-4887-B948-B5FE-2E4D013DF518}" destId="{904BF4E8-B167-354F-A716-806747DC3623}" srcOrd="3" destOrd="0" presId="urn:microsoft.com/office/officeart/2005/8/layout/hList1"/>
    <dgm:cxn modelId="{B91F8382-7BC7-47EE-8902-DDD0D23E7B89}" type="presParOf" srcId="{EFF3BAC4-4887-B948-B5FE-2E4D013DF518}" destId="{87BB4961-755C-164B-8FC1-882A6A61CEE8}" srcOrd="4" destOrd="0" presId="urn:microsoft.com/office/officeart/2005/8/layout/hList1"/>
    <dgm:cxn modelId="{81E7A17C-3366-4F0C-9DF7-E7D892B94B66}" type="presParOf" srcId="{87BB4961-755C-164B-8FC1-882A6A61CEE8}" destId="{FF4F7E1A-AE63-274B-A4C6-EB571D1564FB}" srcOrd="0" destOrd="0" presId="urn:microsoft.com/office/officeart/2005/8/layout/hList1"/>
    <dgm:cxn modelId="{D0B26382-5BE8-4AC6-9D4F-C3373931078D}" type="presParOf" srcId="{87BB4961-755C-164B-8FC1-882A6A61CEE8}" destId="{FBF14E39-A656-9542-ADFE-9B55470FF288}" srcOrd="1" destOrd="0" presId="urn:microsoft.com/office/officeart/2005/8/layout/hList1"/>
    <dgm:cxn modelId="{05DCC4B6-1B35-4C4E-85F4-193FA70AFFA7}" type="presParOf" srcId="{EFF3BAC4-4887-B948-B5FE-2E4D013DF518}" destId="{F2F42C7F-67F7-6C44-ABA1-02E40F2E8C1F}" srcOrd="5" destOrd="0" presId="urn:microsoft.com/office/officeart/2005/8/layout/hList1"/>
    <dgm:cxn modelId="{2E453388-1B65-4C0E-8C6E-1B81695C3726}" type="presParOf" srcId="{EFF3BAC4-4887-B948-B5FE-2E4D013DF518}" destId="{3ACE73A1-B8BF-BA47-B346-BEC57FC59355}" srcOrd="6" destOrd="0" presId="urn:microsoft.com/office/officeart/2005/8/layout/hList1"/>
    <dgm:cxn modelId="{EA4DD68E-6743-4BB8-BF2F-C1D0B0EA9562}" type="presParOf" srcId="{3ACE73A1-B8BF-BA47-B346-BEC57FC59355}" destId="{AC9F0307-D23A-AD4D-A53E-820FC22698F4}" srcOrd="0" destOrd="0" presId="urn:microsoft.com/office/officeart/2005/8/layout/hList1"/>
    <dgm:cxn modelId="{22AD5A3F-7928-432E-98D2-016A081B804C}" type="presParOf" srcId="{3ACE73A1-B8BF-BA47-B346-BEC57FC59355}" destId="{FABCC956-1A2E-554B-9D18-D1AFC85AA163}" srcOrd="1" destOrd="0" presId="urn:microsoft.com/office/officeart/2005/8/layout/hList1"/>
    <dgm:cxn modelId="{A18CD017-9D70-4FA1-95B9-D6D6F9818062}" type="presParOf" srcId="{EFF3BAC4-4887-B948-B5FE-2E4D013DF518}" destId="{CB0EFEDF-4531-A14B-91F9-DFA8666B8262}" srcOrd="7" destOrd="0" presId="urn:microsoft.com/office/officeart/2005/8/layout/hList1"/>
    <dgm:cxn modelId="{1FE798C7-AFF0-4E48-95C4-BE7F6E0F2205}" type="presParOf" srcId="{EFF3BAC4-4887-B948-B5FE-2E4D013DF518}" destId="{CB3968CD-64F0-5E46-B182-77A9D3585A76}" srcOrd="8" destOrd="0" presId="urn:microsoft.com/office/officeart/2005/8/layout/hList1"/>
    <dgm:cxn modelId="{F4ED6504-E718-46E3-8B0B-332C095DBAAE}" type="presParOf" srcId="{CB3968CD-64F0-5E46-B182-77A9D3585A76}" destId="{24D4775D-5021-0A4C-9096-E19268624406}" srcOrd="0" destOrd="0" presId="urn:microsoft.com/office/officeart/2005/8/layout/hList1"/>
    <dgm:cxn modelId="{D0FC0090-6FC0-4383-89F0-8696BFA242D4}" type="presParOf" srcId="{CB3968CD-64F0-5E46-B182-77A9D3585A76}" destId="{E61E2309-C606-7C4D-BF94-1DE972488DFD}" srcOrd="1" destOrd="0" presId="urn:microsoft.com/office/officeart/2005/8/layout/h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EE4437A-A18B-2D4C-8157-A4E645A8A0AE}" type="doc">
      <dgm:prSet loTypeId="urn:microsoft.com/office/officeart/2005/8/layout/venn2" loCatId="relationship" qsTypeId="urn:microsoft.com/office/officeart/2005/8/quickstyle/simple4" qsCatId="simple" csTypeId="urn:microsoft.com/office/officeart/2005/8/colors/accent1_2" csCatId="accent1" phldr="1"/>
      <dgm:spPr/>
      <dgm:t>
        <a:bodyPr/>
        <a:lstStyle/>
        <a:p>
          <a:endParaRPr lang="en-US"/>
        </a:p>
      </dgm:t>
    </dgm:pt>
    <dgm:pt modelId="{F6CB65CA-AD4A-3748-824A-C686644EFA99}">
      <dgm:prSet custT="1"/>
      <dgm:spPr>
        <a:ln>
          <a:solidFill>
            <a:schemeClr val="accent3"/>
          </a:solidFill>
        </a:ln>
      </dgm:spPr>
      <dgm:t>
        <a:bodyPr/>
        <a:lstStyle/>
        <a:p>
          <a:pPr rtl="0"/>
          <a:endParaRPr lang="en-US" sz="1400" dirty="0" smtClean="0"/>
        </a:p>
        <a:p>
          <a:pPr rtl="0"/>
          <a:r>
            <a:rPr lang="en-US" sz="1600" dirty="0" smtClean="0"/>
            <a:t>Instruction set architecture is backward compatible with earlier versions</a:t>
          </a:r>
          <a:endParaRPr lang="en-US" sz="1600" dirty="0"/>
        </a:p>
      </dgm:t>
    </dgm:pt>
    <dgm:pt modelId="{62819EB6-78A3-C449-B34C-BB430CB4FBBA}" type="parTrans" cxnId="{10EB4328-8EC3-C345-B352-2B60322258CB}">
      <dgm:prSet/>
      <dgm:spPr/>
      <dgm:t>
        <a:bodyPr/>
        <a:lstStyle/>
        <a:p>
          <a:endParaRPr lang="en-US"/>
        </a:p>
      </dgm:t>
    </dgm:pt>
    <dgm:pt modelId="{97432E85-7609-B343-BAAD-5B768B8131C7}" type="sibTrans" cxnId="{10EB4328-8EC3-C345-B352-2B60322258CB}">
      <dgm:prSet/>
      <dgm:spPr/>
      <dgm:t>
        <a:bodyPr/>
        <a:lstStyle/>
        <a:p>
          <a:endParaRPr lang="en-US"/>
        </a:p>
      </dgm:t>
    </dgm:pt>
    <dgm:pt modelId="{BD4099BB-3BCC-AA42-94B8-1D12A2477307}">
      <dgm:prSet custT="1"/>
      <dgm:spPr/>
      <dgm:t>
        <a:bodyPr/>
        <a:lstStyle/>
        <a:p>
          <a:pPr rtl="0"/>
          <a:endParaRPr lang="en-US" sz="1600" b="1" dirty="0" smtClean="0"/>
        </a:p>
        <a:p>
          <a:pPr rtl="0"/>
          <a:r>
            <a:rPr lang="en-US" sz="1600" b="1" dirty="0" smtClean="0"/>
            <a:t>X86 architecture continues to dominate the processor market outside of embedded systems</a:t>
          </a:r>
        </a:p>
      </dgm:t>
    </dgm:pt>
    <dgm:pt modelId="{268482DF-C1C9-0E4A-9182-24A9185F6EA4}" type="parTrans" cxnId="{3F008BE9-7BF0-CF4B-88B0-EE4B2A1E5F41}">
      <dgm:prSet/>
      <dgm:spPr/>
      <dgm:t>
        <a:bodyPr/>
        <a:lstStyle/>
        <a:p>
          <a:endParaRPr lang="en-US"/>
        </a:p>
      </dgm:t>
    </dgm:pt>
    <dgm:pt modelId="{9CA4E98F-B562-0642-A721-CB74012494F6}" type="sibTrans" cxnId="{3F008BE9-7BF0-CF4B-88B0-EE4B2A1E5F41}">
      <dgm:prSet/>
      <dgm:spPr/>
      <dgm:t>
        <a:bodyPr/>
        <a:lstStyle/>
        <a:p>
          <a:endParaRPr lang="en-US"/>
        </a:p>
      </dgm:t>
    </dgm:pt>
    <dgm:pt modelId="{DA75B808-4965-7D4A-8231-BFD12EA91572}" type="pres">
      <dgm:prSet presAssocID="{EEE4437A-A18B-2D4C-8157-A4E645A8A0AE}" presName="Name0" presStyleCnt="0">
        <dgm:presLayoutVars>
          <dgm:chMax val="7"/>
          <dgm:resizeHandles val="exact"/>
        </dgm:presLayoutVars>
      </dgm:prSet>
      <dgm:spPr/>
      <dgm:t>
        <a:bodyPr/>
        <a:lstStyle/>
        <a:p>
          <a:endParaRPr lang="en-US"/>
        </a:p>
      </dgm:t>
    </dgm:pt>
    <dgm:pt modelId="{21CC7EF5-9E02-A84D-BF8A-2F9246BA80A6}" type="pres">
      <dgm:prSet presAssocID="{EEE4437A-A18B-2D4C-8157-A4E645A8A0AE}" presName="comp1" presStyleCnt="0"/>
      <dgm:spPr/>
    </dgm:pt>
    <dgm:pt modelId="{ABB18BAD-6B2F-0B49-9064-A333E009DA08}" type="pres">
      <dgm:prSet presAssocID="{EEE4437A-A18B-2D4C-8157-A4E645A8A0AE}" presName="circle1" presStyleLbl="node1" presStyleIdx="0" presStyleCnt="2" custScaleX="99755" custScaleY="100000"/>
      <dgm:spPr/>
      <dgm:t>
        <a:bodyPr/>
        <a:lstStyle/>
        <a:p>
          <a:endParaRPr lang="en-US"/>
        </a:p>
      </dgm:t>
    </dgm:pt>
    <dgm:pt modelId="{C190DFE3-1440-2347-8A2E-62183D701FC8}" type="pres">
      <dgm:prSet presAssocID="{EEE4437A-A18B-2D4C-8157-A4E645A8A0AE}" presName="c1text" presStyleLbl="node1" presStyleIdx="0" presStyleCnt="2">
        <dgm:presLayoutVars>
          <dgm:bulletEnabled val="1"/>
        </dgm:presLayoutVars>
      </dgm:prSet>
      <dgm:spPr/>
      <dgm:t>
        <a:bodyPr/>
        <a:lstStyle/>
        <a:p>
          <a:endParaRPr lang="en-US"/>
        </a:p>
      </dgm:t>
    </dgm:pt>
    <dgm:pt modelId="{1FD26FCA-5ED6-0747-889D-46D658B1DE00}" type="pres">
      <dgm:prSet presAssocID="{EEE4437A-A18B-2D4C-8157-A4E645A8A0AE}" presName="comp2" presStyleCnt="0"/>
      <dgm:spPr/>
    </dgm:pt>
    <dgm:pt modelId="{4BA0AB6B-C25B-4540-8488-1BA61590016E}" type="pres">
      <dgm:prSet presAssocID="{EEE4437A-A18B-2D4C-8157-A4E645A8A0AE}" presName="circle2" presStyleLbl="node1" presStyleIdx="1" presStyleCnt="2" custScaleX="85947" custScaleY="83007" custLinFactNeighborX="327" custLinFactNeighborY="5229"/>
      <dgm:spPr/>
      <dgm:t>
        <a:bodyPr/>
        <a:lstStyle/>
        <a:p>
          <a:endParaRPr lang="en-US"/>
        </a:p>
      </dgm:t>
    </dgm:pt>
    <dgm:pt modelId="{C4C527A4-345B-1643-AC84-1667AD4B8A66}" type="pres">
      <dgm:prSet presAssocID="{EEE4437A-A18B-2D4C-8157-A4E645A8A0AE}" presName="c2text" presStyleLbl="node1" presStyleIdx="1" presStyleCnt="2">
        <dgm:presLayoutVars>
          <dgm:bulletEnabled val="1"/>
        </dgm:presLayoutVars>
      </dgm:prSet>
      <dgm:spPr/>
      <dgm:t>
        <a:bodyPr/>
        <a:lstStyle/>
        <a:p>
          <a:endParaRPr lang="en-US"/>
        </a:p>
      </dgm:t>
    </dgm:pt>
  </dgm:ptLst>
  <dgm:cxnLst>
    <dgm:cxn modelId="{F8C26E5A-080A-4AC9-9358-9E8575718839}" type="presOf" srcId="{EEE4437A-A18B-2D4C-8157-A4E645A8A0AE}" destId="{DA75B808-4965-7D4A-8231-BFD12EA91572}" srcOrd="0" destOrd="0" presId="urn:microsoft.com/office/officeart/2005/8/layout/venn2"/>
    <dgm:cxn modelId="{10EB4328-8EC3-C345-B352-2B60322258CB}" srcId="{EEE4437A-A18B-2D4C-8157-A4E645A8A0AE}" destId="{F6CB65CA-AD4A-3748-824A-C686644EFA99}" srcOrd="0" destOrd="0" parTransId="{62819EB6-78A3-C449-B34C-BB430CB4FBBA}" sibTransId="{97432E85-7609-B343-BAAD-5B768B8131C7}"/>
    <dgm:cxn modelId="{62F767A6-24DB-495A-9A14-8CB18496632B}" type="presOf" srcId="{BD4099BB-3BCC-AA42-94B8-1D12A2477307}" destId="{C4C527A4-345B-1643-AC84-1667AD4B8A66}" srcOrd="1" destOrd="0" presId="urn:microsoft.com/office/officeart/2005/8/layout/venn2"/>
    <dgm:cxn modelId="{3F008BE9-7BF0-CF4B-88B0-EE4B2A1E5F41}" srcId="{EEE4437A-A18B-2D4C-8157-A4E645A8A0AE}" destId="{BD4099BB-3BCC-AA42-94B8-1D12A2477307}" srcOrd="1" destOrd="0" parTransId="{268482DF-C1C9-0E4A-9182-24A9185F6EA4}" sibTransId="{9CA4E98F-B562-0642-A721-CB74012494F6}"/>
    <dgm:cxn modelId="{63450101-CB69-41D9-A78C-716EB33F122E}" type="presOf" srcId="{F6CB65CA-AD4A-3748-824A-C686644EFA99}" destId="{C190DFE3-1440-2347-8A2E-62183D701FC8}" srcOrd="1" destOrd="0" presId="urn:microsoft.com/office/officeart/2005/8/layout/venn2"/>
    <dgm:cxn modelId="{44E7CC36-88D0-407D-BEF1-6CE2BAF78F15}" type="presOf" srcId="{F6CB65CA-AD4A-3748-824A-C686644EFA99}" destId="{ABB18BAD-6B2F-0B49-9064-A333E009DA08}" srcOrd="0" destOrd="0" presId="urn:microsoft.com/office/officeart/2005/8/layout/venn2"/>
    <dgm:cxn modelId="{8A3FF5DF-5556-4F2E-AC8B-A9F9F8524337}" type="presOf" srcId="{BD4099BB-3BCC-AA42-94B8-1D12A2477307}" destId="{4BA0AB6B-C25B-4540-8488-1BA61590016E}" srcOrd="0" destOrd="0" presId="urn:microsoft.com/office/officeart/2005/8/layout/venn2"/>
    <dgm:cxn modelId="{7E518559-2447-4E67-9946-044A122D9AC9}" type="presParOf" srcId="{DA75B808-4965-7D4A-8231-BFD12EA91572}" destId="{21CC7EF5-9E02-A84D-BF8A-2F9246BA80A6}" srcOrd="0" destOrd="0" presId="urn:microsoft.com/office/officeart/2005/8/layout/venn2"/>
    <dgm:cxn modelId="{EE5DAD32-3BC7-46C1-AA2A-243D805FA786}" type="presParOf" srcId="{21CC7EF5-9E02-A84D-BF8A-2F9246BA80A6}" destId="{ABB18BAD-6B2F-0B49-9064-A333E009DA08}" srcOrd="0" destOrd="0" presId="urn:microsoft.com/office/officeart/2005/8/layout/venn2"/>
    <dgm:cxn modelId="{791A5AED-ED51-4D4A-A7CB-4286451FD4C4}" type="presParOf" srcId="{21CC7EF5-9E02-A84D-BF8A-2F9246BA80A6}" destId="{C190DFE3-1440-2347-8A2E-62183D701FC8}" srcOrd="1" destOrd="0" presId="urn:microsoft.com/office/officeart/2005/8/layout/venn2"/>
    <dgm:cxn modelId="{8A259F80-CFAB-4147-96B6-404DC9042642}" type="presParOf" srcId="{DA75B808-4965-7D4A-8231-BFD12EA91572}" destId="{1FD26FCA-5ED6-0747-889D-46D658B1DE00}" srcOrd="1" destOrd="0" presId="urn:microsoft.com/office/officeart/2005/8/layout/venn2"/>
    <dgm:cxn modelId="{6EA902AE-7A97-47D7-93BE-0E8B5CA763BE}" type="presParOf" srcId="{1FD26FCA-5ED6-0747-889D-46D658B1DE00}" destId="{4BA0AB6B-C25B-4540-8488-1BA61590016E}" srcOrd="0" destOrd="0" presId="urn:microsoft.com/office/officeart/2005/8/layout/venn2"/>
    <dgm:cxn modelId="{FD0FE7E5-8BFB-4FC5-852E-AC10F7D667F2}" type="presParOf" srcId="{1FD26FCA-5ED6-0747-889D-46D658B1DE00}" destId="{C4C527A4-345B-1643-AC84-1667AD4B8A66}" srcOrd="1" destOrd="0" presId="urn:microsoft.com/office/officeart/2005/8/layout/venn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97F74-E56D-D54A-A32A-EBB4F6B3EB59}">
      <dsp:nvSpPr>
        <dsp:cNvPr id="0" name=""/>
        <dsp:cNvSpPr/>
      </dsp:nvSpPr>
      <dsp:spPr>
        <a:xfrm rot="5400000">
          <a:off x="4746527" y="-1973908"/>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Contains a word to be stored in memory or sent to the  I/O unit</a:t>
          </a:r>
          <a:endParaRPr lang="en-US" sz="1200" kern="1200" dirty="0">
            <a:effectLst>
              <a:outerShdw blurRad="38100" dist="38100" dir="2700000" algn="tl">
                <a:srgbClr val="000000">
                  <a:alpha val="43137"/>
                </a:srgbClr>
              </a:outerShdw>
            </a:effectLst>
          </a:endParaRPr>
        </a:p>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Or is used to receive a word from memory or from the I/O unit</a:t>
          </a:r>
          <a:endParaRPr lang="en-US" sz="1200" kern="1200" dirty="0">
            <a:effectLst>
              <a:outerShdw blurRad="38100" dist="38100" dir="2700000" algn="tl">
                <a:srgbClr val="000000">
                  <a:alpha val="43137"/>
                </a:srgbClr>
              </a:outerShdw>
            </a:effectLst>
          </a:endParaRPr>
        </a:p>
      </dsp:txBody>
      <dsp:txXfrm rot="-5400000">
        <a:off x="2688336" y="116642"/>
        <a:ext cx="4746905" cy="598162"/>
      </dsp:txXfrm>
    </dsp:sp>
    <dsp:sp modelId="{0CFA3958-9CCA-714D-80C2-D920A4C3B568}">
      <dsp:nvSpPr>
        <dsp:cNvPr id="0" name=""/>
        <dsp:cNvSpPr/>
      </dsp:nvSpPr>
      <dsp:spPr>
        <a:xfrm>
          <a:off x="0" y="1423"/>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Memory buffer register (MBR)</a:t>
          </a:r>
          <a:endParaRPr lang="en-US" sz="1600" b="1" kern="1200" dirty="0">
            <a:effectLst>
              <a:outerShdw blurRad="38100" dist="38100" dir="2700000" algn="tl">
                <a:srgbClr val="000000">
                  <a:alpha val="43137"/>
                </a:srgbClr>
              </a:outerShdw>
            </a:effectLst>
          </a:endParaRPr>
        </a:p>
      </dsp:txBody>
      <dsp:txXfrm>
        <a:off x="40449" y="41872"/>
        <a:ext cx="2607438" cy="747702"/>
      </dsp:txXfrm>
    </dsp:sp>
    <dsp:sp modelId="{BE17F6E8-5455-3B44-880E-E877A6004AF4}">
      <dsp:nvSpPr>
        <dsp:cNvPr id="0" name=""/>
        <dsp:cNvSpPr/>
      </dsp:nvSpPr>
      <dsp:spPr>
        <a:xfrm rot="5400000">
          <a:off x="4746527" y="-1103877"/>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Specifies the address in memory of the word to be written from or read into the MBR</a:t>
          </a:r>
          <a:endParaRPr lang="en-US" sz="1200" kern="1200" dirty="0">
            <a:effectLst>
              <a:outerShdw blurRad="38100" dist="38100" dir="2700000" algn="tl">
                <a:srgbClr val="000000">
                  <a:alpha val="43137"/>
                </a:srgbClr>
              </a:outerShdw>
            </a:effectLst>
          </a:endParaRPr>
        </a:p>
      </dsp:txBody>
      <dsp:txXfrm rot="-5400000">
        <a:off x="2688336" y="986673"/>
        <a:ext cx="4746905" cy="598162"/>
      </dsp:txXfrm>
    </dsp:sp>
    <dsp:sp modelId="{48A8FEC9-0511-B347-8FBE-EBA2B7357690}">
      <dsp:nvSpPr>
        <dsp:cNvPr id="0" name=""/>
        <dsp:cNvSpPr/>
      </dsp:nvSpPr>
      <dsp:spPr>
        <a:xfrm>
          <a:off x="0" y="871453"/>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Memory address register (MAR)</a:t>
          </a:r>
        </a:p>
      </dsp:txBody>
      <dsp:txXfrm>
        <a:off x="40449" y="911902"/>
        <a:ext cx="2607438" cy="747702"/>
      </dsp:txXfrm>
    </dsp:sp>
    <dsp:sp modelId="{7153501E-395B-E940-A6F0-A2B38B4DD9DA}">
      <dsp:nvSpPr>
        <dsp:cNvPr id="0" name=""/>
        <dsp:cNvSpPr/>
      </dsp:nvSpPr>
      <dsp:spPr>
        <a:xfrm rot="5400000">
          <a:off x="4746527" y="-233847"/>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Contains the 8-bit opcode instruction being executed</a:t>
          </a:r>
          <a:endParaRPr lang="en-US" sz="1200" kern="1200" dirty="0">
            <a:effectLst>
              <a:outerShdw blurRad="38100" dist="38100" dir="2700000" algn="tl">
                <a:srgbClr val="000000">
                  <a:alpha val="43137"/>
                </a:srgbClr>
              </a:outerShdw>
            </a:effectLst>
          </a:endParaRPr>
        </a:p>
      </dsp:txBody>
      <dsp:txXfrm rot="-5400000">
        <a:off x="2688336" y="1856703"/>
        <a:ext cx="4746905" cy="598162"/>
      </dsp:txXfrm>
    </dsp:sp>
    <dsp:sp modelId="{7766074F-B532-BA4A-B509-BE407CA8E0EF}">
      <dsp:nvSpPr>
        <dsp:cNvPr id="0" name=""/>
        <dsp:cNvSpPr/>
      </dsp:nvSpPr>
      <dsp:spPr>
        <a:xfrm>
          <a:off x="0" y="1741484"/>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Instruction register (IR)</a:t>
          </a:r>
        </a:p>
      </dsp:txBody>
      <dsp:txXfrm>
        <a:off x="40449" y="1781933"/>
        <a:ext cx="2607438" cy="747702"/>
      </dsp:txXfrm>
    </dsp:sp>
    <dsp:sp modelId="{5DCB971D-C09B-EE4E-84F5-7EF86105255A}">
      <dsp:nvSpPr>
        <dsp:cNvPr id="0" name=""/>
        <dsp:cNvSpPr/>
      </dsp:nvSpPr>
      <dsp:spPr>
        <a:xfrm rot="5400000">
          <a:off x="4746527" y="636183"/>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Employed to temporarily hold the right-hand instruction from a word in memory</a:t>
          </a:r>
          <a:endParaRPr lang="en-US" sz="1200" kern="1200" dirty="0">
            <a:effectLst>
              <a:outerShdw blurRad="38100" dist="38100" dir="2700000" algn="tl">
                <a:srgbClr val="000000">
                  <a:alpha val="43137"/>
                </a:srgbClr>
              </a:outerShdw>
            </a:effectLst>
          </a:endParaRPr>
        </a:p>
      </dsp:txBody>
      <dsp:txXfrm rot="-5400000">
        <a:off x="2688336" y="2726734"/>
        <a:ext cx="4746905" cy="598162"/>
      </dsp:txXfrm>
    </dsp:sp>
    <dsp:sp modelId="{D62165FB-07F8-BB41-AD94-3FC196D4B89A}">
      <dsp:nvSpPr>
        <dsp:cNvPr id="0" name=""/>
        <dsp:cNvSpPr/>
      </dsp:nvSpPr>
      <dsp:spPr>
        <a:xfrm>
          <a:off x="0" y="2611515"/>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Instruction buffer register (IBR)</a:t>
          </a:r>
        </a:p>
      </dsp:txBody>
      <dsp:txXfrm>
        <a:off x="40449" y="2651964"/>
        <a:ext cx="2607438" cy="747702"/>
      </dsp:txXfrm>
    </dsp:sp>
    <dsp:sp modelId="{99C0F29E-E6D4-594F-87A8-EF664CEC31E3}">
      <dsp:nvSpPr>
        <dsp:cNvPr id="0" name=""/>
        <dsp:cNvSpPr/>
      </dsp:nvSpPr>
      <dsp:spPr>
        <a:xfrm rot="5400000">
          <a:off x="4746527" y="1506213"/>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Contains the address of the next instruction pair to be fetched from memory</a:t>
          </a:r>
          <a:endParaRPr lang="en-US" sz="1200" kern="1200" dirty="0">
            <a:effectLst>
              <a:outerShdw blurRad="38100" dist="38100" dir="2700000" algn="tl">
                <a:srgbClr val="000000">
                  <a:alpha val="43137"/>
                </a:srgbClr>
              </a:outerShdw>
            </a:effectLst>
          </a:endParaRPr>
        </a:p>
      </dsp:txBody>
      <dsp:txXfrm rot="-5400000">
        <a:off x="2688336" y="3596764"/>
        <a:ext cx="4746905" cy="598162"/>
      </dsp:txXfrm>
    </dsp:sp>
    <dsp:sp modelId="{5184DBB6-5A0C-6745-8BDB-B2A811578BEF}">
      <dsp:nvSpPr>
        <dsp:cNvPr id="0" name=""/>
        <dsp:cNvSpPr/>
      </dsp:nvSpPr>
      <dsp:spPr>
        <a:xfrm>
          <a:off x="0" y="3481545"/>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Program counter (PC)</a:t>
          </a:r>
        </a:p>
      </dsp:txBody>
      <dsp:txXfrm>
        <a:off x="40449" y="3521994"/>
        <a:ext cx="2607438" cy="747702"/>
      </dsp:txXfrm>
    </dsp:sp>
    <dsp:sp modelId="{7951A7FF-1A7B-4147-A464-EEADD31946FA}">
      <dsp:nvSpPr>
        <dsp:cNvPr id="0" name=""/>
        <dsp:cNvSpPr/>
      </dsp:nvSpPr>
      <dsp:spPr>
        <a:xfrm rot="5400000">
          <a:off x="4746527" y="2376244"/>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Employed to temporarily hold operands and results of ALU operations</a:t>
          </a:r>
          <a:endParaRPr lang="en-US" sz="1200" kern="1200" dirty="0">
            <a:effectLst>
              <a:outerShdw blurRad="38100" dist="38100" dir="2700000" algn="tl">
                <a:srgbClr val="000000">
                  <a:alpha val="43137"/>
                </a:srgbClr>
              </a:outerShdw>
            </a:effectLst>
          </a:endParaRPr>
        </a:p>
      </dsp:txBody>
      <dsp:txXfrm rot="-5400000">
        <a:off x="2688336" y="4466795"/>
        <a:ext cx="4746905" cy="598162"/>
      </dsp:txXfrm>
    </dsp:sp>
    <dsp:sp modelId="{5D289608-FBD2-6445-968F-32CDE3AA653D}">
      <dsp:nvSpPr>
        <dsp:cNvPr id="0" name=""/>
        <dsp:cNvSpPr/>
      </dsp:nvSpPr>
      <dsp:spPr>
        <a:xfrm>
          <a:off x="0" y="4351576"/>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Accumulator (AC) and multiplier quotient (MQ)</a:t>
          </a:r>
        </a:p>
      </dsp:txBody>
      <dsp:txXfrm>
        <a:off x="40449" y="4392025"/>
        <a:ext cx="2607438" cy="747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54690-5023-454D-81BF-0F8EF7FE64E8}">
      <dsp:nvSpPr>
        <dsp:cNvPr id="0" name=""/>
        <dsp:cNvSpPr/>
      </dsp:nvSpPr>
      <dsp:spPr>
        <a:xfrm>
          <a:off x="0" y="0"/>
          <a:ext cx="8001000" cy="5791200"/>
        </a:xfrm>
        <a:prstGeom prst="roundRect">
          <a:avLst>
            <a:gd name="adj" fmla="val 8500"/>
          </a:avLst>
        </a:prstGeom>
        <a:solidFill>
          <a:schemeClr val="accent1"/>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4494615" numCol="1" spcCol="1270" anchor="t" anchorCtr="0">
          <a:noAutofit/>
        </a:bodyPr>
        <a:lstStyle/>
        <a:p>
          <a:pPr lvl="0" algn="l" defTabSz="1200150" rtl="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1965; Gordon Moore – co-founder of Intel</a:t>
          </a:r>
          <a:endParaRPr lang="en-US" sz="2700" kern="1200" dirty="0">
            <a:effectLst>
              <a:outerShdw blurRad="38100" dist="38100" dir="2700000" algn="tl">
                <a:srgbClr val="000000">
                  <a:alpha val="43137"/>
                </a:srgbClr>
              </a:outerShdw>
            </a:effectLst>
          </a:endParaRPr>
        </a:p>
      </dsp:txBody>
      <dsp:txXfrm>
        <a:off x="144176" y="144176"/>
        <a:ext cx="7712648" cy="5502848"/>
      </dsp:txXfrm>
    </dsp:sp>
    <dsp:sp modelId="{B4B2A9B5-CBBA-C949-942A-35DE101CCDFE}">
      <dsp:nvSpPr>
        <dsp:cNvPr id="0" name=""/>
        <dsp:cNvSpPr/>
      </dsp:nvSpPr>
      <dsp:spPr>
        <a:xfrm>
          <a:off x="200025" y="1447800"/>
          <a:ext cx="7600950" cy="4053840"/>
        </a:xfrm>
        <a:prstGeom prst="roundRect">
          <a:avLst>
            <a:gd name="adj" fmla="val 105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2574188" numCol="1" spcCol="1270" anchor="t" anchorCtr="0">
          <a:noAutofit/>
        </a:bodyPr>
        <a:lstStyle/>
        <a:p>
          <a:pPr lvl="0" algn="l" defTabSz="1200150" rtl="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Observed number of transistors that could be put on a single chip was doubling every year</a:t>
          </a:r>
          <a:endParaRPr lang="en-US" sz="2700" kern="1200" dirty="0">
            <a:effectLst>
              <a:outerShdw blurRad="38100" dist="38100" dir="2700000" algn="tl">
                <a:srgbClr val="000000">
                  <a:alpha val="43137"/>
                </a:srgbClr>
              </a:outerShdw>
            </a:effectLst>
          </a:endParaRPr>
        </a:p>
      </dsp:txBody>
      <dsp:txXfrm>
        <a:off x="324695" y="1572470"/>
        <a:ext cx="7351610" cy="3804500"/>
      </dsp:txXfrm>
    </dsp:sp>
    <dsp:sp modelId="{EA68CD54-2321-944A-9097-D8C9F2E9C2D9}">
      <dsp:nvSpPr>
        <dsp:cNvPr id="0" name=""/>
        <dsp:cNvSpPr/>
      </dsp:nvSpPr>
      <dsp:spPr>
        <a:xfrm>
          <a:off x="390048" y="2866644"/>
          <a:ext cx="1520190" cy="233095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b="1" kern="1200" dirty="0" smtClean="0">
              <a:effectLst/>
            </a:rPr>
            <a:t>The pace slowed to a doubling every 18 months in the 1970’s but has sustained that rate ever since</a:t>
          </a:r>
          <a:endParaRPr lang="en-US" sz="1100" b="1" kern="1200" dirty="0">
            <a:effectLst/>
          </a:endParaRPr>
        </a:p>
      </dsp:txBody>
      <dsp:txXfrm>
        <a:off x="436799" y="2913395"/>
        <a:ext cx="1426688" cy="2237456"/>
      </dsp:txXfrm>
    </dsp:sp>
    <dsp:sp modelId="{9EC0930A-9BAA-D347-A334-BC7E180A4743}">
      <dsp:nvSpPr>
        <dsp:cNvPr id="0" name=""/>
        <dsp:cNvSpPr/>
      </dsp:nvSpPr>
      <dsp:spPr>
        <a:xfrm>
          <a:off x="2080260" y="2895600"/>
          <a:ext cx="5520690" cy="2316480"/>
        </a:xfrm>
        <a:prstGeom prst="roundRect">
          <a:avLst>
            <a:gd name="adj" fmla="val 105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307524" numCol="1" spcCol="1270" anchor="t" anchorCtr="0">
          <a:noAutofit/>
        </a:bodyPr>
        <a:lstStyle/>
        <a:p>
          <a:pPr lvl="0" algn="l" defTabSz="1200150" rtl="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Consequences of Moore’s law: </a:t>
          </a:r>
          <a:endParaRPr lang="en-US" sz="2700" kern="1200" dirty="0">
            <a:effectLst>
              <a:outerShdw blurRad="38100" dist="38100" dir="2700000" algn="tl">
                <a:srgbClr val="000000">
                  <a:alpha val="43137"/>
                </a:srgbClr>
              </a:outerShdw>
            </a:effectLst>
          </a:endParaRPr>
        </a:p>
      </dsp:txBody>
      <dsp:txXfrm>
        <a:off x="2151500" y="2966840"/>
        <a:ext cx="5378210" cy="2174000"/>
      </dsp:txXfrm>
    </dsp:sp>
    <dsp:sp modelId="{91813869-71C4-7749-AA7F-6F71B8046448}">
      <dsp:nvSpPr>
        <dsp:cNvPr id="0" name=""/>
        <dsp:cNvSpPr/>
      </dsp:nvSpPr>
      <dsp:spPr>
        <a:xfrm>
          <a:off x="2218277"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cost of computer logic and memory circuitry has fallen at a dramatic rate</a:t>
          </a:r>
        </a:p>
      </dsp:txBody>
      <dsp:txXfrm>
        <a:off x="2249937" y="3969676"/>
        <a:ext cx="966148" cy="979096"/>
      </dsp:txXfrm>
    </dsp:sp>
    <dsp:sp modelId="{43D95310-0335-8948-925B-493826D68CA7}">
      <dsp:nvSpPr>
        <dsp:cNvPr id="0" name=""/>
        <dsp:cNvSpPr/>
      </dsp:nvSpPr>
      <dsp:spPr>
        <a:xfrm>
          <a:off x="3271303"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electrical path length is shortened, increasing operating speed</a:t>
          </a:r>
        </a:p>
      </dsp:txBody>
      <dsp:txXfrm>
        <a:off x="3302963" y="3969676"/>
        <a:ext cx="966148" cy="979096"/>
      </dsp:txXfrm>
    </dsp:sp>
    <dsp:sp modelId="{2BFD2A48-BAFB-C448-9560-380462349BFA}">
      <dsp:nvSpPr>
        <dsp:cNvPr id="0" name=""/>
        <dsp:cNvSpPr/>
      </dsp:nvSpPr>
      <dsp:spPr>
        <a:xfrm>
          <a:off x="4324329"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kern="1200" dirty="0" smtClean="0">
              <a:effectLst/>
            </a:rPr>
            <a:t>Computer becomes smaller and is more convenient to use in a variety of environments</a:t>
          </a:r>
        </a:p>
      </dsp:txBody>
      <dsp:txXfrm>
        <a:off x="4355989" y="3969676"/>
        <a:ext cx="966148" cy="979096"/>
      </dsp:txXfrm>
    </dsp:sp>
    <dsp:sp modelId="{54116479-2825-CE4B-A0CD-356DD46D1C46}">
      <dsp:nvSpPr>
        <dsp:cNvPr id="0" name=""/>
        <dsp:cNvSpPr/>
      </dsp:nvSpPr>
      <dsp:spPr>
        <a:xfrm>
          <a:off x="5377355"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Reduction in power and cooling requirements</a:t>
          </a:r>
        </a:p>
      </dsp:txBody>
      <dsp:txXfrm>
        <a:off x="5409015" y="3969676"/>
        <a:ext cx="966148" cy="979096"/>
      </dsp:txXfrm>
    </dsp:sp>
    <dsp:sp modelId="{A184587C-4EF5-0248-B0F8-E4E73CF3787B}">
      <dsp:nvSpPr>
        <dsp:cNvPr id="0" name=""/>
        <dsp:cNvSpPr/>
      </dsp:nvSpPr>
      <dsp:spPr>
        <a:xfrm>
          <a:off x="6430381"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Fewer interchip connections</a:t>
          </a:r>
        </a:p>
      </dsp:txBody>
      <dsp:txXfrm>
        <a:off x="6462041" y="3969676"/>
        <a:ext cx="966148" cy="9790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9DE1C-6487-F644-B0FB-514DFD9A6203}">
      <dsp:nvSpPr>
        <dsp:cNvPr id="0" name=""/>
        <dsp:cNvSpPr/>
      </dsp:nvSpPr>
      <dsp:spPr>
        <a:xfrm>
          <a:off x="0" y="4073500"/>
          <a:ext cx="8610599" cy="1336699"/>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kern="1200" dirty="0" smtClean="0"/>
            <a:t>Since 1970 semiconductor memory has been through 13 generations</a:t>
          </a:r>
        </a:p>
        <a:p>
          <a:pPr lvl="0" algn="ctr" defTabSz="666750" rtl="0">
            <a:lnSpc>
              <a:spcPct val="90000"/>
            </a:lnSpc>
            <a:spcBef>
              <a:spcPct val="0"/>
            </a:spcBef>
            <a:spcAft>
              <a:spcPct val="35000"/>
            </a:spcAft>
          </a:pPr>
          <a:r>
            <a:rPr lang="en-US" sz="1500" kern="1200" dirty="0" smtClean="0"/>
            <a:t>1K, 4K, 16K, 64K, 256K, 1M, 4M, 16M, 64M, 256M, 1G, 4G, 16G on a single chip</a:t>
          </a:r>
          <a:endParaRPr lang="en-US" sz="1500" kern="1200" dirty="0"/>
        </a:p>
      </dsp:txBody>
      <dsp:txXfrm>
        <a:off x="0" y="4073500"/>
        <a:ext cx="8610599" cy="721817"/>
      </dsp:txXfrm>
    </dsp:sp>
    <dsp:sp modelId="{3D32EC06-2A10-E044-BF0D-8C73C5E8D97F}">
      <dsp:nvSpPr>
        <dsp:cNvPr id="0" name=""/>
        <dsp:cNvSpPr/>
      </dsp:nvSpPr>
      <dsp:spPr>
        <a:xfrm>
          <a:off x="0" y="4767627"/>
          <a:ext cx="8610599" cy="614881"/>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Each generation has provided four times the storage density of the previous generation, accompanied by declining cost per bit and declining access time</a:t>
          </a:r>
          <a:endParaRPr lang="en-US" sz="1400" kern="1200" dirty="0"/>
        </a:p>
      </dsp:txBody>
      <dsp:txXfrm>
        <a:off x="0" y="4767627"/>
        <a:ext cx="8610599" cy="614881"/>
      </dsp:txXfrm>
    </dsp:sp>
    <dsp:sp modelId="{9295D34B-13D6-E143-8FAA-4C45DFED13EF}">
      <dsp:nvSpPr>
        <dsp:cNvPr id="0" name=""/>
        <dsp:cNvSpPr/>
      </dsp:nvSpPr>
      <dsp:spPr>
        <a:xfrm rot="10800000">
          <a:off x="0" y="2036750"/>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kern="1200" dirty="0" smtClean="0"/>
            <a:t>In 1974 the price per bit of semiconductor memory dropped below the price per bit of core memory</a:t>
          </a:r>
          <a:endParaRPr lang="en-US" sz="1500" kern="1200" dirty="0"/>
        </a:p>
      </dsp:txBody>
      <dsp:txXfrm rot="-10800000">
        <a:off x="0" y="2036750"/>
        <a:ext cx="8610599" cy="721601"/>
      </dsp:txXfrm>
    </dsp:sp>
    <dsp:sp modelId="{02DEDF47-B60B-174C-B68D-9085A3F1AB6A}">
      <dsp:nvSpPr>
        <dsp:cNvPr id="0" name=""/>
        <dsp:cNvSpPr/>
      </dsp:nvSpPr>
      <dsp:spPr>
        <a:xfrm>
          <a:off x="0"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There has been a continuing and rapid decline in memory cost accompanied by a corresponding increase in physical memory density</a:t>
          </a:r>
          <a:endParaRPr lang="en-US" sz="1400" kern="1200" dirty="0"/>
        </a:p>
      </dsp:txBody>
      <dsp:txXfrm>
        <a:off x="0" y="2758351"/>
        <a:ext cx="4305299" cy="614697"/>
      </dsp:txXfrm>
    </dsp:sp>
    <dsp:sp modelId="{80A90482-38CF-964E-898E-B14683C6E887}">
      <dsp:nvSpPr>
        <dsp:cNvPr id="0" name=""/>
        <dsp:cNvSpPr/>
      </dsp:nvSpPr>
      <dsp:spPr>
        <a:xfrm>
          <a:off x="4305299"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Developments in memory and processor technologies changed the nature of computers in less than a decade</a:t>
          </a:r>
          <a:endParaRPr lang="en-US" sz="1400" kern="1200" dirty="0"/>
        </a:p>
      </dsp:txBody>
      <dsp:txXfrm>
        <a:off x="4305299" y="2758351"/>
        <a:ext cx="4305299" cy="614697"/>
      </dsp:txXfrm>
    </dsp:sp>
    <dsp:sp modelId="{20D983A6-25B2-D34F-9721-9F543575F986}">
      <dsp:nvSpPr>
        <dsp:cNvPr id="0" name=""/>
        <dsp:cNvSpPr/>
      </dsp:nvSpPr>
      <dsp:spPr>
        <a:xfrm rot="10800000">
          <a:off x="0" y="956"/>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kern="1200" dirty="0" smtClean="0"/>
            <a:t>In 1970 Fairchild produced the first relatively capacious semiconductor memory</a:t>
          </a:r>
          <a:endParaRPr lang="en-US" sz="1500" kern="1200" dirty="0"/>
        </a:p>
      </dsp:txBody>
      <dsp:txXfrm rot="-10800000">
        <a:off x="0" y="956"/>
        <a:ext cx="8610599" cy="721601"/>
      </dsp:txXfrm>
    </dsp:sp>
    <dsp:sp modelId="{BCDEB9CC-91F2-B04C-BF78-8C8FAC34A974}">
      <dsp:nvSpPr>
        <dsp:cNvPr id="0" name=""/>
        <dsp:cNvSpPr/>
      </dsp:nvSpPr>
      <dsp:spPr>
        <a:xfrm>
          <a:off x="0"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Chip was about the size of a single core</a:t>
          </a:r>
          <a:endParaRPr lang="en-US" sz="1400" kern="1200" dirty="0"/>
        </a:p>
      </dsp:txBody>
      <dsp:txXfrm>
        <a:off x="0" y="722557"/>
        <a:ext cx="2152649" cy="614697"/>
      </dsp:txXfrm>
    </dsp:sp>
    <dsp:sp modelId="{22D687DF-5A41-C04B-83B2-990819124270}">
      <dsp:nvSpPr>
        <dsp:cNvPr id="0" name=""/>
        <dsp:cNvSpPr/>
      </dsp:nvSpPr>
      <dsp:spPr>
        <a:xfrm>
          <a:off x="21526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Could hold 256 bits of memory</a:t>
          </a:r>
          <a:endParaRPr lang="en-US" sz="1400" kern="1200" dirty="0"/>
        </a:p>
      </dsp:txBody>
      <dsp:txXfrm>
        <a:off x="2152649" y="722557"/>
        <a:ext cx="2152649" cy="614697"/>
      </dsp:txXfrm>
    </dsp:sp>
    <dsp:sp modelId="{97A27664-9A96-1645-A7EC-5BE951D18748}">
      <dsp:nvSpPr>
        <dsp:cNvPr id="0" name=""/>
        <dsp:cNvSpPr/>
      </dsp:nvSpPr>
      <dsp:spPr>
        <a:xfrm>
          <a:off x="430529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Non-destructive</a:t>
          </a:r>
          <a:endParaRPr lang="en-US" sz="1400" kern="1200" dirty="0"/>
        </a:p>
      </dsp:txBody>
      <dsp:txXfrm>
        <a:off x="4305299" y="722557"/>
        <a:ext cx="2152649" cy="614697"/>
      </dsp:txXfrm>
    </dsp:sp>
    <dsp:sp modelId="{23FFA982-4016-B24A-AD76-E71171B95C2B}">
      <dsp:nvSpPr>
        <dsp:cNvPr id="0" name=""/>
        <dsp:cNvSpPr/>
      </dsp:nvSpPr>
      <dsp:spPr>
        <a:xfrm>
          <a:off x="64579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Much faster than core </a:t>
          </a:r>
          <a:endParaRPr lang="en-US" sz="1400" kern="1200" dirty="0"/>
        </a:p>
      </dsp:txBody>
      <dsp:txXfrm>
        <a:off x="6457949" y="722557"/>
        <a:ext cx="2152649" cy="6146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399CD-6D80-A04B-A73D-FAE536245E54}">
      <dsp:nvSpPr>
        <dsp:cNvPr id="0" name=""/>
        <dsp:cNvSpPr/>
      </dsp:nvSpPr>
      <dsp:spPr>
        <a:xfrm>
          <a:off x="-122317" y="133406"/>
          <a:ext cx="4533787" cy="4533787"/>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C95AEB3-1C20-5849-B1AE-D3E218984151}">
      <dsp:nvSpPr>
        <dsp:cNvPr id="0" name=""/>
        <dsp:cNvSpPr/>
      </dsp:nvSpPr>
      <dsp:spPr>
        <a:xfrm>
          <a:off x="2144576" y="133406"/>
          <a:ext cx="5289419" cy="45337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Pipelining</a:t>
          </a:r>
          <a:endParaRPr lang="en-US" sz="2700" kern="1200" dirty="0"/>
        </a:p>
      </dsp:txBody>
      <dsp:txXfrm>
        <a:off x="2144576" y="133406"/>
        <a:ext cx="2644709" cy="963429"/>
      </dsp:txXfrm>
    </dsp:sp>
    <dsp:sp modelId="{95965867-777A-B244-9440-59A3ABA67E2E}">
      <dsp:nvSpPr>
        <dsp:cNvPr id="0" name=""/>
        <dsp:cNvSpPr/>
      </dsp:nvSpPr>
      <dsp:spPr>
        <a:xfrm>
          <a:off x="472741" y="1096836"/>
          <a:ext cx="3343668" cy="3343668"/>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2C26FB8-F960-704B-9B69-4C5DA54F634F}">
      <dsp:nvSpPr>
        <dsp:cNvPr id="0" name=""/>
        <dsp:cNvSpPr/>
      </dsp:nvSpPr>
      <dsp:spPr>
        <a:xfrm>
          <a:off x="2144576" y="1096836"/>
          <a:ext cx="5289419" cy="334366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Branch prediction</a:t>
          </a:r>
          <a:endParaRPr lang="en-US" sz="2700" kern="1200" dirty="0"/>
        </a:p>
      </dsp:txBody>
      <dsp:txXfrm>
        <a:off x="2144576" y="1096836"/>
        <a:ext cx="2644709" cy="963429"/>
      </dsp:txXfrm>
    </dsp:sp>
    <dsp:sp modelId="{C63598F3-3031-A344-842B-BCABED8C5396}">
      <dsp:nvSpPr>
        <dsp:cNvPr id="0" name=""/>
        <dsp:cNvSpPr/>
      </dsp:nvSpPr>
      <dsp:spPr>
        <a:xfrm>
          <a:off x="1067801" y="2060265"/>
          <a:ext cx="2153549" cy="2153549"/>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51CC810-7B2A-8746-9AA4-A2A144A934AB}">
      <dsp:nvSpPr>
        <dsp:cNvPr id="0" name=""/>
        <dsp:cNvSpPr/>
      </dsp:nvSpPr>
      <dsp:spPr>
        <a:xfrm>
          <a:off x="2144576" y="2060265"/>
          <a:ext cx="5289419" cy="215354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Data flow analysis</a:t>
          </a:r>
          <a:endParaRPr lang="en-US" sz="2700" kern="1200" dirty="0"/>
        </a:p>
      </dsp:txBody>
      <dsp:txXfrm>
        <a:off x="2144576" y="2060265"/>
        <a:ext cx="2644709" cy="963429"/>
      </dsp:txXfrm>
    </dsp:sp>
    <dsp:sp modelId="{C4E2E903-E8F7-9E46-8BA7-15328E0E25A7}">
      <dsp:nvSpPr>
        <dsp:cNvPr id="0" name=""/>
        <dsp:cNvSpPr/>
      </dsp:nvSpPr>
      <dsp:spPr>
        <a:xfrm>
          <a:off x="1662861" y="3023695"/>
          <a:ext cx="963429" cy="963429"/>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3472C72-B788-E94E-9C0A-0C198941A298}">
      <dsp:nvSpPr>
        <dsp:cNvPr id="0" name=""/>
        <dsp:cNvSpPr/>
      </dsp:nvSpPr>
      <dsp:spPr>
        <a:xfrm>
          <a:off x="2144576" y="3023695"/>
          <a:ext cx="5289419" cy="9634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Speculative execution</a:t>
          </a:r>
          <a:endParaRPr lang="en-US" sz="2700" kern="1200" dirty="0"/>
        </a:p>
      </dsp:txBody>
      <dsp:txXfrm>
        <a:off x="2144576" y="3023695"/>
        <a:ext cx="2644709" cy="963429"/>
      </dsp:txXfrm>
    </dsp:sp>
    <dsp:sp modelId="{9625A8A9-4E22-1C45-8780-F620536E0AB6}">
      <dsp:nvSpPr>
        <dsp:cNvPr id="0" name=""/>
        <dsp:cNvSpPr/>
      </dsp:nvSpPr>
      <dsp:spPr>
        <a:xfrm>
          <a:off x="4300014" y="132712"/>
          <a:ext cx="3133980" cy="963429"/>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57150" lvl="1" indent="-57150" algn="just" defTabSz="444500" rtl="0">
            <a:lnSpc>
              <a:spcPct val="90000"/>
            </a:lnSpc>
            <a:spcBef>
              <a:spcPct val="0"/>
            </a:spcBef>
            <a:spcAft>
              <a:spcPct val="15000"/>
            </a:spcAft>
            <a:buChar char="••"/>
          </a:pPr>
          <a:r>
            <a:rPr lang="en-US" sz="1000" kern="1200" dirty="0" smtClean="0"/>
            <a:t>Processor moves data or instructions into a conceptual pipe with all stages of the pipe processing </a:t>
          </a:r>
          <a:r>
            <a:rPr lang="en-US" sz="1000" kern="1200" dirty="0" smtClean="0"/>
            <a:t>simultaneously on multiple instructions. For example, while one instruction is being executed, the computer is decoding the next instruction.</a:t>
          </a:r>
          <a:endParaRPr lang="en-US" sz="1000" kern="1200" dirty="0"/>
        </a:p>
      </dsp:txBody>
      <dsp:txXfrm>
        <a:off x="4300014" y="132712"/>
        <a:ext cx="3133980" cy="963429"/>
      </dsp:txXfrm>
    </dsp:sp>
    <dsp:sp modelId="{B8C4BD7A-9494-904F-8FD8-EAB30AD1C9C2}">
      <dsp:nvSpPr>
        <dsp:cNvPr id="0" name=""/>
        <dsp:cNvSpPr/>
      </dsp:nvSpPr>
      <dsp:spPr>
        <a:xfrm>
          <a:off x="4361569" y="1096836"/>
          <a:ext cx="3019491" cy="963429"/>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57150" lvl="1" indent="-57150" algn="just" defTabSz="444500" rtl="0">
            <a:lnSpc>
              <a:spcPct val="90000"/>
            </a:lnSpc>
            <a:spcBef>
              <a:spcPct val="0"/>
            </a:spcBef>
            <a:spcAft>
              <a:spcPct val="15000"/>
            </a:spcAft>
            <a:buChar char="••"/>
          </a:pPr>
          <a:r>
            <a:rPr lang="en-US" sz="1000" kern="1200" dirty="0" smtClean="0"/>
            <a:t>Processor looks ahead in the instruction code fetched from memory and predicts which branches, or groups of instructions, are likely to be processed next</a:t>
          </a:r>
          <a:endParaRPr lang="en-US" sz="1000" kern="1200" dirty="0"/>
        </a:p>
      </dsp:txBody>
      <dsp:txXfrm>
        <a:off x="4361569" y="1096836"/>
        <a:ext cx="3019491" cy="963429"/>
      </dsp:txXfrm>
    </dsp:sp>
    <dsp:sp modelId="{07BE6C20-B021-3742-A232-508956C0EC04}">
      <dsp:nvSpPr>
        <dsp:cNvPr id="0" name=""/>
        <dsp:cNvSpPr/>
      </dsp:nvSpPr>
      <dsp:spPr>
        <a:xfrm>
          <a:off x="4361569" y="2060265"/>
          <a:ext cx="3068101" cy="963429"/>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57150" lvl="1" indent="-57150" algn="just" defTabSz="444500" rtl="0">
            <a:lnSpc>
              <a:spcPct val="90000"/>
            </a:lnSpc>
            <a:spcBef>
              <a:spcPct val="0"/>
            </a:spcBef>
            <a:spcAft>
              <a:spcPct val="15000"/>
            </a:spcAft>
            <a:buChar char="••"/>
          </a:pPr>
          <a:r>
            <a:rPr lang="en-US" sz="1000" kern="1200" dirty="0" smtClean="0"/>
            <a:t>Processor analyzes which instructions are dependent on each other’s results, or data, to create an optimized schedule of </a:t>
          </a:r>
          <a:r>
            <a:rPr lang="en-US" sz="1000" kern="1200" dirty="0" smtClean="0"/>
            <a:t>instructions. This prevents unnecessary delay.</a:t>
          </a:r>
          <a:endParaRPr lang="en-US" sz="1000" kern="1200" dirty="0"/>
        </a:p>
      </dsp:txBody>
      <dsp:txXfrm>
        <a:off x="4361569" y="2060265"/>
        <a:ext cx="3068101" cy="963429"/>
      </dsp:txXfrm>
    </dsp:sp>
    <dsp:sp modelId="{6B68FA98-067F-3A4B-9740-67D335E2E02F}">
      <dsp:nvSpPr>
        <dsp:cNvPr id="0" name=""/>
        <dsp:cNvSpPr/>
      </dsp:nvSpPr>
      <dsp:spPr>
        <a:xfrm>
          <a:off x="4361556" y="3013040"/>
          <a:ext cx="3071777" cy="963429"/>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57150" lvl="1" indent="-57150" algn="just" defTabSz="444500" rtl="0">
            <a:lnSpc>
              <a:spcPct val="90000"/>
            </a:lnSpc>
            <a:spcBef>
              <a:spcPct val="0"/>
            </a:spcBef>
            <a:spcAft>
              <a:spcPct val="15000"/>
            </a:spcAft>
            <a:buChar char="••"/>
          </a:pPr>
          <a:r>
            <a:rPr lang="en-US" sz="1000" kern="1200" dirty="0" smtClean="0"/>
            <a:t>Using branch prediction and data flow analysis, some processors speculatively execute instructions ahead of their actual appearance in the program execution, holding the results in temporary locations, keeping execution engines as busy as possible</a:t>
          </a:r>
          <a:endParaRPr lang="en-US" sz="1000" kern="1200" dirty="0"/>
        </a:p>
      </dsp:txBody>
      <dsp:txXfrm>
        <a:off x="4361556" y="3013040"/>
        <a:ext cx="3071777" cy="9634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D9B43-A645-1046-AAFB-474175001081}">
      <dsp:nvSpPr>
        <dsp:cNvPr id="0" name=""/>
        <dsp:cNvSpPr/>
      </dsp:nvSpPr>
      <dsp:spPr>
        <a:xfrm>
          <a:off x="209550" y="1562100"/>
          <a:ext cx="4686300" cy="46863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79300" y="2231850"/>
          <a:ext cx="3346799" cy="334679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548660" y="2901210"/>
          <a:ext cx="2008079" cy="200807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218020" y="3570570"/>
          <a:ext cx="669359" cy="66935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676900" y="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The use of multiple processors on the same chip provides the potential to increase performance without increasing the clock rate</a:t>
          </a:r>
          <a:endParaRPr lang="en-US" sz="1300" kern="1200" dirty="0"/>
        </a:p>
      </dsp:txBody>
      <dsp:txXfrm>
        <a:off x="5676900" y="0"/>
        <a:ext cx="2343150" cy="1120806"/>
      </dsp:txXfrm>
    </dsp:sp>
    <dsp:sp modelId="{34B48968-EEAE-C24A-A838-020141B43AD6}">
      <dsp:nvSpPr>
        <dsp:cNvPr id="0" name=""/>
        <dsp:cNvSpPr/>
      </dsp:nvSpPr>
      <dsp:spPr>
        <a:xfrm>
          <a:off x="5091112" y="56040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DDA5D090-4EDE-CC46-88A9-94E77850F40F}">
      <dsp:nvSpPr>
        <dsp:cNvPr id="0" name=""/>
        <dsp:cNvSpPr/>
      </dsp:nvSpPr>
      <dsp:spPr>
        <a:xfrm rot="5400000">
          <a:off x="2146554" y="929449"/>
          <a:ext cx="3311652" cy="2577465"/>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513BC700-EE34-1A44-899C-A6CEEACA89E1}">
      <dsp:nvSpPr>
        <dsp:cNvPr id="0" name=""/>
        <dsp:cNvSpPr/>
      </dsp:nvSpPr>
      <dsp:spPr>
        <a:xfrm>
          <a:off x="5676900" y="1120806"/>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Strategy is to use two simpler processors on the chip rather than one more complex processor</a:t>
          </a:r>
          <a:endParaRPr lang="en-US" sz="1300" kern="1200" dirty="0"/>
        </a:p>
      </dsp:txBody>
      <dsp:txXfrm>
        <a:off x="5676900" y="1120806"/>
        <a:ext cx="2343150" cy="1120806"/>
      </dsp:txXfrm>
    </dsp:sp>
    <dsp:sp modelId="{CD79B02B-ADDF-1141-8C86-45D10350966D}">
      <dsp:nvSpPr>
        <dsp:cNvPr id="0" name=""/>
        <dsp:cNvSpPr/>
      </dsp:nvSpPr>
      <dsp:spPr>
        <a:xfrm>
          <a:off x="5091112" y="1681210"/>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816E5757-0CAD-CD46-B964-B653CB3D2F71}">
      <dsp:nvSpPr>
        <dsp:cNvPr id="0" name=""/>
        <dsp:cNvSpPr/>
      </dsp:nvSpPr>
      <dsp:spPr>
        <a:xfrm rot="5400000">
          <a:off x="2719844" y="2031901"/>
          <a:ext cx="2719616" cy="201901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64D028ED-D856-004F-82AE-25A1792DF594}">
      <dsp:nvSpPr>
        <dsp:cNvPr id="0" name=""/>
        <dsp:cNvSpPr/>
      </dsp:nvSpPr>
      <dsp:spPr>
        <a:xfrm>
          <a:off x="5676900" y="2241613"/>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With two processors larger caches are justified</a:t>
          </a:r>
          <a:endParaRPr lang="en-US" sz="1300" kern="1200" dirty="0"/>
        </a:p>
      </dsp:txBody>
      <dsp:txXfrm>
        <a:off x="5676900" y="2241613"/>
        <a:ext cx="2343150" cy="1120806"/>
      </dsp:txXfrm>
    </dsp:sp>
    <dsp:sp modelId="{844D6AD4-814E-9A49-8479-BBC4355D2906}">
      <dsp:nvSpPr>
        <dsp:cNvPr id="0" name=""/>
        <dsp:cNvSpPr/>
      </dsp:nvSpPr>
      <dsp:spPr>
        <a:xfrm>
          <a:off x="5091112" y="2802016"/>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9E031DD-5B6F-B149-9EF5-9E627F32C5E0}">
      <dsp:nvSpPr>
        <dsp:cNvPr id="0" name=""/>
        <dsp:cNvSpPr/>
      </dsp:nvSpPr>
      <dsp:spPr>
        <a:xfrm rot="5400000">
          <a:off x="3274780" y="3059372"/>
          <a:ext cx="2074468" cy="155819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7DB2A403-2088-DF4C-B961-D8DCC748BA56}">
      <dsp:nvSpPr>
        <dsp:cNvPr id="0" name=""/>
        <dsp:cNvSpPr/>
      </dsp:nvSpPr>
      <dsp:spPr>
        <a:xfrm>
          <a:off x="5676900" y="336242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As caches became larger it made performance sense to create two and then three levels of cache on a chip</a:t>
          </a:r>
          <a:endParaRPr lang="en-US" sz="1300" kern="1200" dirty="0"/>
        </a:p>
      </dsp:txBody>
      <dsp:txXfrm>
        <a:off x="5676900" y="3362420"/>
        <a:ext cx="2343150" cy="1120806"/>
      </dsp:txXfrm>
    </dsp:sp>
    <dsp:sp modelId="{DEF37567-F691-5D47-8D86-7EF938ACCD23}">
      <dsp:nvSpPr>
        <dsp:cNvPr id="0" name=""/>
        <dsp:cNvSpPr/>
      </dsp:nvSpPr>
      <dsp:spPr>
        <a:xfrm>
          <a:off x="5091112" y="392282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C5CA4BDE-6447-5546-B9F5-65BD75E05390}">
      <dsp:nvSpPr>
        <dsp:cNvPr id="0" name=""/>
        <dsp:cNvSpPr/>
      </dsp:nvSpPr>
      <dsp:spPr>
        <a:xfrm rot="5400000">
          <a:off x="3831044" y="4090905"/>
          <a:ext cx="1425884" cy="1088783"/>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E9B18-635E-AC4B-BCCB-361E1904AC54}">
      <dsp:nvSpPr>
        <dsp:cNvPr id="0" name=""/>
        <dsp:cNvSpPr/>
      </dsp:nvSpPr>
      <dsp:spPr>
        <a:xfrm>
          <a:off x="3643" y="1407758"/>
          <a:ext cx="1396603" cy="37440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rtl="0">
            <a:lnSpc>
              <a:spcPct val="90000"/>
            </a:lnSpc>
            <a:spcBef>
              <a:spcPct val="0"/>
            </a:spcBef>
            <a:spcAft>
              <a:spcPct val="35000"/>
            </a:spcAft>
          </a:pPr>
          <a:r>
            <a:rPr lang="en-US" sz="1300" b="1" kern="1200" dirty="0" smtClean="0">
              <a:effectLst>
                <a:outerShdw blurRad="38100" dist="38100" dir="2700000" algn="tl">
                  <a:srgbClr val="000000">
                    <a:alpha val="43137"/>
                  </a:srgbClr>
                </a:outerShdw>
              </a:effectLst>
            </a:rPr>
            <a:t>Pentium</a:t>
          </a:r>
        </a:p>
      </dsp:txBody>
      <dsp:txXfrm>
        <a:off x="3643" y="1407758"/>
        <a:ext cx="1396603" cy="374400"/>
      </dsp:txXfrm>
    </dsp:sp>
    <dsp:sp modelId="{239AF670-EF77-4B40-B874-00EAAB89D08E}">
      <dsp:nvSpPr>
        <dsp:cNvPr id="0" name=""/>
        <dsp:cNvSpPr/>
      </dsp:nvSpPr>
      <dsp:spPr>
        <a:xfrm>
          <a:off x="3643" y="1782158"/>
          <a:ext cx="1396603" cy="24488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Superscalar</a:t>
          </a:r>
          <a:endParaRPr lang="en-US" sz="1300" kern="1200" dirty="0"/>
        </a:p>
        <a:p>
          <a:pPr marL="114300" lvl="1" indent="-114300" algn="l" defTabSz="577850" rtl="0">
            <a:lnSpc>
              <a:spcPct val="90000"/>
            </a:lnSpc>
            <a:spcBef>
              <a:spcPct val="0"/>
            </a:spcBef>
            <a:spcAft>
              <a:spcPct val="15000"/>
            </a:spcAft>
            <a:buChar char="••"/>
          </a:pPr>
          <a:r>
            <a:rPr lang="en-US" sz="1300" kern="1200" dirty="0" smtClean="0"/>
            <a:t>Multiple instructions executed in parallel</a:t>
          </a:r>
          <a:endParaRPr lang="en-US" sz="1300" kern="1200" dirty="0"/>
        </a:p>
      </dsp:txBody>
      <dsp:txXfrm>
        <a:off x="3643" y="1782158"/>
        <a:ext cx="1396603" cy="2448883"/>
      </dsp:txXfrm>
    </dsp:sp>
    <dsp:sp modelId="{80304123-D914-FD43-9B95-034E07248611}">
      <dsp:nvSpPr>
        <dsp:cNvPr id="0" name=""/>
        <dsp:cNvSpPr/>
      </dsp:nvSpPr>
      <dsp:spPr>
        <a:xfrm>
          <a:off x="1595770" y="1407758"/>
          <a:ext cx="1396603" cy="37440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rtl="0">
            <a:lnSpc>
              <a:spcPct val="90000"/>
            </a:lnSpc>
            <a:spcBef>
              <a:spcPct val="0"/>
            </a:spcBef>
            <a:spcAft>
              <a:spcPct val="35000"/>
            </a:spcAft>
          </a:pPr>
          <a:r>
            <a:rPr lang="en-US" sz="1300" b="1" kern="1200" dirty="0" smtClean="0">
              <a:effectLst>
                <a:outerShdw blurRad="38100" dist="38100" dir="2700000" algn="tl">
                  <a:srgbClr val="000000">
                    <a:alpha val="43137"/>
                  </a:srgbClr>
                </a:outerShdw>
              </a:effectLst>
            </a:rPr>
            <a:t>Pentium Pro</a:t>
          </a:r>
          <a:endParaRPr lang="en-US" sz="1300" b="1" kern="1200" dirty="0">
            <a:effectLst>
              <a:outerShdw blurRad="38100" dist="38100" dir="2700000" algn="tl">
                <a:srgbClr val="000000">
                  <a:alpha val="43137"/>
                </a:srgbClr>
              </a:outerShdw>
            </a:effectLst>
          </a:endParaRPr>
        </a:p>
      </dsp:txBody>
      <dsp:txXfrm>
        <a:off x="1595770" y="1407758"/>
        <a:ext cx="1396603" cy="374400"/>
      </dsp:txXfrm>
    </dsp:sp>
    <dsp:sp modelId="{56924772-18B6-994C-98FA-7F601FDFEE1B}">
      <dsp:nvSpPr>
        <dsp:cNvPr id="0" name=""/>
        <dsp:cNvSpPr/>
      </dsp:nvSpPr>
      <dsp:spPr>
        <a:xfrm>
          <a:off x="1595770" y="1782158"/>
          <a:ext cx="1396603" cy="24488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Increased superscalar organization</a:t>
          </a:r>
          <a:endParaRPr lang="en-US" sz="1300" kern="1200" dirty="0"/>
        </a:p>
        <a:p>
          <a:pPr marL="114300" lvl="1" indent="-114300" algn="l" defTabSz="577850" rtl="0">
            <a:lnSpc>
              <a:spcPct val="90000"/>
            </a:lnSpc>
            <a:spcBef>
              <a:spcPct val="0"/>
            </a:spcBef>
            <a:spcAft>
              <a:spcPct val="15000"/>
            </a:spcAft>
            <a:buChar char="••"/>
          </a:pPr>
          <a:r>
            <a:rPr lang="en-GB" sz="1300" kern="1200" dirty="0" smtClean="0"/>
            <a:t>Aggressive register renaming</a:t>
          </a:r>
          <a:endParaRPr lang="en-GB" sz="1300" kern="1200" dirty="0"/>
        </a:p>
        <a:p>
          <a:pPr marL="114300" lvl="1" indent="-114300" algn="l" defTabSz="577850" rtl="0">
            <a:lnSpc>
              <a:spcPct val="90000"/>
            </a:lnSpc>
            <a:spcBef>
              <a:spcPct val="0"/>
            </a:spcBef>
            <a:spcAft>
              <a:spcPct val="15000"/>
            </a:spcAft>
            <a:buChar char="••"/>
          </a:pPr>
          <a:r>
            <a:rPr lang="en-GB" sz="1300" kern="1200" dirty="0" smtClean="0"/>
            <a:t>Branch prediction</a:t>
          </a:r>
          <a:endParaRPr lang="en-GB" sz="1300" kern="1200" dirty="0"/>
        </a:p>
        <a:p>
          <a:pPr marL="114300" lvl="1" indent="-114300" algn="l" defTabSz="577850" rtl="0">
            <a:lnSpc>
              <a:spcPct val="90000"/>
            </a:lnSpc>
            <a:spcBef>
              <a:spcPct val="0"/>
            </a:spcBef>
            <a:spcAft>
              <a:spcPct val="15000"/>
            </a:spcAft>
            <a:buChar char="••"/>
          </a:pPr>
          <a:r>
            <a:rPr lang="en-GB" sz="1300" kern="1200" dirty="0" smtClean="0"/>
            <a:t>Data flow analysis</a:t>
          </a:r>
          <a:endParaRPr lang="en-GB" sz="1300" kern="1200" dirty="0"/>
        </a:p>
        <a:p>
          <a:pPr marL="114300" lvl="1" indent="-114300" algn="l" defTabSz="577850" rtl="0">
            <a:lnSpc>
              <a:spcPct val="90000"/>
            </a:lnSpc>
            <a:spcBef>
              <a:spcPct val="0"/>
            </a:spcBef>
            <a:spcAft>
              <a:spcPct val="15000"/>
            </a:spcAft>
            <a:buChar char="••"/>
          </a:pPr>
          <a:r>
            <a:rPr lang="en-US" sz="1300" kern="1200" dirty="0" smtClean="0"/>
            <a:t>Speculative execution</a:t>
          </a:r>
          <a:endParaRPr lang="en-US" sz="1300" kern="1200" dirty="0"/>
        </a:p>
      </dsp:txBody>
      <dsp:txXfrm>
        <a:off x="1595770" y="1782158"/>
        <a:ext cx="1396603" cy="2448883"/>
      </dsp:txXfrm>
    </dsp:sp>
    <dsp:sp modelId="{FF4F7E1A-AE63-274B-A4C6-EB571D1564FB}">
      <dsp:nvSpPr>
        <dsp:cNvPr id="0" name=""/>
        <dsp:cNvSpPr/>
      </dsp:nvSpPr>
      <dsp:spPr>
        <a:xfrm>
          <a:off x="3187898" y="1407758"/>
          <a:ext cx="1396603" cy="37440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rtl="0">
            <a:lnSpc>
              <a:spcPct val="90000"/>
            </a:lnSpc>
            <a:spcBef>
              <a:spcPct val="0"/>
            </a:spcBef>
            <a:spcAft>
              <a:spcPct val="35000"/>
            </a:spcAft>
          </a:pPr>
          <a:r>
            <a:rPr lang="en-GB" sz="1300" b="1" kern="1200" dirty="0" smtClean="0">
              <a:effectLst>
                <a:outerShdw blurRad="38100" dist="38100" dir="2700000" algn="tl">
                  <a:srgbClr val="000000">
                    <a:alpha val="43137"/>
                  </a:srgbClr>
                </a:outerShdw>
              </a:effectLst>
            </a:rPr>
            <a:t>Pentium II</a:t>
          </a:r>
        </a:p>
      </dsp:txBody>
      <dsp:txXfrm>
        <a:off x="3187898" y="1407758"/>
        <a:ext cx="1396603" cy="374400"/>
      </dsp:txXfrm>
    </dsp:sp>
    <dsp:sp modelId="{FBF14E39-A656-9542-ADFE-9B55470FF288}">
      <dsp:nvSpPr>
        <dsp:cNvPr id="0" name=""/>
        <dsp:cNvSpPr/>
      </dsp:nvSpPr>
      <dsp:spPr>
        <a:xfrm>
          <a:off x="3187898" y="1782158"/>
          <a:ext cx="1396603" cy="24488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MMX (Multimedia Extension) technology</a:t>
          </a:r>
          <a:endParaRPr lang="en-US" sz="1300" kern="1200" dirty="0"/>
        </a:p>
        <a:p>
          <a:pPr marL="114300" lvl="1" indent="-114300" algn="l" defTabSz="577850" rtl="0">
            <a:lnSpc>
              <a:spcPct val="90000"/>
            </a:lnSpc>
            <a:spcBef>
              <a:spcPct val="0"/>
            </a:spcBef>
            <a:spcAft>
              <a:spcPct val="15000"/>
            </a:spcAft>
            <a:buChar char="••"/>
          </a:pPr>
          <a:r>
            <a:rPr lang="en-US" sz="1300" kern="1200" dirty="0" smtClean="0"/>
            <a:t>Designed specifically to process video, audio, and graphics data</a:t>
          </a:r>
          <a:endParaRPr lang="en-US" sz="1300" kern="1200" dirty="0"/>
        </a:p>
      </dsp:txBody>
      <dsp:txXfrm>
        <a:off x="3187898" y="1782158"/>
        <a:ext cx="1396603" cy="2448883"/>
      </dsp:txXfrm>
    </dsp:sp>
    <dsp:sp modelId="{AC9F0307-D23A-AD4D-A53E-820FC22698F4}">
      <dsp:nvSpPr>
        <dsp:cNvPr id="0" name=""/>
        <dsp:cNvSpPr/>
      </dsp:nvSpPr>
      <dsp:spPr>
        <a:xfrm>
          <a:off x="4780026" y="1407758"/>
          <a:ext cx="1396603" cy="37440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rtl="0">
            <a:lnSpc>
              <a:spcPct val="90000"/>
            </a:lnSpc>
            <a:spcBef>
              <a:spcPct val="0"/>
            </a:spcBef>
            <a:spcAft>
              <a:spcPct val="35000"/>
            </a:spcAft>
          </a:pPr>
          <a:r>
            <a:rPr lang="en-US" sz="1300" b="1" kern="1200" dirty="0" smtClean="0">
              <a:effectLst>
                <a:outerShdw blurRad="38100" dist="38100" dir="2700000" algn="tl">
                  <a:srgbClr val="000000">
                    <a:alpha val="43137"/>
                  </a:srgbClr>
                </a:outerShdw>
              </a:effectLst>
            </a:rPr>
            <a:t>Pentium III</a:t>
          </a:r>
        </a:p>
      </dsp:txBody>
      <dsp:txXfrm>
        <a:off x="4780026" y="1407758"/>
        <a:ext cx="1396603" cy="374400"/>
      </dsp:txXfrm>
    </dsp:sp>
    <dsp:sp modelId="{FABCC956-1A2E-554B-9D18-D1AFC85AA163}">
      <dsp:nvSpPr>
        <dsp:cNvPr id="0" name=""/>
        <dsp:cNvSpPr/>
      </dsp:nvSpPr>
      <dsp:spPr>
        <a:xfrm>
          <a:off x="4780026" y="1782158"/>
          <a:ext cx="1396603" cy="24488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Additional floating-point instructions to support 3D graphics software</a:t>
          </a:r>
          <a:endParaRPr lang="en-US" sz="1300" kern="1200" dirty="0"/>
        </a:p>
      </dsp:txBody>
      <dsp:txXfrm>
        <a:off x="4780026" y="1782158"/>
        <a:ext cx="1396603" cy="2448883"/>
      </dsp:txXfrm>
    </dsp:sp>
    <dsp:sp modelId="{24D4775D-5021-0A4C-9096-E19268624406}">
      <dsp:nvSpPr>
        <dsp:cNvPr id="0" name=""/>
        <dsp:cNvSpPr/>
      </dsp:nvSpPr>
      <dsp:spPr>
        <a:xfrm>
          <a:off x="6372153" y="1407758"/>
          <a:ext cx="1396603" cy="37440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rtl="0">
            <a:lnSpc>
              <a:spcPct val="90000"/>
            </a:lnSpc>
            <a:spcBef>
              <a:spcPct val="0"/>
            </a:spcBef>
            <a:spcAft>
              <a:spcPct val="35000"/>
            </a:spcAft>
          </a:pPr>
          <a:r>
            <a:rPr lang="en-US" sz="1300" b="1" kern="1200" dirty="0" smtClean="0">
              <a:effectLst>
                <a:outerShdw blurRad="38100" dist="38100" dir="2700000" algn="tl">
                  <a:srgbClr val="000000">
                    <a:alpha val="43137"/>
                  </a:srgbClr>
                </a:outerShdw>
              </a:effectLst>
            </a:rPr>
            <a:t>Pentium 4</a:t>
          </a:r>
        </a:p>
      </dsp:txBody>
      <dsp:txXfrm>
        <a:off x="6372153" y="1407758"/>
        <a:ext cx="1396603" cy="374400"/>
      </dsp:txXfrm>
    </dsp:sp>
    <dsp:sp modelId="{E61E2309-C606-7C4D-BF94-1DE972488DFD}">
      <dsp:nvSpPr>
        <dsp:cNvPr id="0" name=""/>
        <dsp:cNvSpPr/>
      </dsp:nvSpPr>
      <dsp:spPr>
        <a:xfrm>
          <a:off x="6375796" y="1810320"/>
          <a:ext cx="1396603" cy="24488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GB" sz="1300" kern="1200" dirty="0" smtClean="0"/>
            <a:t>Includes additional floating-point and other enhancements for multimedia</a:t>
          </a:r>
          <a:endParaRPr lang="en-GB" sz="1300" kern="1200" dirty="0"/>
        </a:p>
        <a:p>
          <a:pPr marL="114300" lvl="1" indent="-114300" algn="l" defTabSz="577850" rtl="0">
            <a:lnSpc>
              <a:spcPct val="90000"/>
            </a:lnSpc>
            <a:spcBef>
              <a:spcPct val="0"/>
            </a:spcBef>
            <a:spcAft>
              <a:spcPct val="15000"/>
            </a:spcAft>
            <a:buChar char="••"/>
          </a:pPr>
          <a:endParaRPr lang="en-GB" sz="1300" kern="1200" dirty="0"/>
        </a:p>
      </dsp:txBody>
      <dsp:txXfrm>
        <a:off x="6375796" y="1810320"/>
        <a:ext cx="1396603" cy="24488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18BAD-6B2F-0B49-9064-A333E009DA08}">
      <dsp:nvSpPr>
        <dsp:cNvPr id="0" name=""/>
        <dsp:cNvSpPr/>
      </dsp:nvSpPr>
      <dsp:spPr>
        <a:xfrm>
          <a:off x="457198" y="0"/>
          <a:ext cx="3876678" cy="38862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endParaRPr lang="en-US" sz="1400" kern="1200" dirty="0" smtClean="0"/>
        </a:p>
        <a:p>
          <a:pPr lvl="0" algn="ctr" defTabSz="622300" rtl="0">
            <a:lnSpc>
              <a:spcPct val="90000"/>
            </a:lnSpc>
            <a:spcBef>
              <a:spcPct val="0"/>
            </a:spcBef>
            <a:spcAft>
              <a:spcPct val="35000"/>
            </a:spcAft>
          </a:pPr>
          <a:r>
            <a:rPr lang="en-US" sz="1600" kern="1200" dirty="0" smtClean="0"/>
            <a:t>Instruction set architecture is backward compatible with earlier versions</a:t>
          </a:r>
          <a:endParaRPr lang="en-US" sz="1600" kern="1200" dirty="0"/>
        </a:p>
      </dsp:txBody>
      <dsp:txXfrm>
        <a:off x="1377909" y="291465"/>
        <a:ext cx="2035256" cy="660654"/>
      </dsp:txXfrm>
    </dsp:sp>
    <dsp:sp modelId="{4BA0AB6B-C25B-4540-8488-1BA61590016E}">
      <dsp:nvSpPr>
        <dsp:cNvPr id="0" name=""/>
        <dsp:cNvSpPr/>
      </dsp:nvSpPr>
      <dsp:spPr>
        <a:xfrm>
          <a:off x="1152541" y="1371600"/>
          <a:ext cx="2505054" cy="2419363"/>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endParaRPr lang="en-US" sz="1600" b="1" kern="1200" dirty="0" smtClean="0"/>
        </a:p>
        <a:p>
          <a:pPr lvl="0" algn="ctr" defTabSz="711200" rtl="0">
            <a:lnSpc>
              <a:spcPct val="90000"/>
            </a:lnSpc>
            <a:spcBef>
              <a:spcPct val="0"/>
            </a:spcBef>
            <a:spcAft>
              <a:spcPct val="35000"/>
            </a:spcAft>
          </a:pPr>
          <a:r>
            <a:rPr lang="en-US" sz="1600" b="1" kern="1200" dirty="0" smtClean="0"/>
            <a:t>X86 architecture continues to dominate the processor market outside of embedded systems</a:t>
          </a:r>
        </a:p>
      </dsp:txBody>
      <dsp:txXfrm>
        <a:off x="1519397" y="1976441"/>
        <a:ext cx="1771340" cy="1209681"/>
      </dsp:txXfrm>
    </dsp:sp>
  </dsp:spTree>
</dsp:drawing>
</file>

<file path=ppt/diagrams/layout1.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35" name=""/>
        <p:cNvGrpSpPr/>
        <p:nvPr/>
      </p:nvGrpSpPr>
      <p:grpSpPr>
        <a:xfrm>
          <a:off x="0" y="0"/>
          <a:ext cx="0" cy="0"/>
          <a:chOff x="0" y="0"/>
          <a:chExt cx="0" cy="0"/>
        </a:xfrm>
      </p:grpSpPr>
      <p:sp>
        <p:nvSpPr>
          <p:cNvPr id="1049029" name="Rectangle 2"/>
          <p:cNvSpPr>
            <a:spLocks noGrp="1" noChangeArrowheads="1"/>
          </p:cNvSpPr>
          <p:nvPr>
            <p:ph type="hdr" sz="quarter"/>
          </p:nvPr>
        </p:nvSpPr>
        <p:spPr bwMode="auto">
          <a:xfrm>
            <a:off x="0" y="0"/>
            <a:ext cx="2971800" cy="457200"/>
          </a:xfrm>
          <a:prstGeom prst="rect"/>
          <a:noFill/>
          <a:ln w="9525">
            <a:noFill/>
            <a:miter lim="800000"/>
            <a:headEnd/>
            <a:tailEnd/>
          </a:ln>
          <a:effectLst/>
        </p:spPr>
        <p:txBody>
          <a:bodyPr anchor="ctr" anchorCtr="0" bIns="46800" compatLnSpc="1" lIns="90000" numCol="1" rIns="90000" tIns="46800" vert="horz" wrap="none">
            <a:prstTxWarp prst="textNoShape"/>
          </a:bodyPr>
          <a:lstStyle>
            <a:lvl1pPr>
              <a:defRPr sz="1200">
                <a:latin typeface="Arial" pitchFamily="-109" charset="0"/>
              </a:defRPr>
            </a:lvl1pPr>
          </a:lstStyle>
          <a:p>
            <a:endParaRPr dirty="0" lang="en-US"/>
          </a:p>
        </p:txBody>
      </p:sp>
      <p:sp>
        <p:nvSpPr>
          <p:cNvPr id="1049030" name="Rectangle 3"/>
          <p:cNvSpPr>
            <a:spLocks noGrp="1" noChangeArrowheads="1"/>
          </p:cNvSpPr>
          <p:nvPr>
            <p:ph type="dt" sz="quarter" idx="1"/>
          </p:nvPr>
        </p:nvSpPr>
        <p:spPr bwMode="auto">
          <a:xfrm>
            <a:off x="3886200" y="0"/>
            <a:ext cx="2971800" cy="457200"/>
          </a:xfrm>
          <a:prstGeom prst="rect"/>
          <a:noFill/>
          <a:ln w="9525">
            <a:noFill/>
            <a:miter lim="800000"/>
            <a:headEnd/>
            <a:tailEnd/>
          </a:ln>
          <a:effectLst/>
        </p:spPr>
        <p:txBody>
          <a:bodyPr anchor="ctr" anchorCtr="0" bIns="46800" compatLnSpc="1" lIns="90000" numCol="1" rIns="90000" tIns="46800" vert="horz" wrap="none">
            <a:prstTxWarp prst="textNoShape"/>
          </a:bodyPr>
          <a:lstStyle>
            <a:lvl1pPr algn="r">
              <a:defRPr sz="1200">
                <a:latin typeface="Arial" pitchFamily="-109" charset="0"/>
              </a:defRPr>
            </a:lvl1pPr>
          </a:lstStyle>
          <a:p>
            <a:endParaRPr dirty="0" lang="en-US"/>
          </a:p>
        </p:txBody>
      </p:sp>
      <p:sp>
        <p:nvSpPr>
          <p:cNvPr id="1049031" name="Rectangle 4"/>
          <p:cNvSpPr>
            <a:spLocks noGrp="1" noChangeArrowheads="1"/>
          </p:cNvSpPr>
          <p:nvPr>
            <p:ph type="ftr" sz="quarter" idx="2"/>
          </p:nvPr>
        </p:nvSpPr>
        <p:spPr bwMode="auto">
          <a:xfrm>
            <a:off x="0" y="8686800"/>
            <a:ext cx="2971800" cy="457200"/>
          </a:xfrm>
          <a:prstGeom prst="rect"/>
          <a:noFill/>
          <a:ln w="9525">
            <a:noFill/>
            <a:miter lim="800000"/>
            <a:headEnd/>
            <a:tailEnd/>
          </a:ln>
          <a:effectLst/>
        </p:spPr>
        <p:txBody>
          <a:bodyPr anchor="b" anchorCtr="0" bIns="46800" compatLnSpc="1" lIns="90000" numCol="1" rIns="90000" tIns="46800" vert="horz" wrap="none">
            <a:prstTxWarp prst="textNoShape"/>
          </a:bodyPr>
          <a:lstStyle>
            <a:lvl1pPr>
              <a:defRPr sz="1200">
                <a:latin typeface="Arial" pitchFamily="-109" charset="0"/>
              </a:defRPr>
            </a:lvl1pPr>
          </a:lstStyle>
          <a:p>
            <a:endParaRPr dirty="0" lang="en-US"/>
          </a:p>
        </p:txBody>
      </p:sp>
      <p:sp>
        <p:nvSpPr>
          <p:cNvPr id="1049032" name="Rectangle 5"/>
          <p:cNvSpPr>
            <a:spLocks noGrp="1" noChangeArrowheads="1"/>
          </p:cNvSpPr>
          <p:nvPr>
            <p:ph type="sldNum" sz="quarter" idx="3"/>
          </p:nvPr>
        </p:nvSpPr>
        <p:spPr bwMode="auto">
          <a:xfrm>
            <a:off x="3886200" y="8686800"/>
            <a:ext cx="2971800" cy="457200"/>
          </a:xfrm>
          <a:prstGeom prst="rect"/>
          <a:noFill/>
          <a:ln w="9525">
            <a:noFill/>
            <a:miter lim="800000"/>
            <a:headEnd/>
            <a:tailEnd/>
          </a:ln>
          <a:effectLst/>
        </p:spPr>
        <p:txBody>
          <a:bodyPr anchor="b" anchorCtr="0" bIns="46800" compatLnSpc="1" lIns="90000" numCol="1" rIns="90000" tIns="46800" vert="horz" wrap="none">
            <a:prstTxWarp prst="textNoShape"/>
          </a:bodyPr>
          <a:lstStyle>
            <a:lvl1pPr algn="r">
              <a:defRPr sz="1200">
                <a:latin typeface="Arial" pitchFamily="-109" charset="0"/>
              </a:defRPr>
            </a:lvl1pPr>
          </a:lstStyle>
          <a:p>
            <a:fld id="{632BFCA1-7074-BE49-9C26-1E5CA6845EA1}" type="slidenum">
              <a:rPr lang="en-US"/>
              <a:t>‹#›</a:t>
            </a:fld>
            <a:endParaRPr dirty="0"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34" name=""/>
        <p:cNvGrpSpPr/>
        <p:nvPr/>
      </p:nvGrpSpPr>
      <p:grpSpPr>
        <a:xfrm>
          <a:off x="0" y="0"/>
          <a:ext cx="0" cy="0"/>
          <a:chOff x="0" y="0"/>
          <a:chExt cx="0" cy="0"/>
        </a:xfrm>
      </p:grpSpPr>
      <p:sp>
        <p:nvSpPr>
          <p:cNvPr id="1049023" name="Rectangle 2"/>
          <p:cNvSpPr>
            <a:spLocks noGrp="1" noChangeArrowheads="1"/>
          </p:cNvSpPr>
          <p:nvPr>
            <p:ph type="hdr" sz="quarter"/>
          </p:nvPr>
        </p:nvSpPr>
        <p:spPr bwMode="auto">
          <a:xfrm>
            <a:off x="0" y="0"/>
            <a:ext cx="2971800" cy="457200"/>
          </a:xfrm>
          <a:prstGeom prst="rect"/>
          <a:noFill/>
          <a:ln w="9525">
            <a:noFill/>
            <a:miter lim="800000"/>
            <a:headEnd/>
            <a:tailEnd/>
          </a:ln>
          <a:effectLst/>
        </p:spPr>
        <p:txBody>
          <a:bodyPr anchor="ctr" anchorCtr="0" bIns="46800" compatLnSpc="1" lIns="90000" numCol="1" rIns="90000" tIns="46800" vert="horz" wrap="none">
            <a:prstTxWarp prst="textNoShape"/>
          </a:bodyPr>
          <a:lstStyle>
            <a:lvl1pPr>
              <a:defRPr sz="1200">
                <a:latin typeface="Arial" pitchFamily="-109" charset="0"/>
              </a:defRPr>
            </a:lvl1pPr>
          </a:lstStyle>
          <a:p>
            <a:endParaRPr dirty="0" lang="en-US"/>
          </a:p>
        </p:txBody>
      </p:sp>
      <p:sp>
        <p:nvSpPr>
          <p:cNvPr id="1049024" name="Rectangle 3"/>
          <p:cNvSpPr>
            <a:spLocks noGrp="1" noChangeArrowheads="1"/>
          </p:cNvSpPr>
          <p:nvPr>
            <p:ph type="dt" idx="1"/>
          </p:nvPr>
        </p:nvSpPr>
        <p:spPr bwMode="auto">
          <a:xfrm>
            <a:off x="3886200" y="0"/>
            <a:ext cx="2971800" cy="457200"/>
          </a:xfrm>
          <a:prstGeom prst="rect"/>
          <a:noFill/>
          <a:ln w="9525">
            <a:noFill/>
            <a:miter lim="800000"/>
            <a:headEnd/>
            <a:tailEnd/>
          </a:ln>
          <a:effectLst/>
        </p:spPr>
        <p:txBody>
          <a:bodyPr anchor="ctr" anchorCtr="0" bIns="46800" compatLnSpc="1" lIns="90000" numCol="1" rIns="90000" tIns="46800" vert="horz" wrap="none">
            <a:prstTxWarp prst="textNoShape"/>
          </a:bodyPr>
          <a:lstStyle>
            <a:lvl1pPr algn="r">
              <a:defRPr sz="1200">
                <a:latin typeface="Arial" pitchFamily="-109" charset="0"/>
              </a:defRPr>
            </a:lvl1pPr>
          </a:lstStyle>
          <a:p>
            <a:endParaRPr dirty="0" lang="en-US"/>
          </a:p>
        </p:txBody>
      </p:sp>
      <p:sp>
        <p:nvSpPr>
          <p:cNvPr id="1049025" name="Rectangle 4"/>
          <p:cNvSpPr>
            <a:spLocks noChangeAspect="1" noRot="1" noGrp="1" noChangeArrowheads="1" noTextEdit="1"/>
          </p:cNvSpPr>
          <p:nvPr>
            <p:ph type="sldImg" idx="2"/>
          </p:nvPr>
        </p:nvSpPr>
        <p:spPr bwMode="auto">
          <a:xfrm>
            <a:off x="1143000" y="685800"/>
            <a:ext cx="4572000" cy="3429000"/>
          </a:xfrm>
          <a:prstGeom prst="rect"/>
          <a:noFill/>
          <a:ln w="9525">
            <a:solidFill>
              <a:srgbClr val="000000"/>
            </a:solidFill>
            <a:miter lim="800000"/>
            <a:headEnd/>
            <a:tailEnd/>
          </a:ln>
          <a:effectLst/>
        </p:spPr>
      </p:sp>
      <p:sp>
        <p:nvSpPr>
          <p:cNvPr id="1049026" name="Rectangle 5"/>
          <p:cNvSpPr>
            <a:spLocks noGrp="1" noChangeArrowheads="1"/>
          </p:cNvSpPr>
          <p:nvPr>
            <p:ph type="body" sz="quarter" idx="3"/>
          </p:nvPr>
        </p:nvSpPr>
        <p:spPr bwMode="auto">
          <a:xfrm>
            <a:off x="914400" y="4343400"/>
            <a:ext cx="5029200" cy="4114800"/>
          </a:xfrm>
          <a:prstGeom prst="rect"/>
          <a:noFill/>
          <a:ln w="9525">
            <a:noFill/>
            <a:miter lim="800000"/>
            <a:headEnd/>
            <a:tailEnd/>
          </a:ln>
          <a:effectLst/>
        </p:spPr>
        <p:txBody>
          <a:bodyPr anchor="ctr" anchorCtr="0" bIns="46800" compatLnSpc="1" lIns="90000" numCol="1" rIns="90000" tIns="46800" vert="horz" wrap="non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027" name="Rectangle 6"/>
          <p:cNvSpPr>
            <a:spLocks noGrp="1" noChangeArrowheads="1"/>
          </p:cNvSpPr>
          <p:nvPr>
            <p:ph type="ftr" sz="quarter" idx="4"/>
          </p:nvPr>
        </p:nvSpPr>
        <p:spPr bwMode="auto">
          <a:xfrm>
            <a:off x="0" y="8686800"/>
            <a:ext cx="2971800" cy="457200"/>
          </a:xfrm>
          <a:prstGeom prst="rect"/>
          <a:noFill/>
          <a:ln w="9525">
            <a:noFill/>
            <a:miter lim="800000"/>
            <a:headEnd/>
            <a:tailEnd/>
          </a:ln>
          <a:effectLst/>
        </p:spPr>
        <p:txBody>
          <a:bodyPr anchor="b" anchorCtr="0" bIns="46800" compatLnSpc="1" lIns="90000" numCol="1" rIns="90000" tIns="46800" vert="horz" wrap="none">
            <a:prstTxWarp prst="textNoShape"/>
          </a:bodyPr>
          <a:lstStyle>
            <a:lvl1pPr>
              <a:defRPr sz="1200">
                <a:latin typeface="Arial" pitchFamily="-109" charset="0"/>
              </a:defRPr>
            </a:lvl1pPr>
          </a:lstStyle>
          <a:p>
            <a:endParaRPr dirty="0" lang="en-US"/>
          </a:p>
        </p:txBody>
      </p:sp>
      <p:sp>
        <p:nvSpPr>
          <p:cNvPr id="1049028" name="Rectangle 7"/>
          <p:cNvSpPr>
            <a:spLocks noGrp="1" noChangeArrowheads="1"/>
          </p:cNvSpPr>
          <p:nvPr>
            <p:ph type="sldNum" sz="quarter" idx="5"/>
          </p:nvPr>
        </p:nvSpPr>
        <p:spPr bwMode="auto">
          <a:xfrm>
            <a:off x="3886200" y="8686800"/>
            <a:ext cx="2971800" cy="457200"/>
          </a:xfrm>
          <a:prstGeom prst="rect"/>
          <a:noFill/>
          <a:ln w="9525">
            <a:noFill/>
            <a:miter lim="800000"/>
            <a:headEnd/>
            <a:tailEnd/>
          </a:ln>
          <a:effectLst/>
        </p:spPr>
        <p:txBody>
          <a:bodyPr anchor="b" anchorCtr="0" bIns="46800" compatLnSpc="1" lIns="90000" numCol="1" rIns="90000" tIns="46800" vert="horz" wrap="none">
            <a:prstTxWarp prst="textNoShape"/>
          </a:bodyPr>
          <a:lstStyle>
            <a:lvl1pPr algn="r">
              <a:defRPr sz="1200">
                <a:latin typeface="Arial" pitchFamily="-109" charset="0"/>
              </a:defRPr>
            </a:lvl1pPr>
          </a:lstStyle>
          <a:p>
            <a:fld id="{426AC9EA-110C-D44B-81A3-E5165EEE361B}" type="slidenum">
              <a:rPr lang="en-US"/>
              <a:t>‹#›</a:t>
            </a:fld>
            <a:endParaRPr dirty="0"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kumimoji="1">
        <a:solidFill>
          <a:schemeClr val="tx1"/>
        </a:solidFill>
        <a:latin typeface="Times New Roman" pitchFamily="-109" charset="0"/>
        <a:ea typeface="+mn-ea"/>
        <a:cs typeface="+mn-cs"/>
      </a:defRPr>
    </a:lvl1pPr>
    <a:lvl2pPr algn="l" eaLnBrk="0" fontAlgn="base" hangingPunct="0" marL="457200" rtl="0">
      <a:spcBef>
        <a:spcPct val="30000"/>
      </a:spcBef>
      <a:spcAft>
        <a:spcPct val="0"/>
      </a:spcAft>
      <a:defRPr sz="1200" kern="1200" kumimoji="1">
        <a:solidFill>
          <a:schemeClr val="tx1"/>
        </a:solidFill>
        <a:latin typeface="Times New Roman" pitchFamily="-109" charset="0"/>
        <a:ea typeface="ＭＳ Ｐゴシック" pitchFamily="-109" charset="-128"/>
        <a:cs typeface="+mn-cs"/>
      </a:defRPr>
    </a:lvl2pPr>
    <a:lvl3pPr algn="l" eaLnBrk="0" fontAlgn="base" hangingPunct="0" marL="914400" rtl="0">
      <a:spcBef>
        <a:spcPct val="30000"/>
      </a:spcBef>
      <a:spcAft>
        <a:spcPct val="0"/>
      </a:spcAft>
      <a:defRPr sz="1200" kern="1200" kumimoji="1">
        <a:solidFill>
          <a:schemeClr val="tx1"/>
        </a:solidFill>
        <a:latin typeface="Times New Roman" pitchFamily="-109" charset="0"/>
        <a:ea typeface="ＭＳ Ｐゴシック" pitchFamily="-109" charset="-128"/>
        <a:cs typeface="+mn-cs"/>
      </a:defRPr>
    </a:lvl3pPr>
    <a:lvl4pPr algn="l" eaLnBrk="0" fontAlgn="base" hangingPunct="0" marL="1371600" rtl="0">
      <a:spcBef>
        <a:spcPct val="30000"/>
      </a:spcBef>
      <a:spcAft>
        <a:spcPct val="0"/>
      </a:spcAft>
      <a:defRPr sz="1200" kern="1200" kumimoji="1">
        <a:solidFill>
          <a:schemeClr val="tx1"/>
        </a:solidFill>
        <a:latin typeface="Times New Roman" pitchFamily="-109" charset="0"/>
        <a:ea typeface="ＭＳ Ｐゴシック" pitchFamily="-109" charset="-128"/>
        <a:cs typeface="+mn-cs"/>
      </a:defRPr>
    </a:lvl4pPr>
    <a:lvl5pPr algn="l" eaLnBrk="0" fontAlgn="base" hangingPunct="0" marL="1828800" rtl="0">
      <a:spcBef>
        <a:spcPct val="30000"/>
      </a:spcBef>
      <a:spcAft>
        <a:spcPct val="0"/>
      </a:spcAft>
      <a:defRPr sz="1200" kern="1200" kumimoji="1">
        <a:solidFill>
          <a:schemeClr val="tx1"/>
        </a:solidFill>
        <a:latin typeface="Times New Roman" pitchFamily="-109" charset="0"/>
        <a:ea typeface="ＭＳ Ｐゴシック" pitchFamily="-109" charset="-128"/>
        <a:cs typeface="+mn-cs"/>
      </a:defRPr>
    </a:lvl5pPr>
    <a:lvl6pPr algn="l" defTabSz="457200" eaLnBrk="1" hangingPunct="1" latinLnBrk="0" marL="2286000" rtl="0">
      <a:defRPr sz="1200" kern="1200">
        <a:solidFill>
          <a:schemeClr val="tx1"/>
        </a:solidFill>
        <a:latin typeface="+mn-lt"/>
        <a:ea typeface="+mn-ea"/>
        <a:cs typeface="+mn-cs"/>
      </a:defRPr>
    </a:lvl6pPr>
    <a:lvl7pPr algn="l" defTabSz="457200" eaLnBrk="1" hangingPunct="1" latinLnBrk="0" marL="2743200" rtl="0">
      <a:defRPr sz="1200" kern="1200">
        <a:solidFill>
          <a:schemeClr val="tx1"/>
        </a:solidFill>
        <a:latin typeface="+mn-lt"/>
        <a:ea typeface="+mn-ea"/>
        <a:cs typeface="+mn-cs"/>
      </a:defRPr>
    </a:lvl7pPr>
    <a:lvl8pPr algn="l" defTabSz="457200" eaLnBrk="1" hangingPunct="1" latinLnBrk="0" marL="3200400" rtl="0">
      <a:defRPr sz="1200" kern="1200">
        <a:solidFill>
          <a:schemeClr val="tx1"/>
        </a:solidFill>
        <a:latin typeface="+mn-lt"/>
        <a:ea typeface="+mn-ea"/>
        <a:cs typeface="+mn-cs"/>
      </a:defRPr>
    </a:lvl8pPr>
    <a:lvl9pPr algn="l" defTabSz="4572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63" name="Rectangle 7"/>
          <p:cNvSpPr>
            <a:spLocks noGrp="1" noChangeArrowheads="1"/>
          </p:cNvSpPr>
          <p:nvPr>
            <p:ph type="sldNum" sz="quarter" idx="5"/>
          </p:nvPr>
        </p:nvSpPr>
        <p:spPr/>
        <p:txBody>
          <a:bodyPr/>
          <a:p>
            <a:fld id="{5DC1486A-64A2-174A-9561-2035EFB54CD6}" type="slidenum">
              <a:rPr lang="en-US"/>
              <a:t>1</a:t>
            </a:fld>
            <a:endParaRPr dirty="0" lang="en-US"/>
          </a:p>
        </p:txBody>
      </p:sp>
      <p:sp>
        <p:nvSpPr>
          <p:cNvPr id="1048664" name="Rectangle 2050"/>
          <p:cNvSpPr>
            <a:spLocks noChangeAspect="1" noRot="1" noGrp="1" noChangeArrowheads="1" noTextEdit="1"/>
          </p:cNvSpPr>
          <p:nvPr>
            <p:ph type="sldImg"/>
          </p:nvPr>
        </p:nvSpPr>
        <p:spPr/>
      </p:sp>
      <p:sp>
        <p:nvSpPr>
          <p:cNvPr id="1048665" name="Rectangle 2051"/>
          <p:cNvSpPr>
            <a:spLocks noGrp="1" noChangeArrowheads="1"/>
          </p:cNvSpPr>
          <p:nvPr>
            <p:ph type="body" idx="1"/>
          </p:nvPr>
        </p:nvSpPr>
        <p:spPr/>
        <p:txBody>
          <a:bodyPr/>
          <a:p>
            <a:endParaRPr dirty="0"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723" name="Slide Image Placeholder 1"/>
          <p:cNvSpPr>
            <a:spLocks noChangeAspect="1" noRot="1" noGrp="1"/>
          </p:cNvSpPr>
          <p:nvPr>
            <p:ph type="sldImg"/>
          </p:nvPr>
        </p:nvSpPr>
        <p:spPr/>
      </p:sp>
      <p:sp>
        <p:nvSpPr>
          <p:cNvPr id="1048724" name="Notes Placeholder 2"/>
          <p:cNvSpPr>
            <a:spLocks noGrp="1"/>
          </p:cNvSpPr>
          <p:nvPr>
            <p:ph type="body" idx="1"/>
          </p:nvPr>
        </p:nvSpPr>
        <p:spPr/>
        <p:txBody>
          <a:bodyPr>
            <a:normAutofit/>
          </a:bodyPr>
          <a:p>
            <a:endParaRPr dirty="0" lang="en-US"/>
          </a:p>
        </p:txBody>
      </p:sp>
      <p:sp>
        <p:nvSpPr>
          <p:cNvPr id="1048725" name="Slide Number Placeholder 3"/>
          <p:cNvSpPr>
            <a:spLocks noGrp="1"/>
          </p:cNvSpPr>
          <p:nvPr>
            <p:ph type="sldNum" sz="quarter" idx="10"/>
          </p:nvPr>
        </p:nvSpPr>
        <p:spPr/>
        <p:txBody>
          <a:bodyPr/>
          <a:p>
            <a:fld id="{426AC9EA-110C-D44B-81A3-E5165EEE361B}" type="slidenum">
              <a:rPr lang="en-US" smtClean="0"/>
              <a:t>10</a:t>
            </a:fld>
            <a:endParaRPr dirty="0"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727" name="Slide Image Placeholder 1"/>
          <p:cNvSpPr>
            <a:spLocks noChangeAspect="1" noRot="1" noGrp="1"/>
          </p:cNvSpPr>
          <p:nvPr>
            <p:ph type="sldImg"/>
          </p:nvPr>
        </p:nvSpPr>
        <p:spPr/>
      </p:sp>
      <p:sp>
        <p:nvSpPr>
          <p:cNvPr id="1048728" name="Notes Placeholder 2"/>
          <p:cNvSpPr>
            <a:spLocks noGrp="1"/>
          </p:cNvSpPr>
          <p:nvPr>
            <p:ph type="body" idx="1"/>
          </p:nvPr>
        </p:nvSpPr>
        <p:spPr/>
        <p:txBody>
          <a:bodyPr>
            <a:normAutofit/>
          </a:bodyPr>
          <a:p>
            <a:endParaRPr dirty="0" lang="en-US"/>
          </a:p>
        </p:txBody>
      </p:sp>
      <p:sp>
        <p:nvSpPr>
          <p:cNvPr id="1048729" name="Slide Number Placeholder 3"/>
          <p:cNvSpPr>
            <a:spLocks noGrp="1"/>
          </p:cNvSpPr>
          <p:nvPr>
            <p:ph type="sldNum" sz="quarter" idx="10"/>
          </p:nvPr>
        </p:nvSpPr>
        <p:spPr/>
        <p:txBody>
          <a:bodyPr/>
          <a:p>
            <a:fld id="{426AC9EA-110C-D44B-81A3-E5165EEE361B}" type="slidenum">
              <a:rPr lang="en-US" smtClean="0"/>
              <a:t>11</a:t>
            </a:fld>
            <a:endParaRPr dirty="0"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732" name="Slide Image Placeholder 1"/>
          <p:cNvSpPr>
            <a:spLocks noChangeAspect="1" noRot="1" noGrp="1"/>
          </p:cNvSpPr>
          <p:nvPr>
            <p:ph type="sldImg"/>
          </p:nvPr>
        </p:nvSpPr>
        <p:spPr/>
      </p:sp>
      <p:sp>
        <p:nvSpPr>
          <p:cNvPr id="1048733" name="Notes Placeholder 2"/>
          <p:cNvSpPr>
            <a:spLocks noGrp="1"/>
          </p:cNvSpPr>
          <p:nvPr>
            <p:ph type="body" idx="1"/>
          </p:nvPr>
        </p:nvSpPr>
        <p:spPr/>
        <p:txBody>
          <a:bodyPr>
            <a:normAutofit/>
          </a:bodyPr>
          <a:p>
            <a:endParaRPr dirty="0" lang="en-US"/>
          </a:p>
        </p:txBody>
      </p:sp>
      <p:sp>
        <p:nvSpPr>
          <p:cNvPr id="1048734" name="Slide Number Placeholder 3"/>
          <p:cNvSpPr>
            <a:spLocks noGrp="1"/>
          </p:cNvSpPr>
          <p:nvPr>
            <p:ph type="sldNum" sz="quarter" idx="10"/>
          </p:nvPr>
        </p:nvSpPr>
        <p:spPr/>
        <p:txBody>
          <a:bodyPr/>
          <a:p>
            <a:fld id="{426AC9EA-110C-D44B-81A3-E5165EEE361B}" type="slidenum">
              <a:rPr lang="en-US" smtClean="0"/>
              <a:t>12</a:t>
            </a:fld>
            <a:endParaRPr dirty="0"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738" name="Slide Image Placeholder 1"/>
          <p:cNvSpPr>
            <a:spLocks noChangeAspect="1" noRot="1" noGrp="1"/>
          </p:cNvSpPr>
          <p:nvPr>
            <p:ph type="sldImg"/>
          </p:nvPr>
        </p:nvSpPr>
        <p:spPr/>
      </p:sp>
      <p:sp>
        <p:nvSpPr>
          <p:cNvPr id="1048739" name="Notes Placeholder 2"/>
          <p:cNvSpPr>
            <a:spLocks noGrp="1"/>
          </p:cNvSpPr>
          <p:nvPr>
            <p:ph type="body" idx="1"/>
          </p:nvPr>
        </p:nvSpPr>
        <p:spPr/>
        <p:txBody>
          <a:bodyPr>
            <a:normAutofit/>
          </a:bodyPr>
          <a:p>
            <a:r>
              <a:rPr baseline="0" dirty="0" sz="1200" kern="1200" kumimoji="1" lang="en-US" smtClean="0">
                <a:solidFill>
                  <a:schemeClr val="tx1"/>
                </a:solidFill>
                <a:latin typeface="Times New Roman" pitchFamily="-109" charset="0"/>
                <a:ea typeface="+mn-ea"/>
                <a:cs typeface="+mn-cs"/>
              </a:rPr>
              <a:t>.</a:t>
            </a:r>
            <a:endParaRPr dirty="0" lang="en-US"/>
          </a:p>
        </p:txBody>
      </p:sp>
      <p:sp>
        <p:nvSpPr>
          <p:cNvPr id="1048740" name="Slide Number Placeholder 3"/>
          <p:cNvSpPr>
            <a:spLocks noGrp="1"/>
          </p:cNvSpPr>
          <p:nvPr>
            <p:ph type="sldNum" sz="quarter" idx="10"/>
          </p:nvPr>
        </p:nvSpPr>
        <p:spPr/>
        <p:txBody>
          <a:bodyPr/>
          <a:p>
            <a:fld id="{426AC9EA-110C-D44B-81A3-E5165EEE361B}" type="slidenum">
              <a:rPr lang="en-US" smtClean="0"/>
              <a:t>13</a:t>
            </a:fld>
            <a:endParaRPr dirty="0"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752" name="Slide Image Placeholder 1"/>
          <p:cNvSpPr>
            <a:spLocks noChangeAspect="1" noRot="1" noGrp="1"/>
          </p:cNvSpPr>
          <p:nvPr>
            <p:ph type="sldImg"/>
          </p:nvPr>
        </p:nvSpPr>
        <p:spPr/>
      </p:sp>
      <p:sp>
        <p:nvSpPr>
          <p:cNvPr id="1048753" name="Notes Placeholder 2"/>
          <p:cNvSpPr>
            <a:spLocks noGrp="1"/>
          </p:cNvSpPr>
          <p:nvPr>
            <p:ph type="body" idx="1"/>
          </p:nvPr>
        </p:nvSpPr>
        <p:spPr/>
        <p:txBody>
          <a:bodyPr>
            <a:normAutofit/>
          </a:bodyPr>
          <a:p>
            <a:endParaRPr dirty="0" lang="en-US"/>
          </a:p>
        </p:txBody>
      </p:sp>
      <p:sp>
        <p:nvSpPr>
          <p:cNvPr id="1048754" name="Slide Number Placeholder 3"/>
          <p:cNvSpPr>
            <a:spLocks noGrp="1"/>
          </p:cNvSpPr>
          <p:nvPr>
            <p:ph type="sldNum" sz="quarter" idx="10"/>
          </p:nvPr>
        </p:nvSpPr>
        <p:spPr/>
        <p:txBody>
          <a:bodyPr/>
          <a:p>
            <a:fld id="{426AC9EA-110C-D44B-81A3-E5165EEE361B}" type="slidenum">
              <a:rPr lang="en-US" smtClean="0"/>
              <a:t>14</a:t>
            </a:fld>
            <a:endParaRPr dirty="0"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58" name="Rectangle 7"/>
          <p:cNvSpPr>
            <a:spLocks noGrp="1" noChangeArrowheads="1"/>
          </p:cNvSpPr>
          <p:nvPr>
            <p:ph type="sldNum" sz="quarter" idx="5"/>
          </p:nvPr>
        </p:nvSpPr>
        <p:spPr/>
        <p:txBody>
          <a:bodyPr/>
          <a:p>
            <a:fld id="{3302DEA2-F8D7-C549-B179-963DC37A15CB}" type="slidenum">
              <a:rPr lang="en-US"/>
              <a:t>15</a:t>
            </a:fld>
            <a:endParaRPr dirty="0" lang="en-US"/>
          </a:p>
        </p:txBody>
      </p:sp>
      <p:sp>
        <p:nvSpPr>
          <p:cNvPr id="1048759" name="Rectangle 2"/>
          <p:cNvSpPr>
            <a:spLocks noChangeAspect="1" noRot="1" noGrp="1" noChangeArrowheads="1" noTextEdit="1"/>
          </p:cNvSpPr>
          <p:nvPr>
            <p:ph type="sldImg"/>
          </p:nvPr>
        </p:nvSpPr>
        <p:spPr/>
      </p:sp>
      <p:sp>
        <p:nvSpPr>
          <p:cNvPr id="1048760" name="Rectangle 3"/>
          <p:cNvSpPr>
            <a:spLocks noGrp="1" noChangeArrowheads="1"/>
          </p:cNvSpPr>
          <p:nvPr>
            <p:ph type="body" idx="1"/>
          </p:nvPr>
        </p:nvSpPr>
        <p:spPr/>
        <p:txBody>
          <a:bodyPr/>
          <a:p>
            <a:endParaRPr dirty="0"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764" name="Rectangle 7"/>
          <p:cNvSpPr>
            <a:spLocks noGrp="1" noChangeArrowheads="1"/>
          </p:cNvSpPr>
          <p:nvPr>
            <p:ph type="sldNum" sz="quarter" idx="5"/>
          </p:nvPr>
        </p:nvSpPr>
        <p:spPr/>
        <p:txBody>
          <a:bodyPr/>
          <a:p>
            <a:fld id="{E145C595-74CD-1C4A-945A-60A24F3947E1}" type="slidenum">
              <a:rPr lang="en-US"/>
              <a:t>16</a:t>
            </a:fld>
            <a:endParaRPr dirty="0" lang="en-US"/>
          </a:p>
        </p:txBody>
      </p:sp>
      <p:sp>
        <p:nvSpPr>
          <p:cNvPr id="1048765" name="Rectangle 2"/>
          <p:cNvSpPr>
            <a:spLocks noChangeAspect="1" noRot="1" noGrp="1" noChangeArrowheads="1" noTextEdit="1"/>
          </p:cNvSpPr>
          <p:nvPr>
            <p:ph type="sldImg"/>
          </p:nvPr>
        </p:nvSpPr>
        <p:spPr/>
      </p:sp>
      <p:sp>
        <p:nvSpPr>
          <p:cNvPr id="1048766" name="Rectangle 3"/>
          <p:cNvSpPr>
            <a:spLocks noGrp="1" noChangeArrowheads="1"/>
          </p:cNvSpPr>
          <p:nvPr>
            <p:ph type="body" idx="1"/>
          </p:nvPr>
        </p:nvSpPr>
        <p:spPr/>
        <p:txBody>
          <a:bodyPr/>
          <a:p>
            <a:endParaRPr dirty="0"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70" name="Rectangle 7"/>
          <p:cNvSpPr>
            <a:spLocks noGrp="1" noChangeArrowheads="1"/>
          </p:cNvSpPr>
          <p:nvPr>
            <p:ph type="sldNum" sz="quarter" idx="5"/>
          </p:nvPr>
        </p:nvSpPr>
        <p:spPr/>
        <p:txBody>
          <a:bodyPr/>
          <a:p>
            <a:fld id="{4FED6845-E971-D44B-B7C4-232554A4FCF4}" type="slidenum">
              <a:rPr lang="en-US"/>
              <a:t>17</a:t>
            </a:fld>
            <a:endParaRPr dirty="0" lang="en-US"/>
          </a:p>
        </p:txBody>
      </p:sp>
      <p:sp>
        <p:nvSpPr>
          <p:cNvPr id="1048771" name="Rectangle 2"/>
          <p:cNvSpPr>
            <a:spLocks noChangeAspect="1" noRot="1" noGrp="1" noChangeArrowheads="1" noTextEdit="1"/>
          </p:cNvSpPr>
          <p:nvPr>
            <p:ph type="sldImg"/>
          </p:nvPr>
        </p:nvSpPr>
        <p:spPr/>
      </p:sp>
      <p:sp>
        <p:nvSpPr>
          <p:cNvPr id="1048772" name="Rectangle 3"/>
          <p:cNvSpPr>
            <a:spLocks noGrp="1" noChangeArrowheads="1"/>
          </p:cNvSpPr>
          <p:nvPr>
            <p:ph type="body" idx="1"/>
          </p:nvPr>
        </p:nvSpPr>
        <p:spPr/>
        <p:txBody>
          <a:bodyPr/>
          <a:p>
            <a:endParaRPr dirty="0"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47" name="Rectangle 7"/>
          <p:cNvSpPr>
            <a:spLocks noGrp="1" noChangeArrowheads="1"/>
          </p:cNvSpPr>
          <p:nvPr>
            <p:ph type="sldNum" sz="quarter" idx="5"/>
          </p:nvPr>
        </p:nvSpPr>
        <p:spPr/>
        <p:txBody>
          <a:bodyPr/>
          <a:p>
            <a:fld id="{858403C2-765D-404C-AB4A-99BCCA5A6DC8}" type="slidenum">
              <a:rPr lang="en-US"/>
              <a:t>18</a:t>
            </a:fld>
            <a:endParaRPr dirty="0" lang="en-US"/>
          </a:p>
        </p:txBody>
      </p:sp>
      <p:sp>
        <p:nvSpPr>
          <p:cNvPr id="1048648" name="Rectangle 2"/>
          <p:cNvSpPr>
            <a:spLocks noChangeAspect="1" noRot="1" noGrp="1" noChangeArrowheads="1" noTextEdit="1"/>
          </p:cNvSpPr>
          <p:nvPr>
            <p:ph type="sldImg"/>
          </p:nvPr>
        </p:nvSpPr>
        <p:spPr/>
      </p:sp>
      <p:sp>
        <p:nvSpPr>
          <p:cNvPr id="1048649" name="Rectangle 3"/>
          <p:cNvSpPr>
            <a:spLocks noGrp="1" noChangeArrowheads="1"/>
          </p:cNvSpPr>
          <p:nvPr>
            <p:ph type="body" idx="1"/>
          </p:nvPr>
        </p:nvSpPr>
        <p:spPr/>
        <p:txBody>
          <a:bodyPr/>
          <a:p>
            <a:endParaRPr b="0" dirty="0"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33" name="Rectangle 7"/>
          <p:cNvSpPr>
            <a:spLocks noGrp="1" noChangeArrowheads="1"/>
          </p:cNvSpPr>
          <p:nvPr>
            <p:ph type="sldNum" sz="quarter" idx="5"/>
          </p:nvPr>
        </p:nvSpPr>
        <p:spPr/>
        <p:txBody>
          <a:bodyPr/>
          <a:p>
            <a:fld id="{F28FD58E-35E8-E546-955F-066F4D125A80}" type="slidenum">
              <a:rPr lang="en-US"/>
              <a:t>19</a:t>
            </a:fld>
            <a:endParaRPr dirty="0" lang="en-US"/>
          </a:p>
        </p:txBody>
      </p:sp>
      <p:sp>
        <p:nvSpPr>
          <p:cNvPr id="1048634" name="Rectangle 2"/>
          <p:cNvSpPr>
            <a:spLocks noChangeAspect="1" noRot="1" noGrp="1" noChangeArrowheads="1" noTextEdit="1"/>
          </p:cNvSpPr>
          <p:nvPr>
            <p:ph type="sldImg"/>
          </p:nvPr>
        </p:nvSpPr>
        <p:spPr/>
      </p:sp>
      <p:sp>
        <p:nvSpPr>
          <p:cNvPr id="1048635" name="Rectangle 3"/>
          <p:cNvSpPr>
            <a:spLocks noGrp="1" noChangeArrowheads="1"/>
          </p:cNvSpPr>
          <p:nvPr>
            <p:ph type="body" idx="1"/>
          </p:nvPr>
        </p:nvSpPr>
        <p:spPr/>
        <p:txBody>
          <a:bodyPr/>
          <a:p>
            <a:endParaRPr baseline="0" dirty="0" sz="1200" kern="1200" kumimoji="1" lang="en-US" smtClean="0">
              <a:solidFill>
                <a:schemeClr val="tx1"/>
              </a:solidFill>
              <a:latin typeface="Times New Roman" pitchFamily="-110"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69" name="Rectangle 7"/>
          <p:cNvSpPr>
            <a:spLocks noGrp="1" noChangeArrowheads="1"/>
          </p:cNvSpPr>
          <p:nvPr>
            <p:ph type="sldNum" sz="quarter" idx="5"/>
          </p:nvPr>
        </p:nvSpPr>
        <p:spPr/>
        <p:txBody>
          <a:bodyPr/>
          <a:p>
            <a:fld id="{C8674719-171D-B949-8C83-D2F8F6712CF4}" type="slidenum">
              <a:rPr lang="en-US"/>
              <a:t>2</a:t>
            </a:fld>
            <a:endParaRPr dirty="0" lang="en-US"/>
          </a:p>
        </p:txBody>
      </p:sp>
      <p:sp>
        <p:nvSpPr>
          <p:cNvPr id="1048670" name="Rectangle 2"/>
          <p:cNvSpPr>
            <a:spLocks noChangeAspect="1" noRot="1" noGrp="1" noChangeArrowheads="1" noTextEdit="1"/>
          </p:cNvSpPr>
          <p:nvPr>
            <p:ph type="sldImg"/>
          </p:nvPr>
        </p:nvSpPr>
        <p:spPr/>
      </p:sp>
      <p:sp>
        <p:nvSpPr>
          <p:cNvPr id="1048671" name="Rectangle 3"/>
          <p:cNvSpPr>
            <a:spLocks noGrp="1" noChangeArrowheads="1"/>
          </p:cNvSpPr>
          <p:nvPr>
            <p:ph type="body" idx="1"/>
          </p:nvPr>
        </p:nvSpPr>
        <p:spPr/>
        <p:txBody>
          <a:bodyPr/>
          <a:p>
            <a:endParaRPr dirty="0"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09" name="Rectangle 7"/>
          <p:cNvSpPr>
            <a:spLocks noGrp="1" noChangeArrowheads="1"/>
          </p:cNvSpPr>
          <p:nvPr>
            <p:ph type="sldNum" sz="quarter" idx="5"/>
          </p:nvPr>
        </p:nvSpPr>
        <p:spPr/>
        <p:txBody>
          <a:bodyPr/>
          <a:p>
            <a:fld id="{FB3D0444-46A2-EF4D-AFA4-665D9B0D8B4E}" type="slidenum">
              <a:rPr lang="en-US"/>
              <a:t>20</a:t>
            </a:fld>
            <a:endParaRPr dirty="0" lang="en-US"/>
          </a:p>
        </p:txBody>
      </p:sp>
      <p:sp>
        <p:nvSpPr>
          <p:cNvPr id="1048610" name="Rectangle 2"/>
          <p:cNvSpPr>
            <a:spLocks noChangeAspect="1" noRot="1" noGrp="1" noChangeArrowheads="1" noTextEdit="1"/>
          </p:cNvSpPr>
          <p:nvPr>
            <p:ph type="sldImg"/>
          </p:nvPr>
        </p:nvSpPr>
        <p:spPr/>
      </p:sp>
      <p:sp>
        <p:nvSpPr>
          <p:cNvPr id="1048611" name="Rectangle 3"/>
          <p:cNvSpPr>
            <a:spLocks noGrp="1" noChangeArrowheads="1"/>
          </p:cNvSpPr>
          <p:nvPr>
            <p:ph type="body" idx="1"/>
          </p:nvPr>
        </p:nvSpPr>
        <p:spPr/>
        <p:txBody>
          <a:bodyPr/>
          <a:p>
            <a:endParaRPr dirty="0"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0" name="Slide Image Placeholder 1"/>
          <p:cNvSpPr>
            <a:spLocks noChangeAspect="1" noRot="1" noGrp="1"/>
          </p:cNvSpPr>
          <p:nvPr>
            <p:ph type="sldImg"/>
          </p:nvPr>
        </p:nvSpPr>
        <p:spPr/>
      </p:sp>
      <p:sp>
        <p:nvSpPr>
          <p:cNvPr id="1048591" name="Notes Placeholder 2"/>
          <p:cNvSpPr>
            <a:spLocks noGrp="1"/>
          </p:cNvSpPr>
          <p:nvPr>
            <p:ph type="body" idx="1"/>
          </p:nvPr>
        </p:nvSpPr>
        <p:spPr/>
        <p:txBody>
          <a:bodyPr>
            <a:normAutofit/>
          </a:bodyPr>
          <a:p>
            <a:endParaRPr dirty="0" lang="en-US"/>
          </a:p>
        </p:txBody>
      </p:sp>
      <p:sp>
        <p:nvSpPr>
          <p:cNvPr id="1048592" name="Slide Number Placeholder 3"/>
          <p:cNvSpPr>
            <a:spLocks noGrp="1"/>
          </p:cNvSpPr>
          <p:nvPr>
            <p:ph type="sldNum" sz="quarter" idx="10"/>
          </p:nvPr>
        </p:nvSpPr>
        <p:spPr/>
        <p:txBody>
          <a:bodyPr/>
          <a:p>
            <a:fld id="{FDEEBCE0-4A34-3647-9307-E59F6D6CD745}" type="slidenum">
              <a:rPr lang="en-US" smtClean="0"/>
              <a:t>21</a:t>
            </a:fld>
            <a:endParaRPr dirty="0"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596" name="Rectangle 7"/>
          <p:cNvSpPr>
            <a:spLocks noGrp="1" noChangeArrowheads="1"/>
          </p:cNvSpPr>
          <p:nvPr>
            <p:ph type="sldNum" sz="quarter" idx="5"/>
          </p:nvPr>
        </p:nvSpPr>
        <p:spPr/>
        <p:txBody>
          <a:bodyPr/>
          <a:p>
            <a:fld id="{84E859E3-EB53-1944-A05E-ADEF90241019}" type="slidenum">
              <a:rPr lang="en-US"/>
              <a:t>22</a:t>
            </a:fld>
            <a:endParaRPr dirty="0" lang="en-US"/>
          </a:p>
        </p:txBody>
      </p:sp>
      <p:sp>
        <p:nvSpPr>
          <p:cNvPr id="1048597" name="Rectangle 2"/>
          <p:cNvSpPr>
            <a:spLocks noChangeAspect="1" noRot="1" noGrp="1" noChangeArrowheads="1" noTextEdit="1"/>
          </p:cNvSpPr>
          <p:nvPr>
            <p:ph type="sldImg"/>
          </p:nvPr>
        </p:nvSpPr>
        <p:spPr/>
      </p:sp>
      <p:sp>
        <p:nvSpPr>
          <p:cNvPr id="1048598" name="Rectangle 3"/>
          <p:cNvSpPr>
            <a:spLocks noGrp="1" noChangeArrowheads="1"/>
          </p:cNvSpPr>
          <p:nvPr>
            <p:ph type="body" idx="1"/>
          </p:nvPr>
        </p:nvSpPr>
        <p:spPr/>
        <p:txBody>
          <a:bodyPr/>
          <a:p>
            <a:endParaRPr dirty="0"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26" name="Rectangle 7"/>
          <p:cNvSpPr>
            <a:spLocks noGrp="1" noChangeArrowheads="1"/>
          </p:cNvSpPr>
          <p:nvPr>
            <p:ph type="sldNum" sz="quarter" idx="5"/>
          </p:nvPr>
        </p:nvSpPr>
        <p:spPr/>
        <p:txBody>
          <a:bodyPr/>
          <a:p>
            <a:fld id="{F8092674-3704-C749-A383-F56736620207}" type="slidenum">
              <a:rPr lang="en-US"/>
              <a:t>23</a:t>
            </a:fld>
            <a:endParaRPr dirty="0" lang="en-US"/>
          </a:p>
        </p:txBody>
      </p:sp>
      <p:sp>
        <p:nvSpPr>
          <p:cNvPr id="1048627" name="Rectangle 2"/>
          <p:cNvSpPr>
            <a:spLocks noChangeAspect="1" noRot="1" noGrp="1" noChangeArrowheads="1" noTextEdit="1"/>
          </p:cNvSpPr>
          <p:nvPr>
            <p:ph type="sldImg"/>
          </p:nvPr>
        </p:nvSpPr>
        <p:spPr/>
      </p:sp>
      <p:sp>
        <p:nvSpPr>
          <p:cNvPr id="1048628" name="Rectangle 3"/>
          <p:cNvSpPr>
            <a:spLocks noGrp="1" noChangeArrowheads="1"/>
          </p:cNvSpPr>
          <p:nvPr>
            <p:ph type="body" idx="1"/>
          </p:nvPr>
        </p:nvSpPr>
        <p:spPr/>
        <p:txBody>
          <a:bodyPr/>
          <a:p>
            <a:endParaRPr dirty="0"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39" name="Rectangle 7"/>
          <p:cNvSpPr>
            <a:spLocks noGrp="1" noChangeArrowheads="1"/>
          </p:cNvSpPr>
          <p:nvPr>
            <p:ph type="sldNum" sz="quarter" idx="5"/>
          </p:nvPr>
        </p:nvSpPr>
        <p:spPr/>
        <p:txBody>
          <a:bodyPr/>
          <a:p>
            <a:fld id="{3302DEA2-F8D7-C549-B179-963DC37A15CB}" type="slidenum">
              <a:rPr lang="en-US"/>
              <a:t>24</a:t>
            </a:fld>
            <a:endParaRPr dirty="0" lang="en-US"/>
          </a:p>
        </p:txBody>
      </p:sp>
      <p:sp>
        <p:nvSpPr>
          <p:cNvPr id="1048640" name="Rectangle 2"/>
          <p:cNvSpPr>
            <a:spLocks noChangeAspect="1" noRot="1" noGrp="1" noChangeArrowheads="1" noTextEdit="1"/>
          </p:cNvSpPr>
          <p:nvPr>
            <p:ph type="sldImg"/>
          </p:nvPr>
        </p:nvSpPr>
        <p:spPr/>
      </p:sp>
      <p:sp>
        <p:nvSpPr>
          <p:cNvPr id="1048641" name="Rectangle 3"/>
          <p:cNvSpPr>
            <a:spLocks noGrp="1" noChangeArrowheads="1"/>
          </p:cNvSpPr>
          <p:nvPr>
            <p:ph type="body" idx="1"/>
          </p:nvPr>
        </p:nvSpPr>
        <p:spPr/>
        <p:txBody>
          <a:bodyPr/>
          <a:p>
            <a:endParaRPr dirty="0"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83" name="Rectangle 7"/>
          <p:cNvSpPr>
            <a:spLocks noGrp="1" noChangeArrowheads="1"/>
          </p:cNvSpPr>
          <p:nvPr>
            <p:ph type="sldNum" sz="quarter" idx="5"/>
          </p:nvPr>
        </p:nvSpPr>
        <p:spPr/>
        <p:txBody>
          <a:bodyPr/>
          <a:p>
            <a:fld id="{9DC87B7E-A7A7-0248-A667-EB469C7EC785}" type="slidenum">
              <a:rPr lang="en-US"/>
              <a:t>25</a:t>
            </a:fld>
            <a:endParaRPr dirty="0" lang="en-US"/>
          </a:p>
        </p:txBody>
      </p:sp>
      <p:sp>
        <p:nvSpPr>
          <p:cNvPr id="1048784" name="Rectangle 2"/>
          <p:cNvSpPr>
            <a:spLocks noChangeAspect="1" noRot="1" noGrp="1" noChangeArrowheads="1" noTextEdit="1"/>
          </p:cNvSpPr>
          <p:nvPr>
            <p:ph type="sldImg"/>
          </p:nvPr>
        </p:nvSpPr>
        <p:spPr/>
      </p:sp>
      <p:sp>
        <p:nvSpPr>
          <p:cNvPr id="1048785" name="Rectangle 3"/>
          <p:cNvSpPr>
            <a:spLocks noGrp="1" noChangeArrowheads="1"/>
          </p:cNvSpPr>
          <p:nvPr>
            <p:ph type="body" idx="1"/>
          </p:nvPr>
        </p:nvSpPr>
        <p:spPr/>
        <p:txBody>
          <a:bodyPr/>
          <a:p>
            <a:endParaRPr baseline="0" dirty="0" sz="1200" kern="1200" kumimoji="1" lang="en-US" smtClean="0">
              <a:solidFill>
                <a:schemeClr val="tx1"/>
              </a:solidFill>
              <a:latin typeface="Times New Roman" pitchFamily="-110" charset="0"/>
              <a:ea typeface="+mn-ea"/>
              <a:cs typeface="+mn-cs"/>
            </a:endParaRPr>
          </a:p>
          <a:p>
            <a:endParaRPr dirty="0"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803" name="Rectangle 7"/>
          <p:cNvSpPr>
            <a:spLocks noGrp="1" noChangeArrowheads="1"/>
          </p:cNvSpPr>
          <p:nvPr>
            <p:ph type="sldNum" sz="quarter" idx="5"/>
          </p:nvPr>
        </p:nvSpPr>
        <p:spPr/>
        <p:txBody>
          <a:bodyPr/>
          <a:p>
            <a:fld id="{B5EB77A8-3D3D-AD4D-A219-1AF8D83B047D}" type="slidenum">
              <a:rPr lang="en-US"/>
              <a:t>26</a:t>
            </a:fld>
            <a:endParaRPr dirty="0" lang="en-US"/>
          </a:p>
        </p:txBody>
      </p:sp>
      <p:sp>
        <p:nvSpPr>
          <p:cNvPr id="1048804" name="Rectangle 2"/>
          <p:cNvSpPr>
            <a:spLocks noChangeAspect="1" noRot="1" noGrp="1" noChangeArrowheads="1" noTextEdit="1"/>
          </p:cNvSpPr>
          <p:nvPr>
            <p:ph type="sldImg"/>
          </p:nvPr>
        </p:nvSpPr>
        <p:spPr/>
      </p:sp>
      <p:sp>
        <p:nvSpPr>
          <p:cNvPr id="1048805" name="Rectangle 3"/>
          <p:cNvSpPr>
            <a:spLocks noGrp="1" noChangeArrowheads="1"/>
          </p:cNvSpPr>
          <p:nvPr>
            <p:ph type="body" idx="1"/>
          </p:nvPr>
        </p:nvSpPr>
        <p:spPr/>
        <p:txBody>
          <a:bodyPr/>
          <a:p>
            <a:endParaRPr dirty="0"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810" name="Rectangle 7"/>
          <p:cNvSpPr>
            <a:spLocks noGrp="1" noChangeArrowheads="1"/>
          </p:cNvSpPr>
          <p:nvPr>
            <p:ph type="sldNum" sz="quarter" idx="5"/>
          </p:nvPr>
        </p:nvSpPr>
        <p:spPr/>
        <p:txBody>
          <a:bodyPr/>
          <a:p>
            <a:fld id="{3302DEA2-F8D7-C549-B179-963DC37A15CB}" type="slidenum">
              <a:rPr lang="en-US"/>
              <a:t>28</a:t>
            </a:fld>
            <a:endParaRPr dirty="0" lang="en-US"/>
          </a:p>
        </p:txBody>
      </p:sp>
      <p:sp>
        <p:nvSpPr>
          <p:cNvPr id="1048811" name="Rectangle 2"/>
          <p:cNvSpPr>
            <a:spLocks noChangeAspect="1" noRot="1" noGrp="1" noChangeArrowheads="1" noTextEdit="1"/>
          </p:cNvSpPr>
          <p:nvPr>
            <p:ph type="sldImg"/>
          </p:nvPr>
        </p:nvSpPr>
        <p:spPr/>
      </p:sp>
      <p:sp>
        <p:nvSpPr>
          <p:cNvPr id="1048812" name="Rectangle 3"/>
          <p:cNvSpPr>
            <a:spLocks noGrp="1" noChangeArrowheads="1"/>
          </p:cNvSpPr>
          <p:nvPr>
            <p:ph type="body" idx="1"/>
          </p:nvPr>
        </p:nvSpPr>
        <p:spPr/>
        <p:txBody>
          <a:bodyPr/>
          <a:p>
            <a:r>
              <a:rPr baseline="0" dirty="0" sz="1200" kern="1200" kumimoji="1" lang="en-US" smtClean="0">
                <a:solidFill>
                  <a:schemeClr val="tx1"/>
                </a:solidFill>
                <a:latin typeface="Times New Roman" pitchFamily="-110" charset="0"/>
                <a:ea typeface="+mn-ea"/>
                <a:cs typeface="+mn-cs"/>
              </a:rPr>
              <a:t>.</a:t>
            </a:r>
            <a:endParaRPr dirty="0"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814" name="Rectangle 7"/>
          <p:cNvSpPr>
            <a:spLocks noGrp="1" noChangeArrowheads="1"/>
          </p:cNvSpPr>
          <p:nvPr>
            <p:ph type="sldNum" sz="quarter" idx="5"/>
          </p:nvPr>
        </p:nvSpPr>
        <p:spPr/>
        <p:txBody>
          <a:bodyPr/>
          <a:p>
            <a:fld id="{4B8B031C-88DC-764F-B5BB-6ABD6943D909}" type="slidenum">
              <a:rPr lang="en-US"/>
              <a:t>29</a:t>
            </a:fld>
            <a:endParaRPr dirty="0" lang="en-US"/>
          </a:p>
        </p:txBody>
      </p:sp>
      <p:sp>
        <p:nvSpPr>
          <p:cNvPr id="1048815" name="Rectangle 2"/>
          <p:cNvSpPr>
            <a:spLocks noChangeAspect="1" noRot="1" noGrp="1" noChangeArrowheads="1" noTextEdit="1"/>
          </p:cNvSpPr>
          <p:nvPr>
            <p:ph type="sldImg"/>
          </p:nvPr>
        </p:nvSpPr>
        <p:spPr/>
      </p:sp>
      <p:sp>
        <p:nvSpPr>
          <p:cNvPr id="1048816" name="Rectangle 3"/>
          <p:cNvSpPr>
            <a:spLocks noGrp="1" noChangeArrowheads="1"/>
          </p:cNvSpPr>
          <p:nvPr>
            <p:ph type="body" idx="1"/>
          </p:nvPr>
        </p:nvSpPr>
        <p:spPr/>
        <p:txBody>
          <a:bodyPr/>
          <a:p>
            <a:endParaRPr dirty="0"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830" name="Slide Image Placeholder 1"/>
          <p:cNvSpPr>
            <a:spLocks noChangeAspect="1" noRot="1" noGrp="1"/>
          </p:cNvSpPr>
          <p:nvPr>
            <p:ph type="sldImg"/>
          </p:nvPr>
        </p:nvSpPr>
        <p:spPr/>
      </p:sp>
      <p:sp>
        <p:nvSpPr>
          <p:cNvPr id="1048831" name="Notes Placeholder 2"/>
          <p:cNvSpPr>
            <a:spLocks noGrp="1"/>
          </p:cNvSpPr>
          <p:nvPr>
            <p:ph type="body" idx="1"/>
          </p:nvPr>
        </p:nvSpPr>
        <p:spPr/>
        <p:txBody>
          <a:bodyPr>
            <a:normAutofit/>
          </a:bodyPr>
          <a:p>
            <a:endParaRPr dirty="0" lang="en-US"/>
          </a:p>
        </p:txBody>
      </p:sp>
      <p:sp>
        <p:nvSpPr>
          <p:cNvPr id="1048832" name="Slide Number Placeholder 3"/>
          <p:cNvSpPr>
            <a:spLocks noGrp="1"/>
          </p:cNvSpPr>
          <p:nvPr>
            <p:ph type="sldNum" sz="quarter" idx="10"/>
          </p:nvPr>
        </p:nvSpPr>
        <p:spPr/>
        <p:txBody>
          <a:bodyPr/>
          <a:p>
            <a:fld id="{FDEEBCE0-4A34-3647-9307-E59F6D6CD745}" type="slidenum">
              <a:rPr lang="en-US" smtClean="0"/>
              <a:t>30</a:t>
            </a:fld>
            <a:endParaRPr dirty="0"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75" name="Rectangle 7"/>
          <p:cNvSpPr>
            <a:spLocks noGrp="1" noChangeArrowheads="1"/>
          </p:cNvSpPr>
          <p:nvPr>
            <p:ph type="sldNum" sz="quarter" idx="5"/>
          </p:nvPr>
        </p:nvSpPr>
        <p:spPr/>
        <p:txBody>
          <a:bodyPr/>
          <a:p>
            <a:fld id="{C8674719-171D-B949-8C83-D2F8F6712CF4}" type="slidenum">
              <a:rPr lang="en-US"/>
              <a:t>3</a:t>
            </a:fld>
            <a:endParaRPr dirty="0" lang="en-US"/>
          </a:p>
        </p:txBody>
      </p:sp>
      <p:sp>
        <p:nvSpPr>
          <p:cNvPr id="1048676" name="Rectangle 2"/>
          <p:cNvSpPr>
            <a:spLocks noChangeAspect="1" noRot="1" noGrp="1" noChangeArrowheads="1" noTextEdit="1"/>
          </p:cNvSpPr>
          <p:nvPr>
            <p:ph type="sldImg"/>
          </p:nvPr>
        </p:nvSpPr>
        <p:spPr/>
      </p:sp>
      <p:sp>
        <p:nvSpPr>
          <p:cNvPr id="1048677" name="Rectangle 3"/>
          <p:cNvSpPr>
            <a:spLocks noGrp="1" noChangeArrowheads="1"/>
          </p:cNvSpPr>
          <p:nvPr>
            <p:ph type="body" idx="1"/>
          </p:nvPr>
        </p:nvSpPr>
        <p:spPr/>
        <p:txBody>
          <a:bodyPr/>
          <a:p>
            <a:endParaRPr dirty="0"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835" name="Slide Image Placeholder 1"/>
          <p:cNvSpPr>
            <a:spLocks noChangeAspect="1" noRot="1" noGrp="1"/>
          </p:cNvSpPr>
          <p:nvPr>
            <p:ph type="sldImg"/>
          </p:nvPr>
        </p:nvSpPr>
        <p:spPr/>
      </p:sp>
      <p:sp>
        <p:nvSpPr>
          <p:cNvPr id="1048836" name="Notes Placeholder 2"/>
          <p:cNvSpPr>
            <a:spLocks noGrp="1"/>
          </p:cNvSpPr>
          <p:nvPr>
            <p:ph type="body" idx="1"/>
          </p:nvPr>
        </p:nvSpPr>
        <p:spPr/>
        <p:txBody>
          <a:bodyPr>
            <a:normAutofit/>
          </a:bodyPr>
          <a:p>
            <a:endParaRPr dirty="0" lang="en-US"/>
          </a:p>
        </p:txBody>
      </p:sp>
      <p:sp>
        <p:nvSpPr>
          <p:cNvPr id="1048837" name="Slide Number Placeholder 3"/>
          <p:cNvSpPr>
            <a:spLocks noGrp="1"/>
          </p:cNvSpPr>
          <p:nvPr>
            <p:ph type="sldNum" sz="quarter" idx="10"/>
          </p:nvPr>
        </p:nvSpPr>
        <p:spPr/>
        <p:txBody>
          <a:bodyPr/>
          <a:p>
            <a:fld id="{FDEEBCE0-4A34-3647-9307-E59F6D6CD745}" type="slidenum">
              <a:rPr lang="en-US" smtClean="0"/>
              <a:t>31</a:t>
            </a:fld>
            <a:endParaRPr dirty="0"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839" name="Rectangle 7"/>
          <p:cNvSpPr>
            <a:spLocks noGrp="1" noChangeArrowheads="1"/>
          </p:cNvSpPr>
          <p:nvPr>
            <p:ph type="sldNum" sz="quarter" idx="5"/>
          </p:nvPr>
        </p:nvSpPr>
        <p:spPr/>
        <p:txBody>
          <a:bodyPr/>
          <a:p>
            <a:fld id="{EC560E96-BBD6-D646-9A0C-7A699AC6A9BD}" type="slidenum">
              <a:rPr lang="en-US"/>
              <a:t>32</a:t>
            </a:fld>
            <a:endParaRPr dirty="0" lang="en-US"/>
          </a:p>
        </p:txBody>
      </p:sp>
      <p:sp>
        <p:nvSpPr>
          <p:cNvPr id="1048840" name="Rectangle 2"/>
          <p:cNvSpPr>
            <a:spLocks noChangeAspect="1" noRot="1" noGrp="1" noChangeArrowheads="1" noTextEdit="1"/>
          </p:cNvSpPr>
          <p:nvPr>
            <p:ph type="sldImg"/>
          </p:nvPr>
        </p:nvSpPr>
        <p:spPr/>
      </p:sp>
      <p:sp>
        <p:nvSpPr>
          <p:cNvPr id="1048841" name="Rectangle 3"/>
          <p:cNvSpPr>
            <a:spLocks noGrp="1" noChangeArrowheads="1"/>
          </p:cNvSpPr>
          <p:nvPr>
            <p:ph type="body" idx="1"/>
          </p:nvPr>
        </p:nvSpPr>
        <p:spPr/>
        <p:txBody>
          <a:bodyPr/>
          <a:p>
            <a:endParaRPr dirty="0"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851" name="Slide Image Placeholder 1"/>
          <p:cNvSpPr>
            <a:spLocks noChangeAspect="1" noRot="1" noGrp="1"/>
          </p:cNvSpPr>
          <p:nvPr>
            <p:ph type="sldImg"/>
          </p:nvPr>
        </p:nvSpPr>
        <p:spPr/>
      </p:sp>
      <p:sp>
        <p:nvSpPr>
          <p:cNvPr id="1048852" name="Notes Placeholder 2"/>
          <p:cNvSpPr>
            <a:spLocks noGrp="1"/>
          </p:cNvSpPr>
          <p:nvPr>
            <p:ph type="body" idx="1"/>
          </p:nvPr>
        </p:nvSpPr>
        <p:spPr/>
        <p:txBody>
          <a:bodyPr>
            <a:normAutofit/>
          </a:bodyPr>
          <a:p>
            <a:endParaRPr dirty="0" lang="en-US"/>
          </a:p>
        </p:txBody>
      </p:sp>
      <p:sp>
        <p:nvSpPr>
          <p:cNvPr id="1048853" name="Slide Number Placeholder 3"/>
          <p:cNvSpPr>
            <a:spLocks noGrp="1"/>
          </p:cNvSpPr>
          <p:nvPr>
            <p:ph type="sldNum" sz="quarter" idx="10"/>
          </p:nvPr>
        </p:nvSpPr>
        <p:spPr/>
        <p:txBody>
          <a:bodyPr/>
          <a:p>
            <a:fld id="{FDEEBCE0-4A34-3647-9307-E59F6D6CD745}" type="slidenum">
              <a:rPr lang="en-US" smtClean="0"/>
              <a:t>33</a:t>
            </a:fld>
            <a:endParaRPr dirty="0"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858" name="Slide Image Placeholder 1"/>
          <p:cNvSpPr>
            <a:spLocks noChangeAspect="1" noRot="1" noGrp="1"/>
          </p:cNvSpPr>
          <p:nvPr>
            <p:ph type="sldImg"/>
          </p:nvPr>
        </p:nvSpPr>
        <p:spPr/>
      </p:sp>
      <p:sp>
        <p:nvSpPr>
          <p:cNvPr id="1048859" name="Notes Placeholder 2"/>
          <p:cNvSpPr>
            <a:spLocks noGrp="1"/>
          </p:cNvSpPr>
          <p:nvPr>
            <p:ph type="body" idx="1"/>
          </p:nvPr>
        </p:nvSpPr>
        <p:spPr/>
        <p:txBody>
          <a:bodyPr>
            <a:normAutofit/>
          </a:bodyPr>
          <a:p>
            <a:endParaRPr baseline="0" dirty="0" sz="1200" kern="1200" kumimoji="1" lang="en-US" smtClean="0">
              <a:solidFill>
                <a:schemeClr val="tx1"/>
              </a:solidFill>
              <a:latin typeface="Times New Roman" pitchFamily="-110" charset="0"/>
              <a:ea typeface="+mn-ea"/>
              <a:cs typeface="+mn-cs"/>
            </a:endParaRPr>
          </a:p>
          <a:p>
            <a:endParaRPr dirty="0" lang="en-US"/>
          </a:p>
        </p:txBody>
      </p:sp>
      <p:sp>
        <p:nvSpPr>
          <p:cNvPr id="1048860" name="Slide Number Placeholder 3"/>
          <p:cNvSpPr>
            <a:spLocks noGrp="1"/>
          </p:cNvSpPr>
          <p:nvPr>
            <p:ph type="sldNum" sz="quarter" idx="10"/>
          </p:nvPr>
        </p:nvSpPr>
        <p:spPr/>
        <p:txBody>
          <a:bodyPr/>
          <a:p>
            <a:fld id="{FDEEBCE0-4A34-3647-9307-E59F6D6CD745}" type="slidenum">
              <a:rPr lang="en-US" smtClean="0"/>
              <a:t>34</a:t>
            </a:fld>
            <a:endParaRPr dirty="0"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863" name="Rectangle 7"/>
          <p:cNvSpPr>
            <a:spLocks noGrp="1" noChangeArrowheads="1"/>
          </p:cNvSpPr>
          <p:nvPr>
            <p:ph type="sldNum" sz="quarter" idx="5"/>
          </p:nvPr>
        </p:nvSpPr>
        <p:spPr/>
        <p:txBody>
          <a:bodyPr/>
          <a:p>
            <a:fld id="{FE6CBC27-C47F-FE4C-AAB2-D4E8A3D6C6BF}" type="slidenum">
              <a:rPr lang="en-US"/>
              <a:t>35</a:t>
            </a:fld>
            <a:endParaRPr dirty="0" lang="en-US"/>
          </a:p>
        </p:txBody>
      </p:sp>
      <p:sp>
        <p:nvSpPr>
          <p:cNvPr id="1048864" name="Rectangle 2"/>
          <p:cNvSpPr>
            <a:spLocks noChangeAspect="1" noRot="1" noGrp="1" noChangeArrowheads="1" noTextEdit="1"/>
          </p:cNvSpPr>
          <p:nvPr>
            <p:ph type="sldImg"/>
          </p:nvPr>
        </p:nvSpPr>
        <p:spPr/>
      </p:sp>
      <p:sp>
        <p:nvSpPr>
          <p:cNvPr id="1048865" name="Rectangle 3"/>
          <p:cNvSpPr>
            <a:spLocks noGrp="1" noChangeArrowheads="1"/>
          </p:cNvSpPr>
          <p:nvPr>
            <p:ph type="body" idx="1"/>
          </p:nvPr>
        </p:nvSpPr>
        <p:spPr/>
        <p:txBody>
          <a:bodyPr/>
          <a:p>
            <a:endParaRPr dirty="0"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882" name="Slide Image Placeholder 1"/>
          <p:cNvSpPr>
            <a:spLocks noChangeAspect="1" noRot="1" noGrp="1"/>
          </p:cNvSpPr>
          <p:nvPr>
            <p:ph type="sldImg"/>
          </p:nvPr>
        </p:nvSpPr>
        <p:spPr/>
      </p:sp>
      <p:sp>
        <p:nvSpPr>
          <p:cNvPr id="1048883" name="Notes Placeholder 2"/>
          <p:cNvSpPr>
            <a:spLocks noGrp="1"/>
          </p:cNvSpPr>
          <p:nvPr>
            <p:ph type="body" idx="1"/>
          </p:nvPr>
        </p:nvSpPr>
        <p:spPr/>
        <p:txBody>
          <a:bodyPr>
            <a:normAutofit/>
          </a:bodyPr>
          <a:p>
            <a:endParaRPr dirty="0" lang="en-US"/>
          </a:p>
        </p:txBody>
      </p:sp>
      <p:sp>
        <p:nvSpPr>
          <p:cNvPr id="1048884" name="Slide Number Placeholder 3"/>
          <p:cNvSpPr>
            <a:spLocks noGrp="1"/>
          </p:cNvSpPr>
          <p:nvPr>
            <p:ph type="sldNum" sz="quarter" idx="10"/>
          </p:nvPr>
        </p:nvSpPr>
        <p:spPr/>
        <p:txBody>
          <a:bodyPr/>
          <a:p>
            <a:fld id="{FDEEBCE0-4A34-3647-9307-E59F6D6CD745}" type="slidenum">
              <a:rPr lang="en-US" smtClean="0"/>
              <a:t>36</a:t>
            </a:fld>
            <a:endParaRPr dirty="0"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888" name="Rectangle 7"/>
          <p:cNvSpPr>
            <a:spLocks noGrp="1" noChangeArrowheads="1"/>
          </p:cNvSpPr>
          <p:nvPr>
            <p:ph type="sldNum" sz="quarter" idx="5"/>
          </p:nvPr>
        </p:nvSpPr>
        <p:spPr/>
        <p:txBody>
          <a:bodyPr/>
          <a:p>
            <a:fld id="{FB775837-BA97-264F-BC10-02C45904A722}" type="slidenum">
              <a:rPr lang="en-US"/>
              <a:t>37</a:t>
            </a:fld>
            <a:endParaRPr dirty="0" lang="en-US"/>
          </a:p>
        </p:txBody>
      </p:sp>
      <p:sp>
        <p:nvSpPr>
          <p:cNvPr id="1048889" name="Rectangle 2"/>
          <p:cNvSpPr>
            <a:spLocks noChangeAspect="1" noRot="1" noGrp="1" noChangeArrowheads="1" noTextEdit="1"/>
          </p:cNvSpPr>
          <p:nvPr>
            <p:ph type="sldImg"/>
          </p:nvPr>
        </p:nvSpPr>
        <p:spPr/>
      </p:sp>
      <p:sp>
        <p:nvSpPr>
          <p:cNvPr id="1048890" name="Rectangle 3"/>
          <p:cNvSpPr>
            <a:spLocks noGrp="1" noChangeArrowheads="1"/>
          </p:cNvSpPr>
          <p:nvPr>
            <p:ph type="body" idx="1"/>
          </p:nvPr>
        </p:nvSpPr>
        <p:spPr/>
        <p:txBody>
          <a:bodyPr/>
          <a:p>
            <a:endParaRPr baseline="0" dirty="0" sz="1200" kern="1200" kumimoji="1" lang="en-US" smtClean="0">
              <a:solidFill>
                <a:schemeClr val="tx1"/>
              </a:solidFill>
              <a:latin typeface="Times New Roman" pitchFamily="-110" charset="0"/>
              <a:ea typeface="+mn-ea"/>
              <a:cs typeface="+mn-cs"/>
            </a:endParaRPr>
          </a:p>
          <a:p>
            <a:endParaRPr dirty="0"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893" name="Rectangle 7"/>
          <p:cNvSpPr>
            <a:spLocks noGrp="1" noChangeArrowheads="1"/>
          </p:cNvSpPr>
          <p:nvPr>
            <p:ph type="sldNum" sz="quarter" idx="5"/>
          </p:nvPr>
        </p:nvSpPr>
        <p:spPr/>
        <p:txBody>
          <a:bodyPr/>
          <a:p>
            <a:fld id="{7815914A-FB8D-7040-B9F1-BC6F3DDB3AB8}" type="slidenum">
              <a:rPr lang="en-US"/>
              <a:t>38</a:t>
            </a:fld>
            <a:endParaRPr dirty="0" lang="en-US"/>
          </a:p>
        </p:txBody>
      </p:sp>
      <p:sp>
        <p:nvSpPr>
          <p:cNvPr id="1048894" name="Rectangle 1026"/>
          <p:cNvSpPr>
            <a:spLocks noChangeAspect="1" noRot="1" noGrp="1" noChangeArrowheads="1" noTextEdit="1"/>
          </p:cNvSpPr>
          <p:nvPr>
            <p:ph type="sldImg"/>
          </p:nvPr>
        </p:nvSpPr>
        <p:spPr/>
      </p:sp>
      <p:sp>
        <p:nvSpPr>
          <p:cNvPr id="1048895" name="Rectangle 1027"/>
          <p:cNvSpPr>
            <a:spLocks noGrp="1" noChangeArrowheads="1"/>
          </p:cNvSpPr>
          <p:nvPr>
            <p:ph type="body" idx="1"/>
          </p:nvPr>
        </p:nvSpPr>
        <p:spPr/>
        <p:txBody>
          <a:bodyPr/>
          <a:p>
            <a:endParaRPr dirty="0"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899" name="Slide Image Placeholder 1"/>
          <p:cNvSpPr>
            <a:spLocks noChangeAspect="1" noRot="1" noGrp="1"/>
          </p:cNvSpPr>
          <p:nvPr>
            <p:ph type="sldImg"/>
          </p:nvPr>
        </p:nvSpPr>
        <p:spPr/>
      </p:sp>
      <p:sp>
        <p:nvSpPr>
          <p:cNvPr id="1048900" name="Notes Placeholder 2"/>
          <p:cNvSpPr>
            <a:spLocks noGrp="1"/>
          </p:cNvSpPr>
          <p:nvPr>
            <p:ph type="body" idx="1"/>
          </p:nvPr>
        </p:nvSpPr>
        <p:spPr/>
        <p:txBody>
          <a:bodyPr>
            <a:normAutofit/>
          </a:bodyPr>
          <a:p>
            <a:endParaRPr dirty="0" lang="en-US"/>
          </a:p>
        </p:txBody>
      </p:sp>
      <p:sp>
        <p:nvSpPr>
          <p:cNvPr id="1048901" name="Slide Number Placeholder 3"/>
          <p:cNvSpPr>
            <a:spLocks noGrp="1"/>
          </p:cNvSpPr>
          <p:nvPr>
            <p:ph type="sldNum" sz="quarter" idx="10"/>
          </p:nvPr>
        </p:nvSpPr>
        <p:spPr/>
        <p:txBody>
          <a:bodyPr/>
          <a:p>
            <a:fld id="{FDEEBCE0-4A34-3647-9307-E59F6D6CD745}" type="slidenum">
              <a:rPr lang="en-US" smtClean="0"/>
              <a:t>39</a:t>
            </a:fld>
            <a:endParaRPr dirty="0"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905" name="Slide Image Placeholder 1"/>
          <p:cNvSpPr>
            <a:spLocks noChangeAspect="1" noRot="1" noGrp="1"/>
          </p:cNvSpPr>
          <p:nvPr>
            <p:ph type="sldImg"/>
          </p:nvPr>
        </p:nvSpPr>
        <p:spPr/>
      </p:sp>
      <p:sp>
        <p:nvSpPr>
          <p:cNvPr id="1048906" name="Notes Placeholder 2"/>
          <p:cNvSpPr>
            <a:spLocks noGrp="1"/>
          </p:cNvSpPr>
          <p:nvPr>
            <p:ph type="body" idx="1"/>
          </p:nvPr>
        </p:nvSpPr>
        <p:spPr/>
        <p:txBody>
          <a:bodyPr>
            <a:normAutofit/>
          </a:bodyPr>
          <a:p>
            <a:endParaRPr dirty="0" lang="en-US"/>
          </a:p>
        </p:txBody>
      </p:sp>
      <p:sp>
        <p:nvSpPr>
          <p:cNvPr id="1048907" name="Slide Number Placeholder 3"/>
          <p:cNvSpPr>
            <a:spLocks noGrp="1"/>
          </p:cNvSpPr>
          <p:nvPr>
            <p:ph type="sldNum" sz="quarter" idx="10"/>
          </p:nvPr>
        </p:nvSpPr>
        <p:spPr/>
        <p:txBody>
          <a:bodyPr/>
          <a:p>
            <a:fld id="{FDEEBCE0-4A34-3647-9307-E59F6D6CD745}" type="slidenum">
              <a:rPr lang="en-US" smtClean="0"/>
              <a:t>40</a:t>
            </a:fld>
            <a:endParaRPr dirty="0"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91" name="Rectangle 7"/>
          <p:cNvSpPr>
            <a:spLocks noGrp="1" noChangeArrowheads="1"/>
          </p:cNvSpPr>
          <p:nvPr>
            <p:ph type="sldNum" sz="quarter" idx="5"/>
          </p:nvPr>
        </p:nvSpPr>
        <p:spPr/>
        <p:txBody>
          <a:bodyPr/>
          <a:p>
            <a:fld id="{FC6B1C33-4E34-3D4C-B143-0332C5DBB7DE}" type="slidenum">
              <a:rPr lang="en-US"/>
              <a:t>4</a:t>
            </a:fld>
            <a:endParaRPr dirty="0" lang="en-US"/>
          </a:p>
        </p:txBody>
      </p:sp>
      <p:sp>
        <p:nvSpPr>
          <p:cNvPr id="1048692" name="Rectangle 2"/>
          <p:cNvSpPr>
            <a:spLocks noChangeAspect="1" noRot="1" noGrp="1" noChangeArrowheads="1" noTextEdit="1"/>
          </p:cNvSpPr>
          <p:nvPr>
            <p:ph type="sldImg"/>
          </p:nvPr>
        </p:nvSpPr>
        <p:spPr/>
      </p:sp>
      <p:sp>
        <p:nvSpPr>
          <p:cNvPr id="1048693" name="Rectangle 3"/>
          <p:cNvSpPr>
            <a:spLocks noGrp="1" noChangeArrowheads="1"/>
          </p:cNvSpPr>
          <p:nvPr>
            <p:ph type="body" idx="1"/>
          </p:nvPr>
        </p:nvSpPr>
        <p:spPr/>
        <p:txBody>
          <a:bodyPr/>
          <a:p>
            <a:endParaRPr dirty="0"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910" name="Rectangle 7"/>
          <p:cNvSpPr>
            <a:spLocks noGrp="1" noChangeArrowheads="1"/>
          </p:cNvSpPr>
          <p:nvPr>
            <p:ph type="sldNum" sz="quarter" idx="5"/>
          </p:nvPr>
        </p:nvSpPr>
        <p:spPr/>
        <p:txBody>
          <a:bodyPr/>
          <a:p>
            <a:fld id="{D0A513D4-F2DB-E54E-8A8E-0AC7B43CCEC2}" type="slidenum">
              <a:rPr lang="en-US"/>
              <a:t>41</a:t>
            </a:fld>
            <a:endParaRPr dirty="0" lang="en-US"/>
          </a:p>
        </p:txBody>
      </p:sp>
      <p:sp>
        <p:nvSpPr>
          <p:cNvPr id="1048911" name="Rectangle 2"/>
          <p:cNvSpPr>
            <a:spLocks noChangeAspect="1" noRot="1" noGrp="1" noChangeArrowheads="1" noTextEdit="1"/>
          </p:cNvSpPr>
          <p:nvPr>
            <p:ph type="sldImg"/>
          </p:nvPr>
        </p:nvSpPr>
        <p:spPr/>
      </p:sp>
      <p:sp>
        <p:nvSpPr>
          <p:cNvPr id="1048912" name="Rectangle 3"/>
          <p:cNvSpPr>
            <a:spLocks noGrp="1" noChangeArrowheads="1"/>
          </p:cNvSpPr>
          <p:nvPr>
            <p:ph type="body" idx="1"/>
          </p:nvPr>
        </p:nvSpPr>
        <p:spPr/>
        <p:txBody>
          <a:bodyPr/>
          <a:p>
            <a:endParaRPr dirty="0"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916" name="Slide Image Placeholder 1"/>
          <p:cNvSpPr>
            <a:spLocks noChangeAspect="1" noRot="1" noGrp="1"/>
          </p:cNvSpPr>
          <p:nvPr>
            <p:ph type="sldImg"/>
          </p:nvPr>
        </p:nvSpPr>
        <p:spPr/>
      </p:sp>
      <p:sp>
        <p:nvSpPr>
          <p:cNvPr id="1048917" name="Notes Placeholder 2"/>
          <p:cNvSpPr>
            <a:spLocks noGrp="1"/>
          </p:cNvSpPr>
          <p:nvPr>
            <p:ph type="body" idx="1"/>
          </p:nvPr>
        </p:nvSpPr>
        <p:spPr/>
        <p:txBody>
          <a:bodyPr>
            <a:normAutofit/>
          </a:bodyPr>
          <a:p>
            <a:endParaRPr dirty="0" lang="en-US"/>
          </a:p>
        </p:txBody>
      </p:sp>
      <p:sp>
        <p:nvSpPr>
          <p:cNvPr id="1048918" name="Slide Number Placeholder 3"/>
          <p:cNvSpPr>
            <a:spLocks noGrp="1"/>
          </p:cNvSpPr>
          <p:nvPr>
            <p:ph type="sldNum" sz="quarter" idx="10"/>
          </p:nvPr>
        </p:nvSpPr>
        <p:spPr/>
        <p:txBody>
          <a:bodyPr/>
          <a:p>
            <a:fld id="{FDEEBCE0-4A34-3647-9307-E59F6D6CD745}" type="slidenum">
              <a:rPr lang="en-US" smtClean="0"/>
              <a:t>42</a:t>
            </a:fld>
            <a:endParaRPr dirty="0"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926" name="Slide Image Placeholder 1"/>
          <p:cNvSpPr>
            <a:spLocks noChangeAspect="1" noRot="1" noGrp="1"/>
          </p:cNvSpPr>
          <p:nvPr>
            <p:ph type="sldImg"/>
          </p:nvPr>
        </p:nvSpPr>
        <p:spPr/>
      </p:sp>
      <p:sp>
        <p:nvSpPr>
          <p:cNvPr id="1048927" name="Notes Placeholder 2"/>
          <p:cNvSpPr>
            <a:spLocks noGrp="1"/>
          </p:cNvSpPr>
          <p:nvPr>
            <p:ph type="body" idx="1"/>
          </p:nvPr>
        </p:nvSpPr>
        <p:spPr/>
        <p:txBody>
          <a:bodyPr>
            <a:normAutofit/>
          </a:bodyPr>
          <a:p>
            <a:endParaRPr dirty="0" lang="en-US"/>
          </a:p>
        </p:txBody>
      </p:sp>
      <p:sp>
        <p:nvSpPr>
          <p:cNvPr id="1048928" name="Slide Number Placeholder 3"/>
          <p:cNvSpPr>
            <a:spLocks noGrp="1"/>
          </p:cNvSpPr>
          <p:nvPr>
            <p:ph type="sldNum" sz="quarter" idx="10"/>
          </p:nvPr>
        </p:nvSpPr>
        <p:spPr/>
        <p:txBody>
          <a:bodyPr/>
          <a:p>
            <a:fld id="{FDEEBCE0-4A34-3647-9307-E59F6D6CD745}" type="slidenum">
              <a:rPr lang="en-US" smtClean="0"/>
              <a:t>43</a:t>
            </a:fld>
            <a:endParaRPr dirty="0"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941" name="Slide Image Placeholder 1"/>
          <p:cNvSpPr>
            <a:spLocks noChangeAspect="1" noRot="1" noGrp="1"/>
          </p:cNvSpPr>
          <p:nvPr>
            <p:ph type="sldImg"/>
          </p:nvPr>
        </p:nvSpPr>
        <p:spPr/>
      </p:sp>
      <p:sp>
        <p:nvSpPr>
          <p:cNvPr id="1048942" name="Notes Placeholder 2"/>
          <p:cNvSpPr>
            <a:spLocks noGrp="1"/>
          </p:cNvSpPr>
          <p:nvPr>
            <p:ph type="body" idx="1"/>
          </p:nvPr>
        </p:nvSpPr>
        <p:spPr/>
        <p:txBody>
          <a:bodyPr>
            <a:normAutofit/>
          </a:bodyPr>
          <a:p>
            <a:endParaRPr dirty="0" lang="en-US"/>
          </a:p>
        </p:txBody>
      </p:sp>
      <p:sp>
        <p:nvSpPr>
          <p:cNvPr id="1048943" name="Slide Number Placeholder 3"/>
          <p:cNvSpPr>
            <a:spLocks noGrp="1"/>
          </p:cNvSpPr>
          <p:nvPr>
            <p:ph type="sldNum" sz="quarter" idx="10"/>
          </p:nvPr>
        </p:nvSpPr>
        <p:spPr/>
        <p:txBody>
          <a:bodyPr/>
          <a:p>
            <a:fld id="{FDEEBCE0-4A34-3647-9307-E59F6D6CD745}" type="slidenum">
              <a:rPr lang="en-US" smtClean="0"/>
              <a:t>44</a:t>
            </a:fld>
            <a:endParaRPr dirty="0"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945" name="Slide Image Placeholder 1"/>
          <p:cNvSpPr>
            <a:spLocks noChangeAspect="1" noRot="1" noGrp="1"/>
          </p:cNvSpPr>
          <p:nvPr>
            <p:ph type="sldImg"/>
          </p:nvPr>
        </p:nvSpPr>
        <p:spPr/>
      </p:sp>
      <p:sp>
        <p:nvSpPr>
          <p:cNvPr id="1048946" name="Notes Placeholder 2"/>
          <p:cNvSpPr>
            <a:spLocks noGrp="1"/>
          </p:cNvSpPr>
          <p:nvPr>
            <p:ph type="body" idx="1"/>
          </p:nvPr>
        </p:nvSpPr>
        <p:spPr/>
        <p:txBody>
          <a:bodyPr>
            <a:normAutofit/>
          </a:bodyPr>
          <a:p>
            <a:endParaRPr dirty="0" lang="en-US"/>
          </a:p>
        </p:txBody>
      </p:sp>
      <p:sp>
        <p:nvSpPr>
          <p:cNvPr id="1048947" name="Slide Number Placeholder 3"/>
          <p:cNvSpPr>
            <a:spLocks noGrp="1"/>
          </p:cNvSpPr>
          <p:nvPr>
            <p:ph type="sldNum" sz="quarter" idx="10"/>
          </p:nvPr>
        </p:nvSpPr>
        <p:spPr/>
        <p:txBody>
          <a:bodyPr/>
          <a:p>
            <a:fld id="{FDEEBCE0-4A34-3647-9307-E59F6D6CD745}" type="slidenum">
              <a:rPr lang="en-US" smtClean="0"/>
              <a:t>45</a:t>
            </a:fld>
            <a:endParaRPr dirty="0"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950" name="Slide Image Placeholder 1"/>
          <p:cNvSpPr>
            <a:spLocks noChangeAspect="1" noRot="1" noGrp="1"/>
          </p:cNvSpPr>
          <p:nvPr>
            <p:ph type="sldImg"/>
          </p:nvPr>
        </p:nvSpPr>
        <p:spPr/>
      </p:sp>
      <p:sp>
        <p:nvSpPr>
          <p:cNvPr id="1048951" name="Notes Placeholder 2"/>
          <p:cNvSpPr>
            <a:spLocks noGrp="1"/>
          </p:cNvSpPr>
          <p:nvPr>
            <p:ph type="body" idx="1"/>
          </p:nvPr>
        </p:nvSpPr>
        <p:spPr/>
        <p:txBody>
          <a:bodyPr>
            <a:normAutofit/>
          </a:bodyPr>
          <a:p>
            <a:endParaRPr dirty="0" lang="en-US"/>
          </a:p>
        </p:txBody>
      </p:sp>
      <p:sp>
        <p:nvSpPr>
          <p:cNvPr id="1048952" name="Slide Number Placeholder 3"/>
          <p:cNvSpPr>
            <a:spLocks noGrp="1"/>
          </p:cNvSpPr>
          <p:nvPr>
            <p:ph type="sldNum" sz="quarter" idx="10"/>
          </p:nvPr>
        </p:nvSpPr>
        <p:spPr/>
        <p:txBody>
          <a:bodyPr/>
          <a:p>
            <a:fld id="{FDEEBCE0-4A34-3647-9307-E59F6D6CD745}" type="slidenum">
              <a:rPr lang="en-US" smtClean="0"/>
              <a:t>46</a:t>
            </a:fld>
            <a:endParaRPr dirty="0"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8957" name="Slide Image Placeholder 1"/>
          <p:cNvSpPr>
            <a:spLocks noChangeAspect="1" noRot="1" noGrp="1"/>
          </p:cNvSpPr>
          <p:nvPr>
            <p:ph type="sldImg"/>
          </p:nvPr>
        </p:nvSpPr>
        <p:spPr/>
      </p:sp>
      <p:sp>
        <p:nvSpPr>
          <p:cNvPr id="1048958" name="Notes Placeholder 2"/>
          <p:cNvSpPr>
            <a:spLocks noGrp="1"/>
          </p:cNvSpPr>
          <p:nvPr>
            <p:ph type="body" idx="1"/>
          </p:nvPr>
        </p:nvSpPr>
        <p:spPr/>
        <p:txBody>
          <a:bodyPr>
            <a:normAutofit/>
          </a:bodyPr>
          <a:p>
            <a:endParaRPr dirty="0" lang="en-US"/>
          </a:p>
        </p:txBody>
      </p:sp>
      <p:sp>
        <p:nvSpPr>
          <p:cNvPr id="1048959" name="Slide Number Placeholder 3"/>
          <p:cNvSpPr>
            <a:spLocks noGrp="1"/>
          </p:cNvSpPr>
          <p:nvPr>
            <p:ph type="sldNum" sz="quarter" idx="10"/>
          </p:nvPr>
        </p:nvSpPr>
        <p:spPr/>
        <p:txBody>
          <a:bodyPr/>
          <a:p>
            <a:fld id="{FDEEBCE0-4A34-3647-9307-E59F6D6CD745}" type="slidenum">
              <a:rPr lang="en-US" smtClean="0"/>
              <a:t>47</a:t>
            </a:fld>
            <a:endParaRPr dirty="0"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226" name=""/>
        <p:cNvGrpSpPr/>
        <p:nvPr/>
      </p:nvGrpSpPr>
      <p:grpSpPr>
        <a:xfrm>
          <a:off x="0" y="0"/>
          <a:ext cx="0" cy="0"/>
          <a:chOff x="0" y="0"/>
          <a:chExt cx="0" cy="0"/>
        </a:xfrm>
      </p:grpSpPr>
      <p:sp>
        <p:nvSpPr>
          <p:cNvPr id="1048962" name="Slide Image Placeholder 1"/>
          <p:cNvSpPr>
            <a:spLocks noChangeAspect="1" noRot="1" noGrp="1"/>
          </p:cNvSpPr>
          <p:nvPr>
            <p:ph type="sldImg"/>
          </p:nvPr>
        </p:nvSpPr>
        <p:spPr/>
      </p:sp>
      <p:sp>
        <p:nvSpPr>
          <p:cNvPr id="1048963" name="Notes Placeholder 2"/>
          <p:cNvSpPr>
            <a:spLocks noGrp="1"/>
          </p:cNvSpPr>
          <p:nvPr>
            <p:ph type="body" idx="1"/>
          </p:nvPr>
        </p:nvSpPr>
        <p:spPr/>
        <p:txBody>
          <a:bodyPr>
            <a:normAutofit/>
          </a:bodyPr>
          <a:p>
            <a:r>
              <a:rPr baseline="0" dirty="0" sz="1200" kern="1200" kumimoji="1" lang="en-US" smtClean="0">
                <a:solidFill>
                  <a:schemeClr val="tx1"/>
                </a:solidFill>
                <a:latin typeface="Times New Roman" pitchFamily="-110" charset="0"/>
                <a:ea typeface="+mn-ea"/>
                <a:cs typeface="+mn-cs"/>
              </a:rPr>
              <a:t>2.7</a:t>
            </a:r>
            <a:r>
              <a:rPr baseline="0" dirty="0" sz="1200" kern="1200" kumimoji="1" lang="en-US" smtClean="0">
                <a:solidFill>
                  <a:schemeClr val="tx1"/>
                </a:solidFill>
                <a:latin typeface="Times New Roman" pitchFamily="-110" charset="0"/>
                <a:ea typeface="+mn-ea"/>
                <a:cs typeface="+mn-cs"/>
              </a:rPr>
              <a:t>).</a:t>
            </a:r>
            <a:endParaRPr dirty="0" lang="en-US"/>
          </a:p>
        </p:txBody>
      </p:sp>
      <p:sp>
        <p:nvSpPr>
          <p:cNvPr id="1048964" name="Slide Number Placeholder 3"/>
          <p:cNvSpPr>
            <a:spLocks noGrp="1"/>
          </p:cNvSpPr>
          <p:nvPr>
            <p:ph type="sldNum" sz="quarter" idx="10"/>
          </p:nvPr>
        </p:nvSpPr>
        <p:spPr/>
        <p:txBody>
          <a:bodyPr/>
          <a:p>
            <a:fld id="{FDEEBCE0-4A34-3647-9307-E59F6D6CD745}" type="slidenum">
              <a:rPr lang="en-US" smtClean="0"/>
              <a:t>48</a:t>
            </a:fld>
            <a:endParaRPr dirty="0"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98" name="Rectangle 7"/>
          <p:cNvSpPr>
            <a:spLocks noGrp="1" noChangeArrowheads="1"/>
          </p:cNvSpPr>
          <p:nvPr>
            <p:ph type="sldNum" sz="quarter" idx="5"/>
          </p:nvPr>
        </p:nvSpPr>
        <p:spPr/>
        <p:txBody>
          <a:bodyPr/>
          <a:p>
            <a:fld id="{2C19CD7E-4F7A-9B44-863C-1B45C56F48EF}" type="slidenum">
              <a:rPr lang="en-US"/>
              <a:t>5</a:t>
            </a:fld>
            <a:endParaRPr dirty="0" lang="en-US"/>
          </a:p>
        </p:txBody>
      </p:sp>
      <p:sp>
        <p:nvSpPr>
          <p:cNvPr id="1048699" name="Rectangle 2"/>
          <p:cNvSpPr>
            <a:spLocks noChangeAspect="1" noRot="1" noGrp="1" noChangeArrowheads="1" noTextEdit="1"/>
          </p:cNvSpPr>
          <p:nvPr>
            <p:ph type="sldImg"/>
          </p:nvPr>
        </p:nvSpPr>
        <p:spPr/>
      </p:sp>
      <p:sp>
        <p:nvSpPr>
          <p:cNvPr id="1048700" name="Rectangle 3"/>
          <p:cNvSpPr>
            <a:spLocks noGrp="1" noChangeArrowheads="1"/>
          </p:cNvSpPr>
          <p:nvPr>
            <p:ph type="body" idx="1"/>
          </p:nvPr>
        </p:nvSpPr>
        <p:spPr/>
        <p:txBody>
          <a:bodyPr/>
          <a:p>
            <a:r>
              <a:rPr baseline="0" dirty="0" sz="1200" kern="1200" kumimoji="1" lang="en-US" smtClean="0">
                <a:solidFill>
                  <a:schemeClr val="tx1"/>
                </a:solidFill>
                <a:latin typeface="Times New Roman" pitchFamily="-109" charset="0"/>
                <a:ea typeface="+mn-ea"/>
                <a:cs typeface="+mn-cs"/>
              </a:rPr>
              <a:t>to those instructions.</a:t>
            </a:r>
            <a:endParaRPr dirty="0"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703" name="Rectangle 7"/>
          <p:cNvSpPr>
            <a:spLocks noGrp="1" noChangeArrowheads="1"/>
          </p:cNvSpPr>
          <p:nvPr>
            <p:ph type="sldNum" sz="quarter" idx="5"/>
          </p:nvPr>
        </p:nvSpPr>
        <p:spPr/>
        <p:txBody>
          <a:bodyPr/>
          <a:p>
            <a:fld id="{222FBD03-0222-8746-BCBE-67129A3E06F8}" type="slidenum">
              <a:rPr lang="en-US"/>
              <a:t>6</a:t>
            </a:fld>
            <a:endParaRPr dirty="0" lang="en-US"/>
          </a:p>
        </p:txBody>
      </p:sp>
      <p:sp>
        <p:nvSpPr>
          <p:cNvPr id="1048704" name="Rectangle 2"/>
          <p:cNvSpPr>
            <a:spLocks noChangeAspect="1" noRot="1" noGrp="1" noChangeArrowheads="1" noTextEdit="1"/>
          </p:cNvSpPr>
          <p:nvPr>
            <p:ph type="sldImg"/>
          </p:nvPr>
        </p:nvSpPr>
        <p:spPr/>
      </p:sp>
      <p:sp>
        <p:nvSpPr>
          <p:cNvPr id="1048705" name="Rectangle 3"/>
          <p:cNvSpPr>
            <a:spLocks noGrp="1" noChangeArrowheads="1"/>
          </p:cNvSpPr>
          <p:nvPr>
            <p:ph type="body" idx="1"/>
          </p:nvPr>
        </p:nvSpPr>
        <p:spPr/>
        <p:txBody>
          <a:bodyPr/>
          <a:p>
            <a:endParaRPr dirty="0"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708" name="Rectangle 7"/>
          <p:cNvSpPr>
            <a:spLocks noGrp="1" noChangeArrowheads="1"/>
          </p:cNvSpPr>
          <p:nvPr>
            <p:ph type="sldNum" sz="quarter" idx="5"/>
          </p:nvPr>
        </p:nvSpPr>
        <p:spPr/>
        <p:txBody>
          <a:bodyPr/>
          <a:p>
            <a:fld id="{A02B9D78-68F1-4C43-B83A-08A018756796}" type="slidenum">
              <a:rPr lang="en-US"/>
              <a:t>7</a:t>
            </a:fld>
            <a:endParaRPr dirty="0" lang="en-US"/>
          </a:p>
        </p:txBody>
      </p:sp>
      <p:sp>
        <p:nvSpPr>
          <p:cNvPr id="1048709" name="Rectangle 2"/>
          <p:cNvSpPr>
            <a:spLocks noChangeAspect="1" noRot="1" noGrp="1" noChangeArrowheads="1" noTextEdit="1"/>
          </p:cNvSpPr>
          <p:nvPr>
            <p:ph type="sldImg"/>
          </p:nvPr>
        </p:nvSpPr>
        <p:spPr/>
      </p:sp>
      <p:sp>
        <p:nvSpPr>
          <p:cNvPr id="1048710" name="Rectangle 3"/>
          <p:cNvSpPr>
            <a:spLocks noGrp="1" noChangeArrowheads="1"/>
          </p:cNvSpPr>
          <p:nvPr>
            <p:ph type="body" idx="1"/>
          </p:nvPr>
        </p:nvSpPr>
        <p:spPr/>
        <p:txBody>
          <a:bodyPr/>
          <a:p>
            <a:endParaRPr dirty="0"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13" name="Rectangle 7"/>
          <p:cNvSpPr>
            <a:spLocks noGrp="1" noChangeArrowheads="1"/>
          </p:cNvSpPr>
          <p:nvPr>
            <p:ph type="sldNum" sz="quarter" idx="5"/>
          </p:nvPr>
        </p:nvSpPr>
        <p:spPr/>
        <p:txBody>
          <a:bodyPr/>
          <a:p>
            <a:fld id="{48E66782-DEDC-6847-8EDB-7E7544C9FF31}" type="slidenum">
              <a:rPr lang="en-US"/>
              <a:t>8</a:t>
            </a:fld>
            <a:endParaRPr dirty="0" lang="en-US"/>
          </a:p>
        </p:txBody>
      </p:sp>
      <p:sp>
        <p:nvSpPr>
          <p:cNvPr id="1048714" name="Rectangle 2"/>
          <p:cNvSpPr>
            <a:spLocks noChangeAspect="1" noRot="1" noGrp="1" noChangeArrowheads="1" noTextEdit="1"/>
          </p:cNvSpPr>
          <p:nvPr>
            <p:ph type="sldImg"/>
          </p:nvPr>
        </p:nvSpPr>
        <p:spPr/>
      </p:sp>
      <p:sp>
        <p:nvSpPr>
          <p:cNvPr id="1048715" name="Rectangle 3"/>
          <p:cNvSpPr>
            <a:spLocks noGrp="1" noChangeArrowheads="1"/>
          </p:cNvSpPr>
          <p:nvPr>
            <p:ph type="body" idx="1"/>
          </p:nvPr>
        </p:nvSpPr>
        <p:spPr/>
        <p:txBody>
          <a:bodyPr/>
          <a:p>
            <a:endParaRPr dirty="0"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18" name="Rectangle 7"/>
          <p:cNvSpPr>
            <a:spLocks noGrp="1" noChangeArrowheads="1"/>
          </p:cNvSpPr>
          <p:nvPr>
            <p:ph type="sldNum" sz="quarter" idx="5"/>
          </p:nvPr>
        </p:nvSpPr>
        <p:spPr/>
        <p:txBody>
          <a:bodyPr/>
          <a:p>
            <a:fld id="{60414A67-FF13-4145-A414-02A1CAE6B9C7}" type="slidenum">
              <a:rPr lang="en-US"/>
              <a:t>9</a:t>
            </a:fld>
            <a:endParaRPr dirty="0" lang="en-US"/>
          </a:p>
        </p:txBody>
      </p:sp>
      <p:sp>
        <p:nvSpPr>
          <p:cNvPr id="1048719" name="Rectangle 2"/>
          <p:cNvSpPr>
            <a:spLocks noChangeAspect="1" noRot="1" noGrp="1" noChangeArrowheads="1" noTextEdit="1"/>
          </p:cNvSpPr>
          <p:nvPr>
            <p:ph type="sldImg"/>
          </p:nvPr>
        </p:nvSpPr>
        <p:spPr/>
      </p:sp>
      <p:sp>
        <p:nvSpPr>
          <p:cNvPr id="1048720" name="Rectangle 3"/>
          <p:cNvSpPr>
            <a:spLocks noGrp="1" noChangeArrowheads="1"/>
          </p:cNvSpPr>
          <p:nvPr>
            <p:ph type="body" idx="1"/>
          </p:nvPr>
        </p:nvSpPr>
        <p:spPr/>
        <p:txBody>
          <a:bodyPr/>
          <a:p>
            <a:endParaRPr dirty="0"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97" name=""/>
        <p:cNvGrpSpPr/>
        <p:nvPr/>
      </p:nvGrpSpPr>
      <p:grpSpPr>
        <a:xfrm>
          <a:off x="0" y="0"/>
          <a:ext cx="0" cy="0"/>
          <a:chOff x="0" y="0"/>
          <a:chExt cx="0" cy="0"/>
        </a:xfrm>
      </p:grpSpPr>
      <p:sp>
        <p:nvSpPr>
          <p:cNvPr id="1048650"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p>
        </p:txBody>
      </p:sp>
      <p:sp>
        <p:nvSpPr>
          <p:cNvPr id="1048651" name="Subtitle 2"/>
          <p:cNvSpPr>
            <a:spLocks noGrp="1"/>
          </p:cNvSpPr>
          <p:nvPr>
            <p:ph type="subTitle" idx="1"/>
          </p:nvPr>
        </p:nvSpPr>
        <p:spPr>
          <a:xfrm>
            <a:off x="4800600" y="5562599"/>
            <a:ext cx="4038600" cy="748553"/>
          </a:xfrm>
        </p:spPr>
        <p:txBody>
          <a:bodyPr>
            <a:normAutofit/>
          </a:bodyPr>
          <a:lstStyle>
            <a:lvl1pPr algn="l" indent="0" marL="0">
              <a:spcBef>
                <a:spcPts val="300"/>
              </a:spcBef>
              <a:buNone/>
              <a:defRPr sz="1400">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p>
        </p:txBody>
      </p:sp>
      <p:sp>
        <p:nvSpPr>
          <p:cNvPr id="1048652" name="Date Placeholder 3"/>
          <p:cNvSpPr>
            <a:spLocks noGrp="1"/>
          </p:cNvSpPr>
          <p:nvPr>
            <p:ph type="dt" sz="half" idx="10"/>
          </p:nvPr>
        </p:nvSpPr>
        <p:spPr>
          <a:xfrm>
            <a:off x="4800600" y="6425640"/>
            <a:ext cx="1232647" cy="365125"/>
          </a:xfrm>
        </p:spPr>
        <p:txBody>
          <a:bodyPr/>
          <a:lstStyle>
            <a:lvl1pPr algn="l"/>
          </a:lstStyle>
          <a:p>
            <a:endParaRPr dirty="0" lang="en-GB"/>
          </a:p>
        </p:txBody>
      </p:sp>
      <p:sp>
        <p:nvSpPr>
          <p:cNvPr id="1048653" name="Footer Placeholder 4"/>
          <p:cNvSpPr>
            <a:spLocks noGrp="1"/>
          </p:cNvSpPr>
          <p:nvPr>
            <p:ph type="ftr" sz="quarter" idx="11"/>
          </p:nvPr>
        </p:nvSpPr>
        <p:spPr>
          <a:xfrm>
            <a:off x="6311153" y="6425640"/>
            <a:ext cx="2617694" cy="365125"/>
          </a:xfrm>
        </p:spPr>
        <p:txBody>
          <a:bodyPr/>
          <a:lstStyle>
            <a:lvl1pPr algn="r"/>
          </a:lstStyle>
          <a:p>
            <a:endParaRPr dirty="0" lang="en-GB"/>
          </a:p>
        </p:txBody>
      </p:sp>
      <p:sp>
        <p:nvSpPr>
          <p:cNvPr id="1048654" name="Rectangle 6"/>
          <p:cNvSpPr/>
          <p:nvPr/>
        </p:nvSpPr>
        <p:spPr>
          <a:xfrm>
            <a:off x="282575" y="228600"/>
            <a:ext cx="4235450" cy="418795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655" name="Rectangle 7"/>
          <p:cNvSpPr/>
          <p:nvPr/>
        </p:nvSpPr>
        <p:spPr>
          <a:xfrm>
            <a:off x="6802438" y="228600"/>
            <a:ext cx="2057400" cy="2039112"/>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656" name="Rectangle 9"/>
          <p:cNvSpPr/>
          <p:nvPr/>
        </p:nvSpPr>
        <p:spPr>
          <a:xfrm>
            <a:off x="4624388" y="2377440"/>
            <a:ext cx="2057400" cy="2039112"/>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hangingPunct="1" latinLnBrk="0" marL="0" rtl="0"/>
            <a:endParaRPr sz="1800" kern="1200">
              <a:solidFill>
                <a:schemeClr val="lt1"/>
              </a:solidFill>
              <a:latin typeface="+mn-lt"/>
              <a:ea typeface="+mn-ea"/>
              <a:cs typeface="+mn-cs"/>
            </a:endParaRPr>
          </a:p>
        </p:txBody>
      </p:sp>
      <p:sp>
        <p:nvSpPr>
          <p:cNvPr id="1048657" name="TextBox 14"/>
          <p:cNvSpPr txBox="1"/>
          <p:nvPr/>
        </p:nvSpPr>
        <p:spPr>
          <a:xfrm>
            <a:off x="424891" y="174812"/>
            <a:ext cx="413309" cy="800100"/>
          </a:xfrm>
          <a:prstGeom prst="rect"/>
          <a:noFill/>
        </p:spPr>
        <p:txBody>
          <a:bodyPr bIns="0" lIns="0" rIns="0" rtlCol="0" tIns="0" wrap="square">
            <a:spAutoFit/>
          </a:bodyPr>
          <a:p>
            <a:r>
              <a:rPr b="1" sz="5400">
                <a:solidFill>
                  <a:schemeClr val="accent1">
                    <a:lumMod val="60000"/>
                    <a:lumOff val="40000"/>
                  </a:schemeClr>
                </a:solidFill>
              </a:rPr>
              <a:t>+</a:t>
            </a:r>
          </a:p>
        </p:txBody>
      </p:sp>
      <p:sp>
        <p:nvSpPr>
          <p:cNvPr id="1048658" name="Rectangle 10"/>
          <p:cNvSpPr/>
          <p:nvPr/>
        </p:nvSpPr>
        <p:spPr>
          <a:xfrm>
            <a:off x="4624388" y="228600"/>
            <a:ext cx="2057400" cy="2039112"/>
          </a:xfrm>
          <a:prstGeom prst="rect"/>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659" name="Rectangle 11"/>
          <p:cNvSpPr/>
          <p:nvPr/>
        </p:nvSpPr>
        <p:spPr>
          <a:xfrm>
            <a:off x="6802438" y="2377440"/>
            <a:ext cx="2057400" cy="2039112"/>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230" name=""/>
        <p:cNvGrpSpPr/>
        <p:nvPr/>
      </p:nvGrpSpPr>
      <p:grpSpPr>
        <a:xfrm>
          <a:off x="0" y="0"/>
          <a:ext cx="0" cy="0"/>
          <a:chOff x="0" y="0"/>
          <a:chExt cx="0" cy="0"/>
        </a:xfrm>
      </p:grpSpPr>
      <p:sp>
        <p:nvSpPr>
          <p:cNvPr id="1048987" name="Rectangle 7"/>
          <p:cNvSpPr/>
          <p:nvPr/>
        </p:nvSpPr>
        <p:spPr>
          <a:xfrm>
            <a:off x="8166847" y="282574"/>
            <a:ext cx="685800" cy="16002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988" name="TextBox 9"/>
          <p:cNvSpPr txBox="1"/>
          <p:nvPr/>
        </p:nvSpPr>
        <p:spPr>
          <a:xfrm>
            <a:off x="223185" y="228600"/>
            <a:ext cx="260909" cy="553998"/>
          </a:xfrm>
          <a:prstGeom prst="rect"/>
          <a:noFill/>
        </p:spPr>
        <p:txBody>
          <a:bodyPr bIns="0" lIns="0" rIns="0" rtlCol="0" tIns="0" wrap="square">
            <a:spAutoFit/>
          </a:bodyPr>
          <a:p>
            <a:r>
              <a:rPr b="1" sz="3600">
                <a:solidFill>
                  <a:schemeClr val="accent1">
                    <a:lumMod val="60000"/>
                    <a:lumOff val="40000"/>
                  </a:schemeClr>
                </a:solidFill>
              </a:rPr>
              <a:t>+</a:t>
            </a:r>
          </a:p>
        </p:txBody>
      </p:sp>
      <p:sp>
        <p:nvSpPr>
          <p:cNvPr id="1048989" name="Title 1"/>
          <p:cNvSpPr>
            <a:spLocks noGrp="1"/>
          </p:cNvSpPr>
          <p:nvPr>
            <p:ph type="title"/>
          </p:nvPr>
        </p:nvSpPr>
        <p:spPr/>
        <p:txBody>
          <a:bodyPr/>
          <a:p>
            <a:r>
              <a:rPr lang="en-US" smtClean="0"/>
              <a:t>Click to edit Master title style</a:t>
            </a:r>
          </a:p>
        </p:txBody>
      </p:sp>
      <p:sp>
        <p:nvSpPr>
          <p:cNvPr id="1048990" name="Date Placeholder 4"/>
          <p:cNvSpPr>
            <a:spLocks noGrp="1"/>
          </p:cNvSpPr>
          <p:nvPr>
            <p:ph type="dt" sz="half" idx="10"/>
          </p:nvPr>
        </p:nvSpPr>
        <p:spPr/>
        <p:txBody>
          <a:bodyPr/>
          <a:p>
            <a:fld id="{1C04C4D9-B721-416B-8577-D7DEE36F49A6}" type="datetime1">
              <a:rPr lang="en-US"/>
              <a:t>2/11/2015</a:t>
            </a:fld>
          </a:p>
        </p:txBody>
      </p:sp>
      <p:sp>
        <p:nvSpPr>
          <p:cNvPr id="1048991" name="Footer Placeholder 5"/>
          <p:cNvSpPr>
            <a:spLocks noGrp="1"/>
          </p:cNvSpPr>
          <p:nvPr>
            <p:ph type="ftr" sz="quarter" idx="11"/>
          </p:nvPr>
        </p:nvSpPr>
        <p:spPr/>
        <p:txBody>
          <a:bodyPr/>
          <a:p>
            <a:r>
              <a:t>
              </a:t>
            </a:r>
          </a:p>
        </p:txBody>
      </p:sp>
      <p:sp>
        <p:nvSpPr>
          <p:cNvPr id="1048992" name="Slide Number Placeholder 6"/>
          <p:cNvSpPr>
            <a:spLocks noGrp="1"/>
          </p:cNvSpPr>
          <p:nvPr>
            <p:ph type="sldNum" sz="quarter" idx="12"/>
          </p:nvPr>
        </p:nvSpPr>
        <p:spPr/>
        <p:txBody>
          <a:bodyPr/>
          <a:p>
            <a:fld id="{8AF02B71-8991-4516-A01E-F1A9ACD28BDC}" type="slidenum">
              <a:t>‹#›</a:t>
            </a:fld>
          </a:p>
        </p:txBody>
      </p:sp>
      <p:sp>
        <p:nvSpPr>
          <p:cNvPr id="1048993"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99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99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99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76" name=""/>
        <p:cNvGrpSpPr/>
        <p:nvPr/>
      </p:nvGrpSpPr>
      <p:grpSpPr>
        <a:xfrm>
          <a:off x="0" y="0"/>
          <a:ext cx="0" cy="0"/>
          <a:chOff x="0" y="0"/>
          <a:chExt cx="0" cy="0"/>
        </a:xfrm>
      </p:grpSpPr>
      <p:sp>
        <p:nvSpPr>
          <p:cNvPr id="1048842" name="Rectangle 5"/>
          <p:cNvSpPr/>
          <p:nvPr/>
        </p:nvSpPr>
        <p:spPr>
          <a:xfrm>
            <a:off x="8166847" y="282574"/>
            <a:ext cx="685800" cy="16002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843" name="TextBox 7"/>
          <p:cNvSpPr txBox="1"/>
          <p:nvPr/>
        </p:nvSpPr>
        <p:spPr>
          <a:xfrm>
            <a:off x="223185" y="228600"/>
            <a:ext cx="260909" cy="553998"/>
          </a:xfrm>
          <a:prstGeom prst="rect"/>
          <a:noFill/>
        </p:spPr>
        <p:txBody>
          <a:bodyPr bIns="0" lIns="0" rIns="0" rtlCol="0" tIns="0" wrap="square">
            <a:spAutoFit/>
          </a:bodyPr>
          <a:p>
            <a:r>
              <a:rPr b="1" sz="3600">
                <a:solidFill>
                  <a:schemeClr val="accent1">
                    <a:lumMod val="60000"/>
                    <a:lumOff val="40000"/>
                  </a:schemeClr>
                </a:solidFill>
              </a:rPr>
              <a:t>+</a:t>
            </a:r>
          </a:p>
        </p:txBody>
      </p:sp>
      <p:sp>
        <p:nvSpPr>
          <p:cNvPr id="1048844" name="Title 1"/>
          <p:cNvSpPr>
            <a:spLocks noGrp="1"/>
          </p:cNvSpPr>
          <p:nvPr>
            <p:ph type="title"/>
          </p:nvPr>
        </p:nvSpPr>
        <p:spPr/>
        <p:txBody>
          <a:bodyPr/>
          <a:p>
            <a:r>
              <a:rPr lang="en-US" smtClean="0"/>
              <a:t>Click to edit Master title style</a:t>
            </a:r>
          </a:p>
        </p:txBody>
      </p:sp>
      <p:sp>
        <p:nvSpPr>
          <p:cNvPr id="1048845" name="Date Placeholder 2"/>
          <p:cNvSpPr>
            <a:spLocks noGrp="1"/>
          </p:cNvSpPr>
          <p:nvPr>
            <p:ph type="dt" sz="half" idx="10"/>
          </p:nvPr>
        </p:nvSpPr>
        <p:spPr/>
        <p:txBody>
          <a:bodyPr/>
          <a:p>
            <a:fld id="{1B10C791-6992-4CCF-A244-B250C8BB22F1}" type="datetime1">
              <a:rPr lang="en-US"/>
              <a:t>2/11/2015</a:t>
            </a:fld>
          </a:p>
        </p:txBody>
      </p:sp>
      <p:sp>
        <p:nvSpPr>
          <p:cNvPr id="1048846" name="Footer Placeholder 3"/>
          <p:cNvSpPr>
            <a:spLocks noGrp="1"/>
          </p:cNvSpPr>
          <p:nvPr>
            <p:ph type="ftr" sz="quarter" idx="11"/>
          </p:nvPr>
        </p:nvSpPr>
        <p:spPr/>
        <p:txBody>
          <a:bodyPr/>
          <a:p>
            <a:r>
              <a:t>
              </a:t>
            </a:r>
          </a:p>
        </p:txBody>
      </p:sp>
      <p:sp>
        <p:nvSpPr>
          <p:cNvPr id="1048847" name="Slide Number Placeholder 4"/>
          <p:cNvSpPr>
            <a:spLocks noGrp="1"/>
          </p:cNvSpPr>
          <p:nvPr>
            <p:ph type="sldNum" sz="quarter" idx="12"/>
          </p:nvPr>
        </p:nvSpPr>
        <p:spPr/>
        <p:txBody>
          <a:bodyPr/>
          <a:p>
            <a:fld id="{8AF02B71-8991-4516-A01E-F1A9ACD28BDC}" type="slidenum">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93" name=""/>
        <p:cNvGrpSpPr/>
        <p:nvPr/>
      </p:nvGrpSpPr>
      <p:grpSpPr>
        <a:xfrm>
          <a:off x="0" y="0"/>
          <a:ext cx="0" cy="0"/>
          <a:chOff x="0" y="0"/>
          <a:chExt cx="0" cy="0"/>
        </a:xfrm>
      </p:grpSpPr>
      <p:sp>
        <p:nvSpPr>
          <p:cNvPr id="1048642" name="Rectangle 4"/>
          <p:cNvSpPr/>
          <p:nvPr/>
        </p:nvSpPr>
        <p:spPr>
          <a:xfrm>
            <a:off x="8166847" y="282573"/>
            <a:ext cx="685800" cy="30221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643" name="Date Placeholder 1"/>
          <p:cNvSpPr>
            <a:spLocks noGrp="1"/>
          </p:cNvSpPr>
          <p:nvPr>
            <p:ph type="dt" sz="half" idx="10"/>
          </p:nvPr>
        </p:nvSpPr>
        <p:spPr/>
        <p:txBody>
          <a:bodyPr/>
          <a:p>
            <a:fld id="{51420578-B892-4967-98F8-D0B4A045ADFD}" type="datetime1">
              <a:rPr lang="en-US"/>
              <a:t>2/11/2015</a:t>
            </a:fld>
          </a:p>
        </p:txBody>
      </p:sp>
      <p:sp>
        <p:nvSpPr>
          <p:cNvPr id="1048644" name="Footer Placeholder 2"/>
          <p:cNvSpPr>
            <a:spLocks noGrp="1"/>
          </p:cNvSpPr>
          <p:nvPr>
            <p:ph type="ftr" sz="quarter" idx="11"/>
          </p:nvPr>
        </p:nvSpPr>
        <p:spPr/>
        <p:txBody>
          <a:bodyPr/>
          <a:p>
            <a:r>
              <a:t>
              </a:t>
            </a:r>
          </a:p>
        </p:txBody>
      </p:sp>
      <p:sp>
        <p:nvSpPr>
          <p:cNvPr id="1048645" name="Slide Number Placeholder 3"/>
          <p:cNvSpPr>
            <a:spLocks noGrp="1"/>
          </p:cNvSpPr>
          <p:nvPr>
            <p:ph type="sldNum" sz="quarter" idx="12"/>
          </p:nvPr>
        </p:nvSpPr>
        <p:spPr/>
        <p:txBody>
          <a:bodyPr/>
          <a:p>
            <a:fld id="{8AF02B71-8991-4516-A01E-F1A9ACD28BDC}" type="slidenum">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9" name=""/>
        <p:cNvGrpSpPr/>
        <p:nvPr/>
      </p:nvGrpSpPr>
      <p:grpSpPr>
        <a:xfrm>
          <a:off x="0" y="0"/>
          <a:ext cx="0" cy="0"/>
          <a:chOff x="0" y="0"/>
          <a:chExt cx="0" cy="0"/>
        </a:xfrm>
      </p:grpSpPr>
      <p:sp>
        <p:nvSpPr>
          <p:cNvPr id="1048599" name="Rectangle 7"/>
          <p:cNvSpPr/>
          <p:nvPr/>
        </p:nvSpPr>
        <p:spPr>
          <a:xfrm>
            <a:off x="282575" y="228600"/>
            <a:ext cx="3451225" cy="634523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600" name="Title 1"/>
          <p:cNvSpPr>
            <a:spLocks noGrp="1"/>
          </p:cNvSpPr>
          <p:nvPr>
            <p:ph type="title"/>
          </p:nvPr>
        </p:nvSpPr>
        <p:spPr>
          <a:xfrm>
            <a:off x="380555" y="2571750"/>
            <a:ext cx="3255264" cy="1162050"/>
          </a:xfrm>
        </p:spPr>
        <p:txBody>
          <a:bodyPr anchor="b">
            <a:normAutofit/>
          </a:bodyPr>
          <a:lstStyle>
            <a:lvl1pPr algn="l">
              <a:defRPr b="0" sz="2600">
                <a:solidFill>
                  <a:schemeClr val="bg1"/>
                </a:solidFill>
              </a:defRPr>
            </a:lvl1pPr>
          </a:lstStyle>
          <a:p>
            <a:r>
              <a:rPr lang="en-US" smtClean="0"/>
              <a:t>Click to edit Master title style</a:t>
            </a:r>
          </a:p>
        </p:txBody>
      </p:sp>
      <p:sp>
        <p:nvSpPr>
          <p:cNvPr id="1048601"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02" name="Text Placeholder 3"/>
          <p:cNvSpPr>
            <a:spLocks noGrp="1"/>
          </p:cNvSpPr>
          <p:nvPr>
            <p:ph type="body" sz="half" idx="2"/>
          </p:nvPr>
        </p:nvSpPr>
        <p:spPr>
          <a:xfrm>
            <a:off x="381093" y="3733800"/>
            <a:ext cx="3255264" cy="2392363"/>
          </a:xfrm>
        </p:spPr>
        <p:txBody>
          <a:bodyPr/>
          <a:lstStyle>
            <a:lvl1pPr indent="0" marL="0">
              <a:buNone/>
              <a:defRPr sz="1400">
                <a:solidFill>
                  <a:schemeClr val="bg1"/>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03" name="Date Placeholder 4"/>
          <p:cNvSpPr>
            <a:spLocks noGrp="1"/>
          </p:cNvSpPr>
          <p:nvPr>
            <p:ph type="dt" sz="half" idx="10"/>
          </p:nvPr>
        </p:nvSpPr>
        <p:spPr>
          <a:xfrm>
            <a:off x="7391399" y="6423585"/>
            <a:ext cx="1537447" cy="365125"/>
          </a:xfrm>
        </p:spPr>
        <p:txBody>
          <a:bodyPr/>
          <a:p>
            <a:fld id="{CBDCDF1B-54EC-4432-8649-0FE40DD46F86}" type="datetime1">
              <a:rPr lang="en-US"/>
              <a:t>2/11/2015</a:t>
            </a:fld>
          </a:p>
        </p:txBody>
      </p:sp>
      <p:sp>
        <p:nvSpPr>
          <p:cNvPr id="1048604" name="Footer Placeholder 5"/>
          <p:cNvSpPr>
            <a:spLocks noGrp="1"/>
          </p:cNvSpPr>
          <p:nvPr>
            <p:ph type="ftr" sz="quarter" idx="11"/>
          </p:nvPr>
        </p:nvSpPr>
        <p:spPr>
          <a:xfrm>
            <a:off x="3859305" y="6423585"/>
            <a:ext cx="3316941" cy="365125"/>
          </a:xfrm>
        </p:spPr>
        <p:txBody>
          <a:bodyPr/>
          <a:p>
            <a:r>
              <a:t>
              </a:t>
            </a:r>
          </a:p>
        </p:txBody>
      </p:sp>
      <p:sp>
        <p:nvSpPr>
          <p:cNvPr id="1048605" name="TextBox 8"/>
          <p:cNvSpPr txBox="1"/>
          <p:nvPr/>
        </p:nvSpPr>
        <p:spPr>
          <a:xfrm>
            <a:off x="424891" y="174812"/>
            <a:ext cx="413309" cy="800100"/>
          </a:xfrm>
          <a:prstGeom prst="rect"/>
          <a:noFill/>
        </p:spPr>
        <p:txBody>
          <a:bodyPr bIns="0" lIns="0" rIns="0" rtlCol="0" tIns="0" wrap="square">
            <a:spAutoFit/>
          </a:bodyPr>
          <a:p>
            <a:r>
              <a:rPr b="1" sz="5400">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31" name=""/>
        <p:cNvGrpSpPr/>
        <p:nvPr/>
      </p:nvGrpSpPr>
      <p:grpSpPr>
        <a:xfrm>
          <a:off x="0" y="0"/>
          <a:ext cx="0" cy="0"/>
          <a:chOff x="0" y="0"/>
          <a:chExt cx="0" cy="0"/>
        </a:xfrm>
      </p:grpSpPr>
      <p:sp>
        <p:nvSpPr>
          <p:cNvPr id="1048997" name="Rectangle 10"/>
          <p:cNvSpPr/>
          <p:nvPr/>
        </p:nvSpPr>
        <p:spPr>
          <a:xfrm>
            <a:off x="8166847" y="282573"/>
            <a:ext cx="685800" cy="30221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998" name="Title 1"/>
          <p:cNvSpPr>
            <a:spLocks noGrp="1"/>
          </p:cNvSpPr>
          <p:nvPr>
            <p:ph type="title"/>
          </p:nvPr>
        </p:nvSpPr>
        <p:spPr>
          <a:xfrm>
            <a:off x="4169404" y="3124200"/>
            <a:ext cx="3898272" cy="871538"/>
          </a:xfrm>
        </p:spPr>
        <p:txBody>
          <a:bodyPr anchor="b">
            <a:normAutofit/>
          </a:bodyPr>
          <a:lstStyle>
            <a:lvl1pPr algn="l">
              <a:defRPr b="0" sz="2600"/>
            </a:lvl1pPr>
          </a:lstStyle>
          <a:p>
            <a:r>
              <a:rPr lang="en-US" smtClean="0"/>
              <a:t>Click to edit Master title style</a:t>
            </a:r>
          </a:p>
        </p:txBody>
      </p:sp>
      <p:sp>
        <p:nvSpPr>
          <p:cNvPr id="1048999" name="Picture Placeholder 2"/>
          <p:cNvSpPr>
            <a:spLocks noGrp="1"/>
          </p:cNvSpPr>
          <p:nvPr>
            <p:ph type="pic" idx="1"/>
          </p:nvPr>
        </p:nvSpPr>
        <p:spPr>
          <a:xfrm>
            <a:off x="277906" y="228600"/>
            <a:ext cx="3460658" cy="6345238"/>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dirty="0" lang="en-US" smtClean="0"/>
              <a:t>Click icon to add picture</a:t>
            </a:r>
            <a:endParaRPr dirty="0"/>
          </a:p>
        </p:txBody>
      </p:sp>
      <p:sp>
        <p:nvSpPr>
          <p:cNvPr id="1049000" name="Text Placeholder 3"/>
          <p:cNvSpPr>
            <a:spLocks noGrp="1"/>
          </p:cNvSpPr>
          <p:nvPr>
            <p:ph type="body" sz="half" idx="2"/>
          </p:nvPr>
        </p:nvSpPr>
        <p:spPr>
          <a:xfrm>
            <a:off x="4169404" y="3995737"/>
            <a:ext cx="3898272" cy="2147888"/>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9001" name="Date Placeholder 4"/>
          <p:cNvSpPr>
            <a:spLocks noGrp="1"/>
          </p:cNvSpPr>
          <p:nvPr>
            <p:ph type="dt" sz="half" idx="10"/>
          </p:nvPr>
        </p:nvSpPr>
        <p:spPr>
          <a:xfrm>
            <a:off x="7391399" y="6423585"/>
            <a:ext cx="1537447" cy="365125"/>
          </a:xfrm>
        </p:spPr>
        <p:txBody>
          <a:bodyPr/>
          <a:p>
            <a:fld id="{4CDA6A0B-D499-425D-9760-7E378B1D24E7}" type="datetime1">
              <a:rPr lang="en-US"/>
              <a:t>2/11/2015</a:t>
            </a:fld>
          </a:p>
        </p:txBody>
      </p:sp>
      <p:sp>
        <p:nvSpPr>
          <p:cNvPr id="1049002" name="Footer Placeholder 5"/>
          <p:cNvSpPr>
            <a:spLocks noGrp="1"/>
          </p:cNvSpPr>
          <p:nvPr>
            <p:ph type="ftr" sz="quarter" idx="11"/>
          </p:nvPr>
        </p:nvSpPr>
        <p:spPr>
          <a:xfrm>
            <a:off x="4191000" y="6423585"/>
            <a:ext cx="3005138" cy="365125"/>
          </a:xfrm>
        </p:spPr>
        <p:txBody>
          <a:bodyPr/>
          <a:p>
            <a:r>
              <a:t>
              </a:t>
            </a:r>
          </a:p>
        </p:txBody>
      </p:sp>
      <p:sp>
        <p:nvSpPr>
          <p:cNvPr id="1049003" name="Slide Number Placeholder 6"/>
          <p:cNvSpPr>
            <a:spLocks noGrp="1"/>
          </p:cNvSpPr>
          <p:nvPr>
            <p:ph type="sldNum" sz="quarter" idx="12"/>
          </p:nvPr>
        </p:nvSpPr>
        <p:spPr/>
        <p:txBody>
          <a:bodyPr/>
          <a:p>
            <a:fld id="{8AF02B71-8991-4516-A01E-F1A9ACD28BDC}" type="slidenum">
              <a:t>‹#›</a:t>
            </a:fld>
          </a:p>
        </p:txBody>
      </p:sp>
      <p:sp>
        <p:nvSpPr>
          <p:cNvPr id="1049004" name="TextBox 9"/>
          <p:cNvSpPr txBox="1"/>
          <p:nvPr/>
        </p:nvSpPr>
        <p:spPr>
          <a:xfrm>
            <a:off x="3990110" y="3370730"/>
            <a:ext cx="220568" cy="369332"/>
          </a:xfrm>
          <a:prstGeom prst="rect"/>
          <a:noFill/>
        </p:spPr>
        <p:txBody>
          <a:bodyPr bIns="0" lIns="0" rIns="0" rtlCol="0" tIns="0" wrap="square">
            <a:spAutoFit/>
          </a:bodyPr>
          <a:p>
            <a:r>
              <a:rPr baseline="0" b="1" sz="240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picTx">
  <p:cSld name="Picture above Caption">
    <p:spTree>
      <p:nvGrpSpPr>
        <p:cNvPr id="138" name=""/>
        <p:cNvGrpSpPr/>
        <p:nvPr/>
      </p:nvGrpSpPr>
      <p:grpSpPr>
        <a:xfrm>
          <a:off x="0" y="0"/>
          <a:ext cx="0" cy="0"/>
          <a:chOff x="0" y="0"/>
          <a:chExt cx="0" cy="0"/>
        </a:xfrm>
      </p:grpSpPr>
      <p:sp>
        <p:nvSpPr>
          <p:cNvPr id="1048741" name="Title 1"/>
          <p:cNvSpPr>
            <a:spLocks noGrp="1"/>
          </p:cNvSpPr>
          <p:nvPr>
            <p:ph type="title"/>
          </p:nvPr>
        </p:nvSpPr>
        <p:spPr>
          <a:xfrm>
            <a:off x="506505" y="4424082"/>
            <a:ext cx="6191157" cy="833718"/>
          </a:xfrm>
        </p:spPr>
        <p:txBody>
          <a:bodyPr anchor="b">
            <a:normAutofit/>
          </a:bodyPr>
          <a:lstStyle>
            <a:lvl1pPr algn="l">
              <a:defRPr b="0" sz="2600"/>
            </a:lvl1pPr>
          </a:lstStyle>
          <a:p>
            <a:r>
              <a:rPr lang="en-US" smtClean="0"/>
              <a:t>Click to edit Master title style</a:t>
            </a:r>
          </a:p>
        </p:txBody>
      </p:sp>
      <p:sp>
        <p:nvSpPr>
          <p:cNvPr id="1048742" name="Picture Placeholder 2"/>
          <p:cNvSpPr>
            <a:spLocks noGrp="1"/>
          </p:cNvSpPr>
          <p:nvPr>
            <p:ph type="pic" idx="1"/>
          </p:nvPr>
        </p:nvSpPr>
        <p:spPr>
          <a:xfrm>
            <a:off x="277905" y="228600"/>
            <a:ext cx="6378389" cy="4187952"/>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dirty="0" lang="en-US" smtClean="0"/>
              <a:t>Click icon to add picture</a:t>
            </a:r>
            <a:endParaRPr dirty="0"/>
          </a:p>
        </p:txBody>
      </p:sp>
      <p:sp>
        <p:nvSpPr>
          <p:cNvPr id="1048743" name="Text Placeholder 3"/>
          <p:cNvSpPr>
            <a:spLocks noGrp="1"/>
          </p:cNvSpPr>
          <p:nvPr>
            <p:ph type="body" sz="half" idx="2"/>
          </p:nvPr>
        </p:nvSpPr>
        <p:spPr>
          <a:xfrm>
            <a:off x="506505" y="5257799"/>
            <a:ext cx="6191157" cy="885825"/>
          </a:xfrm>
        </p:spPr>
        <p:txBody>
          <a:bodyPr/>
          <a:lstStyle>
            <a:lvl1pPr indent="0" marL="0">
              <a:spcBef>
                <a:spcPts val="300"/>
              </a:spcBef>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44" name="Date Placeholder 4"/>
          <p:cNvSpPr>
            <a:spLocks noGrp="1"/>
          </p:cNvSpPr>
          <p:nvPr>
            <p:ph type="dt" sz="half" idx="10"/>
          </p:nvPr>
        </p:nvSpPr>
        <p:spPr/>
        <p:txBody>
          <a:bodyPr/>
          <a:p>
            <a:fld id="{6181B2FE-6867-4DAE-B4E4-C2A1A38F9C0D}" type="datetime1">
              <a:rPr lang="en-US"/>
              <a:t>2/11/2015</a:t>
            </a:fld>
          </a:p>
        </p:txBody>
      </p:sp>
      <p:sp>
        <p:nvSpPr>
          <p:cNvPr id="1048745" name="Footer Placeholder 5"/>
          <p:cNvSpPr>
            <a:spLocks noGrp="1"/>
          </p:cNvSpPr>
          <p:nvPr>
            <p:ph type="ftr" sz="quarter" idx="11"/>
          </p:nvPr>
        </p:nvSpPr>
        <p:spPr/>
        <p:txBody>
          <a:bodyPr/>
          <a:p/>
        </p:txBody>
      </p:sp>
      <p:sp>
        <p:nvSpPr>
          <p:cNvPr id="1048746" name="Slide Number Placeholder 6"/>
          <p:cNvSpPr>
            <a:spLocks noGrp="1"/>
          </p:cNvSpPr>
          <p:nvPr>
            <p:ph type="sldNum" sz="quarter" idx="12"/>
          </p:nvPr>
        </p:nvSpPr>
        <p:spPr/>
        <p:txBody>
          <a:bodyPr/>
          <a:p>
            <a:fld id="{8AF02B71-8991-4516-A01E-F1A9ACD28BDC}" type="slidenum">
              <a:t>‹#›</a:t>
            </a:fld>
          </a:p>
        </p:txBody>
      </p:sp>
      <p:sp>
        <p:nvSpPr>
          <p:cNvPr id="1048747" name="Rectangle 7"/>
          <p:cNvSpPr/>
          <p:nvPr/>
        </p:nvSpPr>
        <p:spPr>
          <a:xfrm>
            <a:off x="6802438" y="228600"/>
            <a:ext cx="2057400" cy="2039112"/>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748" name="Rectangle 8"/>
          <p:cNvSpPr/>
          <p:nvPr/>
        </p:nvSpPr>
        <p:spPr>
          <a:xfrm>
            <a:off x="6802438" y="2377440"/>
            <a:ext cx="2057400" cy="20391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749" name="TextBox 9"/>
          <p:cNvSpPr txBox="1"/>
          <p:nvPr/>
        </p:nvSpPr>
        <p:spPr>
          <a:xfrm>
            <a:off x="327212" y="4632792"/>
            <a:ext cx="220568" cy="369332"/>
          </a:xfrm>
          <a:prstGeom prst="rect"/>
          <a:noFill/>
        </p:spPr>
        <p:txBody>
          <a:bodyPr bIns="0" lIns="0" rIns="0" rtlCol="0" tIns="0" wrap="square">
            <a:spAutoFit/>
          </a:bodyPr>
          <a:p>
            <a:r>
              <a:rPr baseline="0" b="1" sz="240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233" name=""/>
        <p:cNvGrpSpPr/>
        <p:nvPr/>
      </p:nvGrpSpPr>
      <p:grpSpPr>
        <a:xfrm>
          <a:off x="0" y="0"/>
          <a:ext cx="0" cy="0"/>
          <a:chOff x="0" y="0"/>
          <a:chExt cx="0" cy="0"/>
        </a:xfrm>
      </p:grpSpPr>
      <p:sp>
        <p:nvSpPr>
          <p:cNvPr id="1049013" name="Rectangle 7"/>
          <p:cNvSpPr/>
          <p:nvPr/>
        </p:nvSpPr>
        <p:spPr>
          <a:xfrm>
            <a:off x="282574" y="228600"/>
            <a:ext cx="6387167" cy="634523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9014" name="Title 1"/>
          <p:cNvSpPr>
            <a:spLocks noGrp="1"/>
          </p:cNvSpPr>
          <p:nvPr>
            <p:ph type="title"/>
          </p:nvPr>
        </p:nvSpPr>
        <p:spPr>
          <a:xfrm>
            <a:off x="380554" y="2571750"/>
            <a:ext cx="6181611" cy="1162050"/>
          </a:xfrm>
        </p:spPr>
        <p:txBody>
          <a:bodyPr anchor="b">
            <a:normAutofit/>
          </a:bodyPr>
          <a:lstStyle>
            <a:lvl1pPr algn="l">
              <a:defRPr b="0" sz="2600">
                <a:solidFill>
                  <a:schemeClr val="bg1"/>
                </a:solidFill>
              </a:defRPr>
            </a:lvl1pPr>
          </a:lstStyle>
          <a:p>
            <a:r>
              <a:rPr lang="en-US" smtClean="0"/>
              <a:t>Click to edit Master title style</a:t>
            </a:r>
          </a:p>
        </p:txBody>
      </p:sp>
      <p:sp>
        <p:nvSpPr>
          <p:cNvPr id="1049015" name="Text Placeholder 3"/>
          <p:cNvSpPr>
            <a:spLocks noGrp="1"/>
          </p:cNvSpPr>
          <p:nvPr>
            <p:ph type="body" sz="half" idx="2"/>
          </p:nvPr>
        </p:nvSpPr>
        <p:spPr>
          <a:xfrm>
            <a:off x="381094" y="3733800"/>
            <a:ext cx="6179566" cy="2392363"/>
          </a:xfrm>
        </p:spPr>
        <p:txBody>
          <a:bodyPr/>
          <a:lstStyle>
            <a:lvl1pPr indent="0" marL="0">
              <a:buNone/>
              <a:defRPr sz="1400">
                <a:solidFill>
                  <a:schemeClr val="bg1"/>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9016"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t>2/11/2015</a:t>
            </a:fld>
          </a:p>
        </p:txBody>
      </p:sp>
      <p:sp>
        <p:nvSpPr>
          <p:cNvPr id="1049017"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t>
              </a:t>
            </a:r>
          </a:p>
        </p:txBody>
      </p:sp>
      <p:sp>
        <p:nvSpPr>
          <p:cNvPr id="1049018" name="Slide Number Placeholder 6"/>
          <p:cNvSpPr>
            <a:spLocks noGrp="1"/>
          </p:cNvSpPr>
          <p:nvPr>
            <p:ph type="sldNum" sz="quarter" idx="12"/>
          </p:nvPr>
        </p:nvSpPr>
        <p:spPr/>
        <p:txBody>
          <a:bodyPr/>
          <a:p>
            <a:fld id="{8AF02B71-8991-4516-A01E-F1A9ACD28BDC}" type="slidenum">
              <a:t>‹#›</a:t>
            </a:fld>
          </a:p>
        </p:txBody>
      </p:sp>
      <p:sp>
        <p:nvSpPr>
          <p:cNvPr id="1049019" name="TextBox 8"/>
          <p:cNvSpPr txBox="1"/>
          <p:nvPr/>
        </p:nvSpPr>
        <p:spPr>
          <a:xfrm>
            <a:off x="424891" y="174812"/>
            <a:ext cx="413309" cy="830997"/>
          </a:xfrm>
          <a:prstGeom prst="rect"/>
          <a:noFill/>
        </p:spPr>
        <p:txBody>
          <a:bodyPr bIns="0" lIns="0" rIns="0" rtlCol="0" tIns="0" wrap="square">
            <a:spAutoFit/>
          </a:bodyPr>
          <a:p>
            <a:r>
              <a:rPr b="1" sz="5400">
                <a:solidFill>
                  <a:schemeClr val="accent1">
                    <a:lumMod val="60000"/>
                    <a:lumOff val="40000"/>
                  </a:schemeClr>
                </a:solidFill>
              </a:rPr>
              <a:t>+</a:t>
            </a:r>
          </a:p>
        </p:txBody>
      </p:sp>
      <p:sp>
        <p:nvSpPr>
          <p:cNvPr id="1049020" name="Rectangle 9"/>
          <p:cNvSpPr/>
          <p:nvPr/>
        </p:nvSpPr>
        <p:spPr>
          <a:xfrm>
            <a:off x="6802438" y="228600"/>
            <a:ext cx="2057400" cy="2039112"/>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9021" name="Picture Placeholder 12"/>
          <p:cNvSpPr>
            <a:spLocks noGrp="1"/>
          </p:cNvSpPr>
          <p:nvPr>
            <p:ph type="pic" sz="quarter" idx="13"/>
          </p:nvPr>
        </p:nvSpPr>
        <p:spPr>
          <a:xfrm>
            <a:off x="6802438" y="2374940"/>
            <a:ext cx="2057400" cy="2039112"/>
          </a:xfrm>
        </p:spPr>
        <p:txBody>
          <a:bodyPr/>
          <a:lstStyle>
            <a:lvl1pPr>
              <a:buNone/>
            </a:lvl1pPr>
          </a:lstStyle>
          <a:p>
            <a:r>
              <a:rPr dirty="0" lang="en-US" smtClean="0"/>
              <a:t>Click icon to add picture</a:t>
            </a:r>
            <a:endParaRPr dirty="0"/>
          </a:p>
        </p:txBody>
      </p:sp>
      <p:sp>
        <p:nvSpPr>
          <p:cNvPr id="1049022" name="Picture Placeholder 12"/>
          <p:cNvSpPr>
            <a:spLocks noGrp="1"/>
          </p:cNvSpPr>
          <p:nvPr>
            <p:ph type="pic" sz="quarter" idx="14"/>
          </p:nvPr>
        </p:nvSpPr>
        <p:spPr>
          <a:xfrm>
            <a:off x="6802438" y="4535424"/>
            <a:ext cx="2057400" cy="2039112"/>
          </a:xfrm>
        </p:spPr>
        <p:txBody>
          <a:bodyPr/>
          <a:lstStyle>
            <a:lvl1pPr>
              <a:buNone/>
            </a:lvl1pPr>
          </a:lstStyle>
          <a:p>
            <a:r>
              <a:rPr dirty="0" lang="en-US"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83" name=""/>
        <p:cNvGrpSpPr/>
        <p:nvPr/>
      </p:nvGrpSpPr>
      <p:grpSpPr>
        <a:xfrm>
          <a:off x="0" y="0"/>
          <a:ext cx="0" cy="0"/>
          <a:chOff x="0" y="0"/>
          <a:chExt cx="0" cy="0"/>
        </a:xfrm>
      </p:grpSpPr>
      <p:sp>
        <p:nvSpPr>
          <p:cNvPr id="1048612" name="Rectangle 7"/>
          <p:cNvSpPr/>
          <p:nvPr/>
        </p:nvSpPr>
        <p:spPr>
          <a:xfrm>
            <a:off x="282575" y="228600"/>
            <a:ext cx="4235450" cy="634523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613" name="Title 1"/>
          <p:cNvSpPr>
            <a:spLocks noGrp="1"/>
          </p:cNvSpPr>
          <p:nvPr>
            <p:ph type="title"/>
          </p:nvPr>
        </p:nvSpPr>
        <p:spPr>
          <a:xfrm>
            <a:off x="380554" y="2571750"/>
            <a:ext cx="4016633" cy="1162050"/>
          </a:xfrm>
        </p:spPr>
        <p:txBody>
          <a:bodyPr anchor="b">
            <a:normAutofit/>
          </a:bodyPr>
          <a:lstStyle>
            <a:lvl1pPr algn="l">
              <a:defRPr b="0" sz="2600">
                <a:solidFill>
                  <a:schemeClr val="bg1"/>
                </a:solidFill>
              </a:defRPr>
            </a:lvl1pPr>
          </a:lstStyle>
          <a:p>
            <a:r>
              <a:rPr lang="en-US" smtClean="0"/>
              <a:t>Click to edit Master title style</a:t>
            </a:r>
          </a:p>
        </p:txBody>
      </p:sp>
      <p:sp>
        <p:nvSpPr>
          <p:cNvPr id="1048614" name="Text Placeholder 3"/>
          <p:cNvSpPr>
            <a:spLocks noGrp="1"/>
          </p:cNvSpPr>
          <p:nvPr>
            <p:ph type="body" sz="half" idx="2"/>
          </p:nvPr>
        </p:nvSpPr>
        <p:spPr>
          <a:xfrm>
            <a:off x="381094" y="3733800"/>
            <a:ext cx="4015304" cy="2392363"/>
          </a:xfrm>
        </p:spPr>
        <p:txBody>
          <a:bodyPr/>
          <a:lstStyle>
            <a:lvl1pPr indent="0" marL="0">
              <a:buNone/>
              <a:defRPr sz="1400">
                <a:solidFill>
                  <a:schemeClr val="bg1"/>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1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t>2/11/2015</a:t>
            </a:fld>
          </a:p>
        </p:txBody>
      </p:sp>
      <p:sp>
        <p:nvSpPr>
          <p:cNvPr id="104861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t>
              </a:t>
            </a:r>
          </a:p>
        </p:txBody>
      </p:sp>
      <p:sp>
        <p:nvSpPr>
          <p:cNvPr id="1048617" name="Slide Number Placeholder 6"/>
          <p:cNvSpPr>
            <a:spLocks noGrp="1"/>
          </p:cNvSpPr>
          <p:nvPr>
            <p:ph type="sldNum" sz="quarter" idx="12"/>
          </p:nvPr>
        </p:nvSpPr>
        <p:spPr/>
        <p:txBody>
          <a:bodyPr/>
          <a:p>
            <a:fld id="{8AF02B71-8991-4516-A01E-F1A9ACD28BDC}" type="slidenum">
              <a:t>‹#›</a:t>
            </a:fld>
          </a:p>
        </p:txBody>
      </p:sp>
      <p:sp>
        <p:nvSpPr>
          <p:cNvPr id="1048618" name="TextBox 8"/>
          <p:cNvSpPr txBox="1"/>
          <p:nvPr/>
        </p:nvSpPr>
        <p:spPr>
          <a:xfrm>
            <a:off x="424891" y="174812"/>
            <a:ext cx="413309" cy="800100"/>
          </a:xfrm>
          <a:prstGeom prst="rect"/>
          <a:noFill/>
        </p:spPr>
        <p:txBody>
          <a:bodyPr bIns="0" lIns="0" rIns="0" rtlCol="0" tIns="0" wrap="square">
            <a:spAutoFit/>
          </a:bodyPr>
          <a:p>
            <a:r>
              <a:rPr b="1" sz="5400">
                <a:solidFill>
                  <a:schemeClr val="accent1">
                    <a:lumMod val="60000"/>
                    <a:lumOff val="40000"/>
                  </a:schemeClr>
                </a:solidFill>
              </a:rPr>
              <a:t>+</a:t>
            </a:r>
          </a:p>
        </p:txBody>
      </p:sp>
      <p:sp>
        <p:nvSpPr>
          <p:cNvPr id="1048619" name="Rectangle 9"/>
          <p:cNvSpPr/>
          <p:nvPr/>
        </p:nvSpPr>
        <p:spPr>
          <a:xfrm>
            <a:off x="6802438" y="228600"/>
            <a:ext cx="2057400" cy="2039112"/>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620" name="Rectangle 10"/>
          <p:cNvSpPr/>
          <p:nvPr/>
        </p:nvSpPr>
        <p:spPr>
          <a:xfrm>
            <a:off x="4624388" y="4534726"/>
            <a:ext cx="2057400" cy="2039112"/>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621" name="Picture Placeholder 12"/>
          <p:cNvSpPr>
            <a:spLocks noGrp="1"/>
          </p:cNvSpPr>
          <p:nvPr>
            <p:ph type="pic" sz="quarter" idx="13"/>
          </p:nvPr>
        </p:nvSpPr>
        <p:spPr>
          <a:xfrm>
            <a:off x="4624388" y="228600"/>
            <a:ext cx="2057400" cy="2039112"/>
          </a:xfrm>
        </p:spPr>
        <p:txBody>
          <a:bodyPr/>
          <a:lstStyle>
            <a:lvl1pPr>
              <a:buNone/>
            </a:lvl1pPr>
          </a:lstStyle>
          <a:p>
            <a:r>
              <a:rPr dirty="0" lang="en-US" smtClean="0"/>
              <a:t>Click icon to add picture</a:t>
            </a:r>
            <a:endParaRPr dirty="0"/>
          </a:p>
        </p:txBody>
      </p:sp>
      <p:sp>
        <p:nvSpPr>
          <p:cNvPr id="1048622" name="Picture Placeholder 12"/>
          <p:cNvSpPr>
            <a:spLocks noGrp="1"/>
          </p:cNvSpPr>
          <p:nvPr>
            <p:ph type="pic" sz="quarter" idx="14"/>
          </p:nvPr>
        </p:nvSpPr>
        <p:spPr>
          <a:xfrm>
            <a:off x="4624388" y="2381663"/>
            <a:ext cx="2057400" cy="2039112"/>
          </a:xfrm>
        </p:spPr>
        <p:txBody>
          <a:bodyPr/>
          <a:lstStyle>
            <a:lvl1pPr>
              <a:buNone/>
            </a:lvl1pPr>
          </a:lstStyle>
          <a:p>
            <a:r>
              <a:rPr dirty="0" lang="en-US" smtClean="0"/>
              <a:t>Click icon to add picture</a:t>
            </a:r>
            <a:endParaRPr dirty="0"/>
          </a:p>
        </p:txBody>
      </p:sp>
      <p:sp>
        <p:nvSpPr>
          <p:cNvPr id="1048623" name="Picture Placeholder 12"/>
          <p:cNvSpPr>
            <a:spLocks noGrp="1"/>
          </p:cNvSpPr>
          <p:nvPr>
            <p:ph type="pic" sz="quarter" idx="15"/>
          </p:nvPr>
        </p:nvSpPr>
        <p:spPr>
          <a:xfrm>
            <a:off x="6803136" y="2381662"/>
            <a:ext cx="2057400" cy="4187952"/>
          </a:xfrm>
        </p:spPr>
        <p:txBody>
          <a:bodyPr/>
          <a:lstStyle>
            <a:lvl1pPr>
              <a:buNone/>
            </a:lvl1pPr>
          </a:lstStyle>
          <a:p>
            <a:r>
              <a:rPr dirty="0" lang="en-US"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211" name=""/>
        <p:cNvGrpSpPr/>
        <p:nvPr/>
      </p:nvGrpSpPr>
      <p:grpSpPr>
        <a:xfrm>
          <a:off x="0" y="0"/>
          <a:ext cx="0" cy="0"/>
          <a:chOff x="0" y="0"/>
          <a:chExt cx="0" cy="0"/>
        </a:xfrm>
      </p:grpSpPr>
      <p:sp>
        <p:nvSpPr>
          <p:cNvPr id="1048929" name="Rectangle 10"/>
          <p:cNvSpPr/>
          <p:nvPr/>
        </p:nvSpPr>
        <p:spPr>
          <a:xfrm>
            <a:off x="8166847" y="282573"/>
            <a:ext cx="685800" cy="30221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930" name="Title 1"/>
          <p:cNvSpPr>
            <a:spLocks noGrp="1"/>
          </p:cNvSpPr>
          <p:nvPr>
            <p:ph type="title"/>
          </p:nvPr>
        </p:nvSpPr>
        <p:spPr>
          <a:xfrm>
            <a:off x="4953000" y="3124200"/>
            <a:ext cx="3108960" cy="871538"/>
          </a:xfrm>
        </p:spPr>
        <p:txBody>
          <a:bodyPr anchor="b">
            <a:normAutofit/>
          </a:bodyPr>
          <a:lstStyle>
            <a:lvl1pPr algn="l">
              <a:defRPr b="0" sz="2600"/>
            </a:lvl1pPr>
          </a:lstStyle>
          <a:p>
            <a:r>
              <a:rPr lang="en-US" smtClean="0"/>
              <a:t>Click to edit Master title style</a:t>
            </a:r>
          </a:p>
        </p:txBody>
      </p:sp>
      <p:sp>
        <p:nvSpPr>
          <p:cNvPr id="1048931" name="Picture Placeholder 2"/>
          <p:cNvSpPr>
            <a:spLocks noGrp="1"/>
          </p:cNvSpPr>
          <p:nvPr>
            <p:ph type="pic" idx="1"/>
          </p:nvPr>
        </p:nvSpPr>
        <p:spPr>
          <a:xfrm>
            <a:off x="277905" y="2365248"/>
            <a:ext cx="4240119" cy="4187952"/>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dirty="0" lang="en-US" smtClean="0"/>
              <a:t>Click icon to add picture</a:t>
            </a:r>
            <a:endParaRPr dirty="0"/>
          </a:p>
        </p:txBody>
      </p:sp>
      <p:sp>
        <p:nvSpPr>
          <p:cNvPr id="1048932" name="Text Placeholder 3"/>
          <p:cNvSpPr>
            <a:spLocks noGrp="1"/>
          </p:cNvSpPr>
          <p:nvPr>
            <p:ph type="body" sz="half" idx="2"/>
          </p:nvPr>
        </p:nvSpPr>
        <p:spPr>
          <a:xfrm>
            <a:off x="4953000" y="3995737"/>
            <a:ext cx="3108960" cy="2147888"/>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933" name="Date Placeholder 4"/>
          <p:cNvSpPr>
            <a:spLocks noGrp="1"/>
          </p:cNvSpPr>
          <p:nvPr>
            <p:ph type="dt" sz="half" idx="10"/>
          </p:nvPr>
        </p:nvSpPr>
        <p:spPr>
          <a:xfrm>
            <a:off x="7391399" y="6423585"/>
            <a:ext cx="1537447" cy="365125"/>
          </a:xfrm>
        </p:spPr>
        <p:txBody>
          <a:bodyPr/>
          <a:p>
            <a:fld id="{546CB8D4-A311-4DB1-9E65-F6E7BA49F613}" type="datetime1">
              <a:rPr lang="en-US"/>
              <a:t>2/11/2015</a:t>
            </a:fld>
          </a:p>
        </p:txBody>
      </p:sp>
      <p:sp>
        <p:nvSpPr>
          <p:cNvPr id="1048934" name="Footer Placeholder 5"/>
          <p:cNvSpPr>
            <a:spLocks noGrp="1"/>
          </p:cNvSpPr>
          <p:nvPr>
            <p:ph type="ftr" sz="quarter" idx="11"/>
          </p:nvPr>
        </p:nvSpPr>
        <p:spPr>
          <a:xfrm>
            <a:off x="4191000" y="6423585"/>
            <a:ext cx="3005138" cy="365125"/>
          </a:xfrm>
        </p:spPr>
        <p:txBody>
          <a:bodyPr/>
          <a:p>
            <a:r>
              <a:t>
              </a:t>
            </a:r>
          </a:p>
        </p:txBody>
      </p:sp>
      <p:sp>
        <p:nvSpPr>
          <p:cNvPr id="1048935" name="Slide Number Placeholder 6"/>
          <p:cNvSpPr>
            <a:spLocks noGrp="1"/>
          </p:cNvSpPr>
          <p:nvPr>
            <p:ph type="sldNum" sz="quarter" idx="12"/>
          </p:nvPr>
        </p:nvSpPr>
        <p:spPr/>
        <p:txBody>
          <a:bodyPr/>
          <a:p>
            <a:fld id="{8AF02B71-8991-4516-A01E-F1A9ACD28BDC}" type="slidenum">
              <a:t>‹#›</a:t>
            </a:fld>
          </a:p>
        </p:txBody>
      </p:sp>
      <p:sp>
        <p:nvSpPr>
          <p:cNvPr id="1048936" name="TextBox 9"/>
          <p:cNvSpPr txBox="1"/>
          <p:nvPr/>
        </p:nvSpPr>
        <p:spPr>
          <a:xfrm>
            <a:off x="4750361" y="3370730"/>
            <a:ext cx="220568" cy="369332"/>
          </a:xfrm>
          <a:prstGeom prst="rect"/>
          <a:noFill/>
        </p:spPr>
        <p:txBody>
          <a:bodyPr bIns="0" lIns="0" rIns="0" rtlCol="0" tIns="0" wrap="square">
            <a:spAutoFit/>
          </a:bodyPr>
          <a:p>
            <a:r>
              <a:rPr baseline="0" b="1" sz="2400">
                <a:solidFill>
                  <a:schemeClr val="accent1">
                    <a:lumMod val="60000"/>
                    <a:lumOff val="40000"/>
                  </a:schemeClr>
                </a:solidFill>
              </a:rPr>
              <a:t>+ </a:t>
            </a:r>
          </a:p>
        </p:txBody>
      </p:sp>
      <p:sp>
        <p:nvSpPr>
          <p:cNvPr id="1048937" name="Picture Placeholder 12"/>
          <p:cNvSpPr>
            <a:spLocks noGrp="1"/>
          </p:cNvSpPr>
          <p:nvPr>
            <p:ph type="pic" sz="quarter" idx="13"/>
          </p:nvPr>
        </p:nvSpPr>
        <p:spPr>
          <a:xfrm>
            <a:off x="277905" y="228600"/>
            <a:ext cx="2057400" cy="2039112"/>
          </a:xfrm>
        </p:spPr>
        <p:txBody>
          <a:bodyPr/>
          <a:lstStyle>
            <a:lvl1pPr>
              <a:buNone/>
            </a:lvl1pPr>
          </a:lstStyle>
          <a:p>
            <a:r>
              <a:rPr dirty="0" lang="en-US" smtClean="0"/>
              <a:t>Click icon to add picture</a:t>
            </a:r>
            <a:endParaRPr dirty="0"/>
          </a:p>
        </p:txBody>
      </p:sp>
      <p:sp>
        <p:nvSpPr>
          <p:cNvPr id="1048938" name="Picture Placeholder 12"/>
          <p:cNvSpPr>
            <a:spLocks noGrp="1"/>
          </p:cNvSpPr>
          <p:nvPr>
            <p:ph type="pic" sz="quarter" idx="14"/>
          </p:nvPr>
        </p:nvSpPr>
        <p:spPr>
          <a:xfrm>
            <a:off x="2460625" y="228600"/>
            <a:ext cx="2057400" cy="2039112"/>
          </a:xfrm>
        </p:spPr>
        <p:txBody>
          <a:bodyPr/>
          <a:lstStyle>
            <a:lvl1pPr>
              <a:buNone/>
            </a:lvl1pPr>
          </a:lstStyle>
          <a:p>
            <a:r>
              <a:rPr dirty="0" lang="en-US"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228" name=""/>
        <p:cNvGrpSpPr/>
        <p:nvPr/>
      </p:nvGrpSpPr>
      <p:grpSpPr>
        <a:xfrm>
          <a:off x="0" y="0"/>
          <a:ext cx="0" cy="0"/>
          <a:chOff x="0" y="0"/>
          <a:chExt cx="0" cy="0"/>
        </a:xfrm>
      </p:grpSpPr>
      <p:sp>
        <p:nvSpPr>
          <p:cNvPr id="1048973" name="Rectangle 6"/>
          <p:cNvSpPr/>
          <p:nvPr/>
        </p:nvSpPr>
        <p:spPr>
          <a:xfrm>
            <a:off x="8166847" y="282574"/>
            <a:ext cx="685800" cy="16002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974" name="TextBox 8"/>
          <p:cNvSpPr txBox="1"/>
          <p:nvPr/>
        </p:nvSpPr>
        <p:spPr>
          <a:xfrm>
            <a:off x="223185" y="228600"/>
            <a:ext cx="260909" cy="553998"/>
          </a:xfrm>
          <a:prstGeom prst="rect"/>
          <a:noFill/>
        </p:spPr>
        <p:txBody>
          <a:bodyPr bIns="0" lIns="0" rIns="0" rtlCol="0" tIns="0" wrap="square">
            <a:spAutoFit/>
          </a:bodyPr>
          <a:p>
            <a:r>
              <a:rPr b="1" sz="3600">
                <a:solidFill>
                  <a:schemeClr val="accent1">
                    <a:lumMod val="60000"/>
                    <a:lumOff val="40000"/>
                  </a:schemeClr>
                </a:solidFill>
              </a:rPr>
              <a:t>+</a:t>
            </a:r>
          </a:p>
        </p:txBody>
      </p:sp>
      <p:sp>
        <p:nvSpPr>
          <p:cNvPr id="1048975" name="Title 1"/>
          <p:cNvSpPr>
            <a:spLocks noGrp="1"/>
          </p:cNvSpPr>
          <p:nvPr>
            <p:ph type="title"/>
          </p:nvPr>
        </p:nvSpPr>
        <p:spPr/>
        <p:txBody>
          <a:bodyPr/>
          <a:p>
            <a:r>
              <a:rPr lang="en-US" smtClean="0"/>
              <a:t>Click to edit Master title style</a:t>
            </a:r>
          </a:p>
        </p:txBody>
      </p:sp>
      <p:sp>
        <p:nvSpPr>
          <p:cNvPr id="1048976"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977" name="Date Placeholder 3"/>
          <p:cNvSpPr>
            <a:spLocks noGrp="1"/>
          </p:cNvSpPr>
          <p:nvPr>
            <p:ph type="dt" sz="half" idx="10"/>
          </p:nvPr>
        </p:nvSpPr>
        <p:spPr/>
        <p:txBody>
          <a:bodyPr/>
          <a:p>
            <a:fld id="{E401B973-48D0-47D2-BD1A-81DAC74A0928}" type="datetime1">
              <a:rPr lang="en-US"/>
              <a:t>2/11/2015</a:t>
            </a:fld>
          </a:p>
        </p:txBody>
      </p:sp>
      <p:sp>
        <p:nvSpPr>
          <p:cNvPr id="1048978" name="Footer Placeholder 4"/>
          <p:cNvSpPr>
            <a:spLocks noGrp="1"/>
          </p:cNvSpPr>
          <p:nvPr>
            <p:ph type="ftr" sz="quarter" idx="11"/>
          </p:nvPr>
        </p:nvSpPr>
        <p:spPr/>
        <p:txBody>
          <a:bodyPr/>
          <a:p>
            <a:r>
              <a:t>
              </a:t>
            </a:r>
          </a:p>
        </p:txBody>
      </p:sp>
      <p:sp>
        <p:nvSpPr>
          <p:cNvPr id="1048979" name="Slide Number Placeholder 5"/>
          <p:cNvSpPr>
            <a:spLocks noGrp="1"/>
          </p:cNvSpPr>
          <p:nvPr>
            <p:ph type="sldNum" sz="quarter" idx="12"/>
          </p:nvPr>
        </p:nvSpPr>
        <p:spPr/>
        <p:txBody>
          <a:bodyPr/>
          <a:p>
            <a:fld id="{8AF02B71-8991-4516-A01E-F1A9ACD28BDC}"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54" name=""/>
        <p:cNvGrpSpPr/>
        <p:nvPr/>
      </p:nvGrpSpPr>
      <p:grpSpPr>
        <a:xfrm>
          <a:off x="0" y="0"/>
          <a:ext cx="0" cy="0"/>
          <a:chOff x="0" y="0"/>
          <a:chExt cx="0" cy="0"/>
        </a:xfrm>
      </p:grpSpPr>
      <p:sp>
        <p:nvSpPr>
          <p:cNvPr id="1048581" name="Rectangle 6"/>
          <p:cNvSpPr/>
          <p:nvPr/>
        </p:nvSpPr>
        <p:spPr>
          <a:xfrm>
            <a:off x="8210550" y="282574"/>
            <a:ext cx="642097" cy="16002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582" name="Title 1"/>
          <p:cNvSpPr>
            <a:spLocks noGrp="1"/>
          </p:cNvSpPr>
          <p:nvPr>
            <p:ph type="title"/>
          </p:nvPr>
        </p:nvSpPr>
        <p:spPr/>
        <p:txBody>
          <a:bodyPr/>
          <a:p>
            <a:r>
              <a:rPr lang="en-US" smtClean="0"/>
              <a:t>Click to edit Master title style</a:t>
            </a:r>
          </a:p>
        </p:txBody>
      </p:sp>
      <p:sp>
        <p:nvSpPr>
          <p:cNvPr id="104858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584" name="Date Placeholder 3"/>
          <p:cNvSpPr>
            <a:spLocks noGrp="1"/>
          </p:cNvSpPr>
          <p:nvPr>
            <p:ph type="dt" sz="half" idx="10"/>
          </p:nvPr>
        </p:nvSpPr>
        <p:spPr/>
        <p:txBody>
          <a:bodyPr/>
          <a:p>
            <a:fld id="{589870FB-149D-4255-9221-CF258F891615}" type="datetime1">
              <a:rPr lang="en-US"/>
              <a:t>2/11/2015</a:t>
            </a:fld>
          </a:p>
        </p:txBody>
      </p:sp>
      <p:sp>
        <p:nvSpPr>
          <p:cNvPr id="1048585" name="Footer Placeholder 4"/>
          <p:cNvSpPr>
            <a:spLocks noGrp="1"/>
          </p:cNvSpPr>
          <p:nvPr>
            <p:ph type="ftr" sz="quarter" idx="11"/>
          </p:nvPr>
        </p:nvSpPr>
        <p:spPr/>
        <p:txBody>
          <a:bodyPr/>
          <a:p>
            <a:r>
              <a:t>
              </a:t>
            </a:r>
          </a:p>
        </p:txBody>
      </p:sp>
      <p:sp>
        <p:nvSpPr>
          <p:cNvPr id="1048586" name="Slide Number Placeholder 5"/>
          <p:cNvSpPr>
            <a:spLocks noGrp="1"/>
          </p:cNvSpPr>
          <p:nvPr>
            <p:ph type="sldNum" sz="quarter" idx="12"/>
          </p:nvPr>
        </p:nvSpPr>
        <p:spPr/>
        <p:txBody>
          <a:bodyPr/>
          <a:p>
            <a:fld id="{8AF02B71-8991-4516-A01E-F1A9ACD28BDC}" type="slidenum">
              <a:t>‹#›</a:t>
            </a:fld>
          </a:p>
        </p:txBody>
      </p:sp>
      <p:sp>
        <p:nvSpPr>
          <p:cNvPr id="1048587" name="TextBox 8"/>
          <p:cNvSpPr txBox="1"/>
          <p:nvPr/>
        </p:nvSpPr>
        <p:spPr>
          <a:xfrm>
            <a:off x="223185" y="228600"/>
            <a:ext cx="260909" cy="553998"/>
          </a:xfrm>
          <a:prstGeom prst="rect"/>
          <a:noFill/>
        </p:spPr>
        <p:txBody>
          <a:bodyPr bIns="0" lIns="0" rIns="0" rtlCol="0" tIns="0" wrap="square">
            <a:spAutoFit/>
          </a:bodyPr>
          <a:p>
            <a:r>
              <a:rPr b="1" sz="3600">
                <a:solidFill>
                  <a:schemeClr val="accent1">
                    <a:lumMod val="60000"/>
                    <a:lumOff val="40000"/>
                  </a:schemeClr>
                </a:solidFill>
              </a:rPr>
              <a:t>+</a:t>
            </a:r>
          </a:p>
        </p:txBody>
      </p:sp>
      <p:sp>
        <p:nvSpPr>
          <p:cNvPr id="1048588" name="Rectangle 9"/>
          <p:cNvSpPr/>
          <p:nvPr/>
        </p:nvSpPr>
        <p:spPr>
          <a:xfrm>
            <a:off x="8068235" y="282574"/>
            <a:ext cx="91440" cy="1600200"/>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229" name=""/>
        <p:cNvGrpSpPr/>
        <p:nvPr/>
      </p:nvGrpSpPr>
      <p:grpSpPr>
        <a:xfrm>
          <a:off x="0" y="0"/>
          <a:ext cx="0" cy="0"/>
          <a:chOff x="0" y="0"/>
          <a:chExt cx="0" cy="0"/>
        </a:xfrm>
      </p:grpSpPr>
      <p:sp>
        <p:nvSpPr>
          <p:cNvPr id="1048980" name="Rectangle 9"/>
          <p:cNvSpPr/>
          <p:nvPr/>
        </p:nvSpPr>
        <p:spPr>
          <a:xfrm>
            <a:off x="8166847" y="282573"/>
            <a:ext cx="685800" cy="30221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981" name="Vertical Title 1"/>
          <p:cNvSpPr>
            <a:spLocks noGrp="1"/>
          </p:cNvSpPr>
          <p:nvPr>
            <p:ph type="title" orient="vert"/>
          </p:nvPr>
        </p:nvSpPr>
        <p:spPr>
          <a:xfrm>
            <a:off x="7995772" y="954742"/>
            <a:ext cx="681318" cy="5171422"/>
          </a:xfrm>
        </p:spPr>
        <p:txBody>
          <a:bodyPr anchor="t" anchorCtr="0" vert="eaVert"/>
          <a:p>
            <a:r>
              <a:rPr lang="en-US" smtClean="0"/>
              <a:t>Click to edit Master title style</a:t>
            </a:r>
          </a:p>
        </p:txBody>
      </p:sp>
      <p:sp>
        <p:nvSpPr>
          <p:cNvPr id="1048982" name="Vertical Text Placeholder 2"/>
          <p:cNvSpPr>
            <a:spLocks noGrp="1"/>
          </p:cNvSpPr>
          <p:nvPr>
            <p:ph type="body" orient="vert" idx="1"/>
          </p:nvPr>
        </p:nvSpPr>
        <p:spPr>
          <a:xfrm>
            <a:off x="457200" y="958756"/>
            <a:ext cx="6858000" cy="5184869"/>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983" name="Date Placeholder 3"/>
          <p:cNvSpPr>
            <a:spLocks noGrp="1"/>
          </p:cNvSpPr>
          <p:nvPr>
            <p:ph type="dt" sz="half" idx="10"/>
          </p:nvPr>
        </p:nvSpPr>
        <p:spPr/>
        <p:txBody>
          <a:bodyPr/>
          <a:p>
            <a:fld id="{93714E26-7EC0-4FCC-8AD8-71E9EC27DEDB}" type="datetime1">
              <a:rPr lang="en-US"/>
              <a:t>2/11/2015</a:t>
            </a:fld>
          </a:p>
        </p:txBody>
      </p:sp>
      <p:sp>
        <p:nvSpPr>
          <p:cNvPr id="1048984" name="Footer Placeholder 4"/>
          <p:cNvSpPr>
            <a:spLocks noGrp="1"/>
          </p:cNvSpPr>
          <p:nvPr>
            <p:ph type="ftr" sz="quarter" idx="11"/>
          </p:nvPr>
        </p:nvSpPr>
        <p:spPr/>
        <p:txBody>
          <a:bodyPr/>
          <a:p>
            <a:r>
              <a:t>
              </a:t>
            </a:r>
          </a:p>
        </p:txBody>
      </p:sp>
      <p:sp>
        <p:nvSpPr>
          <p:cNvPr id="1048985" name="Slide Number Placeholder 5"/>
          <p:cNvSpPr>
            <a:spLocks noGrp="1"/>
          </p:cNvSpPr>
          <p:nvPr>
            <p:ph type="sldNum" sz="quarter" idx="12"/>
          </p:nvPr>
        </p:nvSpPr>
        <p:spPr/>
        <p:txBody>
          <a:bodyPr/>
          <a:p>
            <a:fld id="{8AF02B71-8991-4516-A01E-F1A9ACD28BDC}" type="slidenum">
              <a:t>‹#›</a:t>
            </a:fld>
          </a:p>
        </p:txBody>
      </p:sp>
      <p:sp>
        <p:nvSpPr>
          <p:cNvPr id="1048986" name="TextBox 8"/>
          <p:cNvSpPr txBox="1"/>
          <p:nvPr/>
        </p:nvSpPr>
        <p:spPr>
          <a:xfrm rot="16200000">
            <a:off x="8593111" y="561668"/>
            <a:ext cx="260909" cy="553998"/>
          </a:xfrm>
          <a:prstGeom prst="rect"/>
          <a:noFill/>
        </p:spPr>
        <p:txBody>
          <a:bodyPr bIns="0" lIns="0" rIns="0" rtlCol="0" tIns="0" wrap="square">
            <a:spAutoFit/>
          </a:bodyPr>
          <a:p>
            <a:r>
              <a:rPr b="1" sz="3600">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227" name=""/>
        <p:cNvGrpSpPr/>
        <p:nvPr/>
      </p:nvGrpSpPr>
      <p:grpSpPr>
        <a:xfrm>
          <a:off x="0" y="0"/>
          <a:ext cx="0" cy="0"/>
          <a:chOff x="0" y="0"/>
          <a:chExt cx="0" cy="0"/>
        </a:xfrm>
      </p:grpSpPr>
      <p:sp>
        <p:nvSpPr>
          <p:cNvPr id="1048965" name="Rectangle 6"/>
          <p:cNvSpPr/>
          <p:nvPr/>
        </p:nvSpPr>
        <p:spPr>
          <a:xfrm>
            <a:off x="8166847" y="282574"/>
            <a:ext cx="685800" cy="16002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966" name="Title 1"/>
          <p:cNvSpPr>
            <a:spLocks noGrp="1"/>
          </p:cNvSpPr>
          <p:nvPr>
            <p:ph type="title"/>
          </p:nvPr>
        </p:nvSpPr>
        <p:spPr>
          <a:xfrm>
            <a:off x="498474" y="134471"/>
            <a:ext cx="7556313" cy="995082"/>
          </a:xfrm>
        </p:spPr>
        <p:txBody>
          <a:bodyPr anchor="b" anchorCtr="0"/>
          <a:p>
            <a:r>
              <a:rPr lang="en-US" smtClean="0"/>
              <a:t>Click to edit Master title style</a:t>
            </a:r>
          </a:p>
        </p:txBody>
      </p:sp>
      <p:sp>
        <p:nvSpPr>
          <p:cNvPr id="1048967"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968" name="Date Placeholder 3"/>
          <p:cNvSpPr>
            <a:spLocks noGrp="1"/>
          </p:cNvSpPr>
          <p:nvPr>
            <p:ph type="dt" sz="half" idx="10"/>
          </p:nvPr>
        </p:nvSpPr>
        <p:spPr/>
        <p:txBody>
          <a:bodyPr/>
          <a:p>
            <a:fld id="{E75AD331-B61B-42C1-B285-1046175C3B63}" type="datetime1">
              <a:rPr lang="en-US"/>
              <a:t>2/11/2015</a:t>
            </a:fld>
          </a:p>
        </p:txBody>
      </p:sp>
      <p:sp>
        <p:nvSpPr>
          <p:cNvPr id="1048969" name="Footer Placeholder 4"/>
          <p:cNvSpPr>
            <a:spLocks noGrp="1"/>
          </p:cNvSpPr>
          <p:nvPr>
            <p:ph type="ftr" sz="quarter" idx="11"/>
          </p:nvPr>
        </p:nvSpPr>
        <p:spPr/>
        <p:txBody>
          <a:bodyPr/>
          <a:p>
            <a:r>
              <a:t>
              </a:t>
            </a:r>
          </a:p>
        </p:txBody>
      </p:sp>
      <p:sp>
        <p:nvSpPr>
          <p:cNvPr id="1048970" name="Slide Number Placeholder 5"/>
          <p:cNvSpPr>
            <a:spLocks noGrp="1"/>
          </p:cNvSpPr>
          <p:nvPr>
            <p:ph type="sldNum" sz="quarter" idx="12"/>
          </p:nvPr>
        </p:nvSpPr>
        <p:spPr/>
        <p:txBody>
          <a:bodyPr/>
          <a:p>
            <a:fld id="{8AF02B71-8991-4516-A01E-F1A9ACD28BDC}" type="slidenum">
              <a:t>‹#›</a:t>
            </a:fld>
          </a:p>
        </p:txBody>
      </p:sp>
      <p:sp>
        <p:nvSpPr>
          <p:cNvPr id="1048971" name="TextBox 8"/>
          <p:cNvSpPr txBox="1"/>
          <p:nvPr/>
        </p:nvSpPr>
        <p:spPr>
          <a:xfrm>
            <a:off x="223185" y="228600"/>
            <a:ext cx="260909" cy="553998"/>
          </a:xfrm>
          <a:prstGeom prst="rect"/>
          <a:noFill/>
        </p:spPr>
        <p:txBody>
          <a:bodyPr bIns="0" lIns="0" rIns="0" rtlCol="0" tIns="0" wrap="square">
            <a:spAutoFit/>
          </a:bodyPr>
          <a:p>
            <a:r>
              <a:rPr b="1" sz="3600">
                <a:solidFill>
                  <a:schemeClr val="accent1">
                    <a:lumMod val="60000"/>
                    <a:lumOff val="40000"/>
                  </a:schemeClr>
                </a:solidFill>
              </a:rPr>
              <a:t>+</a:t>
            </a:r>
          </a:p>
        </p:txBody>
      </p:sp>
      <p:sp>
        <p:nvSpPr>
          <p:cNvPr id="1048972" name="Text Placeholder 3"/>
          <p:cNvSpPr>
            <a:spLocks noGrp="1"/>
          </p:cNvSpPr>
          <p:nvPr>
            <p:ph type="body" sz="half" idx="2"/>
          </p:nvPr>
        </p:nvSpPr>
        <p:spPr>
          <a:xfrm>
            <a:off x="498518" y="1129553"/>
            <a:ext cx="7558960" cy="774700"/>
          </a:xfrm>
        </p:spPr>
        <p:txBody>
          <a:bodyPr anchor="t" anchorCtr="0" bIns="45720" lIns="91440" rIns="91440" rtlCol="0" tIns="45720" vert="horz">
            <a:noAutofit/>
          </a:bodyPr>
          <a:lstStyle>
            <a:lvl1pPr indent="0" marL="0">
              <a:buNone/>
              <a:defRPr baseline="0" b="0" cap="none" sz="2400" i="0" kern="1200" kumimoji="0" normalizeH="0" spc="0" strike="noStrike" u="none">
                <a:ln>
                  <a:noFill/>
                </a:ln>
                <a:solidFill>
                  <a:schemeClr val="accent3"/>
                </a:solidFill>
                <a:effectLst/>
                <a:uLnTx/>
                <a:uFillTx/>
                <a:latin typeface="+mj-lt"/>
                <a:ea typeface="+mj-ea"/>
                <a:cs typeface="+mj-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algn="l" defTabSz="914400" eaLnBrk="1" fontAlgn="auto" hangingPunct="1" indent="0" latinLnBrk="0" lvl="0" marL="0" marR="0" rtl="0">
              <a:lnSpc>
                <a:spcPct val="100000"/>
              </a:lnSpc>
              <a:spcBef>
                <a:spcPct val="0"/>
              </a:spcBef>
              <a:spcAft>
                <a:spcPts val="0"/>
              </a:spcAft>
              <a:buClrTx/>
              <a:buSzTx/>
              <a:buFontTx/>
              <a:buNone/>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86" name=""/>
        <p:cNvGrpSpPr/>
        <p:nvPr/>
      </p:nvGrpSpPr>
      <p:grpSpPr>
        <a:xfrm>
          <a:off x="0" y="0"/>
          <a:ext cx="0" cy="0"/>
          <a:chOff x="0" y="0"/>
          <a:chExt cx="0" cy="0"/>
        </a:xfrm>
      </p:grpSpPr>
      <p:sp>
        <p:nvSpPr>
          <p:cNvPr id="1048866"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p>
        </p:txBody>
      </p:sp>
      <p:sp>
        <p:nvSpPr>
          <p:cNvPr id="1048867" name="Subtitle 2"/>
          <p:cNvSpPr>
            <a:spLocks noGrp="1"/>
          </p:cNvSpPr>
          <p:nvPr>
            <p:ph type="subTitle" idx="1"/>
          </p:nvPr>
        </p:nvSpPr>
        <p:spPr>
          <a:xfrm>
            <a:off x="4800600" y="5562599"/>
            <a:ext cx="4038600" cy="748553"/>
          </a:xfrm>
        </p:spPr>
        <p:txBody>
          <a:bodyPr>
            <a:normAutofit/>
          </a:bodyPr>
          <a:lstStyle>
            <a:lvl1pPr algn="l" indent="0" marL="0">
              <a:spcBef>
                <a:spcPts val="300"/>
              </a:spcBef>
              <a:buNone/>
              <a:defRPr sz="1400">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p>
        </p:txBody>
      </p:sp>
      <p:sp>
        <p:nvSpPr>
          <p:cNvPr id="1048868" name="Date Placeholder 3"/>
          <p:cNvSpPr>
            <a:spLocks noGrp="1"/>
          </p:cNvSpPr>
          <p:nvPr>
            <p:ph type="dt" sz="half" idx="10"/>
          </p:nvPr>
        </p:nvSpPr>
        <p:spPr>
          <a:xfrm>
            <a:off x="4800600" y="6425640"/>
            <a:ext cx="1232647" cy="365125"/>
          </a:xfrm>
        </p:spPr>
        <p:txBody>
          <a:bodyPr/>
          <a:lstStyle>
            <a:lvl1pPr algn="l"/>
          </a:lstStyle>
          <a:p>
            <a:fld id="{642DA821-B647-4F8C-84A0-7D19D85CB385}" type="datetime1">
              <a:rPr lang="en-US"/>
              <a:t>2/11/2015</a:t>
            </a:fld>
          </a:p>
        </p:txBody>
      </p:sp>
      <p:sp>
        <p:nvSpPr>
          <p:cNvPr id="1048869" name="Footer Placeholder 4"/>
          <p:cNvSpPr>
            <a:spLocks noGrp="1"/>
          </p:cNvSpPr>
          <p:nvPr>
            <p:ph type="ftr" sz="quarter" idx="11"/>
          </p:nvPr>
        </p:nvSpPr>
        <p:spPr>
          <a:xfrm>
            <a:off x="6311153" y="6425640"/>
            <a:ext cx="2617694" cy="365125"/>
          </a:xfrm>
        </p:spPr>
        <p:txBody>
          <a:bodyPr/>
          <a:lstStyle>
            <a:lvl1pPr algn="r"/>
          </a:lstStyle>
          <a:p>
            <a:r>
              <a:t>
              </a:t>
            </a:r>
          </a:p>
        </p:txBody>
      </p:sp>
      <p:sp>
        <p:nvSpPr>
          <p:cNvPr id="1048870" name="Rectangle 6"/>
          <p:cNvSpPr/>
          <p:nvPr/>
        </p:nvSpPr>
        <p:spPr>
          <a:xfrm>
            <a:off x="282575" y="228600"/>
            <a:ext cx="4235450" cy="418795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871" name="Rectangle 7"/>
          <p:cNvSpPr/>
          <p:nvPr/>
        </p:nvSpPr>
        <p:spPr>
          <a:xfrm>
            <a:off x="6802438" y="228600"/>
            <a:ext cx="2057400" cy="2039112"/>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872" name="Rectangle 9"/>
          <p:cNvSpPr/>
          <p:nvPr/>
        </p:nvSpPr>
        <p:spPr>
          <a:xfrm>
            <a:off x="4624388" y="2377440"/>
            <a:ext cx="2057400" cy="2039112"/>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873" name="Picture Placeholder 12"/>
          <p:cNvSpPr>
            <a:spLocks noGrp="1"/>
          </p:cNvSpPr>
          <p:nvPr>
            <p:ph type="pic" sz="quarter" idx="12"/>
          </p:nvPr>
        </p:nvSpPr>
        <p:spPr>
          <a:xfrm>
            <a:off x="4624388" y="228600"/>
            <a:ext cx="2057400" cy="2039112"/>
          </a:xfrm>
        </p:spPr>
        <p:txBody>
          <a:bodyPr/>
          <a:lstStyle>
            <a:lvl1pPr>
              <a:buNone/>
            </a:lvl1pPr>
          </a:lstStyle>
          <a:p>
            <a:r>
              <a:rPr dirty="0" lang="en-US" smtClean="0"/>
              <a:t>Click icon to add picture</a:t>
            </a:r>
            <a:endParaRPr dirty="0"/>
          </a:p>
        </p:txBody>
      </p:sp>
      <p:sp>
        <p:nvSpPr>
          <p:cNvPr id="1048874" name="Picture Placeholder 12"/>
          <p:cNvSpPr>
            <a:spLocks noGrp="1"/>
          </p:cNvSpPr>
          <p:nvPr>
            <p:ph type="pic" sz="quarter" idx="13"/>
          </p:nvPr>
        </p:nvSpPr>
        <p:spPr>
          <a:xfrm>
            <a:off x="6802438" y="2377440"/>
            <a:ext cx="2057400" cy="2039112"/>
          </a:xfrm>
        </p:spPr>
        <p:txBody>
          <a:bodyPr/>
          <a:lstStyle>
            <a:lvl1pPr>
              <a:buNone/>
            </a:lvl1pPr>
          </a:lstStyle>
          <a:p>
            <a:r>
              <a:rPr dirty="0" lang="en-US" smtClean="0"/>
              <a:t>Click icon to add picture</a:t>
            </a:r>
            <a:endParaRPr dirty="0"/>
          </a:p>
        </p:txBody>
      </p:sp>
      <p:sp>
        <p:nvSpPr>
          <p:cNvPr id="1048875" name="Text Placeholder 3"/>
          <p:cNvSpPr>
            <a:spLocks noGrp="1"/>
          </p:cNvSpPr>
          <p:nvPr>
            <p:ph type="body" sz="half" idx="2"/>
          </p:nvPr>
        </p:nvSpPr>
        <p:spPr>
          <a:xfrm>
            <a:off x="857250" y="1779494"/>
            <a:ext cx="3086100" cy="2040905"/>
          </a:xfrm>
        </p:spPr>
        <p:txBody>
          <a:bodyPr anchor="t" lIns="45720" rIns="45720" tIns="45720">
            <a:noAutofit/>
          </a:bodyPr>
          <a:lstStyle>
            <a:lvl1pPr algn="ctr" indent="0" marL="0">
              <a:buNone/>
              <a:defRPr sz="4600">
                <a:solidFill>
                  <a:schemeClr val="bg1"/>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876" name="TextBox 14"/>
          <p:cNvSpPr txBox="1"/>
          <p:nvPr/>
        </p:nvSpPr>
        <p:spPr>
          <a:xfrm>
            <a:off x="424891" y="174812"/>
            <a:ext cx="413309" cy="800100"/>
          </a:xfrm>
          <a:prstGeom prst="rect"/>
          <a:noFill/>
        </p:spPr>
        <p:txBody>
          <a:bodyPr bIns="0" lIns="0" rIns="0" rtlCol="0" tIns="0" wrap="square">
            <a:spAutoFit/>
          </a:bodyPr>
          <a:p>
            <a:r>
              <a:rPr b="1" sz="5400">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51" name=""/>
        <p:cNvGrpSpPr/>
        <p:nvPr/>
      </p:nvGrpSpPr>
      <p:grpSpPr>
        <a:xfrm>
          <a:off x="0" y="0"/>
          <a:ext cx="0" cy="0"/>
          <a:chOff x="0" y="0"/>
          <a:chExt cx="0" cy="0"/>
        </a:xfrm>
      </p:grpSpPr>
      <p:sp>
        <p:nvSpPr>
          <p:cNvPr id="1048773" name="Rectangle 6"/>
          <p:cNvSpPr/>
          <p:nvPr/>
        </p:nvSpPr>
        <p:spPr>
          <a:xfrm>
            <a:off x="658907" y="228600"/>
            <a:ext cx="8200930" cy="634523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774" name="Title 1"/>
          <p:cNvSpPr>
            <a:spLocks noGrp="1"/>
          </p:cNvSpPr>
          <p:nvPr>
            <p:ph type="title"/>
          </p:nvPr>
        </p:nvSpPr>
        <p:spPr>
          <a:xfrm>
            <a:off x="2286000" y="3124200"/>
            <a:ext cx="5638800" cy="1362075"/>
          </a:xfrm>
        </p:spPr>
        <p:txBody>
          <a:bodyPr anchor="b" anchorCtr="0">
            <a:normAutofit/>
          </a:bodyPr>
          <a:lstStyle>
            <a:lvl1pPr algn="l">
              <a:defRPr baseline="0" b="0" cap="none" sz="3200">
                <a:solidFill>
                  <a:schemeClr val="bg1"/>
                </a:solidFill>
              </a:defRPr>
            </a:lvl1pPr>
          </a:lstStyle>
          <a:p>
            <a:r>
              <a:rPr lang="en-US" smtClean="0"/>
              <a:t>Click to edit Master title style</a:t>
            </a:r>
          </a:p>
        </p:txBody>
      </p:sp>
      <p:sp>
        <p:nvSpPr>
          <p:cNvPr id="1048775" name="Text Placeholder 2"/>
          <p:cNvSpPr>
            <a:spLocks noGrp="1"/>
          </p:cNvSpPr>
          <p:nvPr>
            <p:ph type="body" idx="1"/>
          </p:nvPr>
        </p:nvSpPr>
        <p:spPr>
          <a:xfrm>
            <a:off x="2286000" y="4495800"/>
            <a:ext cx="5638800" cy="1500187"/>
          </a:xfrm>
        </p:spPr>
        <p:txBody>
          <a:bodyPr anchor="t" anchorCtr="0">
            <a:normAutofit/>
          </a:bodyPr>
          <a:lstStyle>
            <a:lvl1pPr indent="0" marL="0">
              <a:spcBef>
                <a:spcPts val="300"/>
              </a:spcBef>
              <a:buNone/>
              <a:defRPr baseline="0" cap="none" sz="1400">
                <a:solidFill>
                  <a:schemeClr val="bg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76"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t>2/11/2015</a:t>
            </a:fld>
          </a:p>
        </p:txBody>
      </p:sp>
      <p:sp>
        <p:nvSpPr>
          <p:cNvPr id="1048777"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t>
              </a:t>
            </a:r>
          </a:p>
        </p:txBody>
      </p:sp>
      <p:sp>
        <p:nvSpPr>
          <p:cNvPr id="1048778" name="Slide Number Placeholder 5"/>
          <p:cNvSpPr>
            <a:spLocks noGrp="1"/>
          </p:cNvSpPr>
          <p:nvPr>
            <p:ph type="sldNum" sz="quarter" idx="12"/>
          </p:nvPr>
        </p:nvSpPr>
        <p:spPr>
          <a:xfrm>
            <a:off x="8305800" y="6248774"/>
            <a:ext cx="554038" cy="365125"/>
          </a:xfrm>
        </p:spPr>
        <p:txBody>
          <a:bodyPr/>
          <a:p>
            <a:fld id="{8AF02B71-8991-4516-A01E-F1A9ACD28BDC}" type="slidenum">
              <a:t>‹#›</a:t>
            </a:fld>
          </a:p>
        </p:txBody>
      </p:sp>
      <p:sp>
        <p:nvSpPr>
          <p:cNvPr id="1048779" name="TextBox 7"/>
          <p:cNvSpPr txBox="1"/>
          <p:nvPr/>
        </p:nvSpPr>
        <p:spPr>
          <a:xfrm>
            <a:off x="2003612" y="3110754"/>
            <a:ext cx="260909" cy="1193799"/>
          </a:xfrm>
          <a:prstGeom prst="rect"/>
          <a:noFill/>
        </p:spPr>
        <p:txBody>
          <a:bodyPr bIns="0" lIns="0" rIns="0" rtlCol="0" tIns="0" wrap="square">
            <a:spAutoFit/>
          </a:bodyPr>
          <a:p>
            <a:r>
              <a:rPr b="1" sz="4000">
                <a:solidFill>
                  <a:schemeClr val="accent1">
                    <a:lumMod val="60000"/>
                    <a:lumOff val="40000"/>
                  </a:schemeClr>
                </a:solidFill>
              </a:rPr>
              <a:t>+</a:t>
            </a:r>
          </a:p>
        </p:txBody>
      </p:sp>
      <p:sp>
        <p:nvSpPr>
          <p:cNvPr id="1048780" name="Rectangle 8"/>
          <p:cNvSpPr/>
          <p:nvPr/>
        </p:nvSpPr>
        <p:spPr>
          <a:xfrm>
            <a:off x="285750" y="228600"/>
            <a:ext cx="212725" cy="6345238"/>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07" name=""/>
        <p:cNvGrpSpPr/>
        <p:nvPr/>
      </p:nvGrpSpPr>
      <p:grpSpPr>
        <a:xfrm>
          <a:off x="0" y="0"/>
          <a:ext cx="0" cy="0"/>
          <a:chOff x="0" y="0"/>
          <a:chExt cx="0" cy="0"/>
        </a:xfrm>
      </p:grpSpPr>
      <p:sp>
        <p:nvSpPr>
          <p:cNvPr id="1048678" name="Rectangle 10"/>
          <p:cNvSpPr/>
          <p:nvPr/>
        </p:nvSpPr>
        <p:spPr>
          <a:xfrm>
            <a:off x="8210550" y="282574"/>
            <a:ext cx="642097" cy="16002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679" name="Rectangle 11"/>
          <p:cNvSpPr/>
          <p:nvPr/>
        </p:nvSpPr>
        <p:spPr>
          <a:xfrm>
            <a:off x="8068235" y="282574"/>
            <a:ext cx="91440" cy="1600200"/>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680" name="TextBox 9"/>
          <p:cNvSpPr txBox="1"/>
          <p:nvPr/>
        </p:nvSpPr>
        <p:spPr>
          <a:xfrm>
            <a:off x="223185" y="228600"/>
            <a:ext cx="260909" cy="553998"/>
          </a:xfrm>
          <a:prstGeom prst="rect"/>
          <a:noFill/>
        </p:spPr>
        <p:txBody>
          <a:bodyPr bIns="0" lIns="0" rIns="0" rtlCol="0" tIns="0" wrap="square">
            <a:spAutoFit/>
          </a:bodyPr>
          <a:p>
            <a:r>
              <a:rPr b="1" sz="3600">
                <a:solidFill>
                  <a:schemeClr val="accent1">
                    <a:lumMod val="60000"/>
                    <a:lumOff val="40000"/>
                  </a:schemeClr>
                </a:solidFill>
              </a:rPr>
              <a:t>+</a:t>
            </a:r>
          </a:p>
        </p:txBody>
      </p:sp>
      <p:sp>
        <p:nvSpPr>
          <p:cNvPr id="1048681" name="Title 1"/>
          <p:cNvSpPr>
            <a:spLocks noGrp="1"/>
          </p:cNvSpPr>
          <p:nvPr>
            <p:ph type="title"/>
          </p:nvPr>
        </p:nvSpPr>
        <p:spPr/>
        <p:txBody>
          <a:bodyPr/>
          <a:p>
            <a:r>
              <a:rPr lang="en-US" smtClean="0"/>
              <a:t>Click to edit Master title style</a:t>
            </a:r>
          </a:p>
        </p:txBody>
      </p:sp>
      <p:sp>
        <p:nvSpPr>
          <p:cNvPr id="1048682"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3"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4" name="Date Placeholder 4"/>
          <p:cNvSpPr>
            <a:spLocks noGrp="1"/>
          </p:cNvSpPr>
          <p:nvPr>
            <p:ph type="dt" sz="half" idx="10"/>
          </p:nvPr>
        </p:nvSpPr>
        <p:spPr/>
        <p:txBody>
          <a:bodyPr/>
          <a:p>
            <a:fld id="{DDE52B54-BC1D-466E-98B4-B0082340936C}" type="datetime1">
              <a:rPr lang="en-US"/>
              <a:t>2/11/2015</a:t>
            </a:fld>
          </a:p>
        </p:txBody>
      </p:sp>
      <p:sp>
        <p:nvSpPr>
          <p:cNvPr id="1048685" name="Footer Placeholder 5"/>
          <p:cNvSpPr>
            <a:spLocks noGrp="1"/>
          </p:cNvSpPr>
          <p:nvPr>
            <p:ph type="ftr" sz="quarter" idx="11"/>
          </p:nvPr>
        </p:nvSpPr>
        <p:spPr/>
        <p:txBody>
          <a:bodyPr/>
          <a:p>
            <a:r>
              <a:t>
              </a:t>
            </a:r>
          </a:p>
        </p:txBody>
      </p:sp>
      <p:sp>
        <p:nvSpPr>
          <p:cNvPr id="1048686" name="Slide Number Placeholder 6"/>
          <p:cNvSpPr>
            <a:spLocks noGrp="1"/>
          </p:cNvSpPr>
          <p:nvPr>
            <p:ph type="sldNum" sz="quarter" idx="12"/>
          </p:nvPr>
        </p:nvSpPr>
        <p:spPr/>
        <p:txBody>
          <a:bodyPr/>
          <a:p>
            <a:fld id="{8AF02B71-8991-4516-A01E-F1A9ACD28BDC}" type="slidenum">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55" name=""/>
        <p:cNvGrpSpPr/>
        <p:nvPr/>
      </p:nvGrpSpPr>
      <p:grpSpPr>
        <a:xfrm>
          <a:off x="0" y="0"/>
          <a:ext cx="0" cy="0"/>
          <a:chOff x="0" y="0"/>
          <a:chExt cx="0" cy="0"/>
        </a:xfrm>
      </p:grpSpPr>
      <p:sp>
        <p:nvSpPr>
          <p:cNvPr id="1048786" name="Rectangle 9"/>
          <p:cNvSpPr/>
          <p:nvPr/>
        </p:nvSpPr>
        <p:spPr>
          <a:xfrm>
            <a:off x="8166847" y="282574"/>
            <a:ext cx="685800" cy="16002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787" name="TextBox 11"/>
          <p:cNvSpPr txBox="1"/>
          <p:nvPr/>
        </p:nvSpPr>
        <p:spPr>
          <a:xfrm>
            <a:off x="223185" y="228600"/>
            <a:ext cx="260909" cy="553998"/>
          </a:xfrm>
          <a:prstGeom prst="rect"/>
          <a:noFill/>
        </p:spPr>
        <p:txBody>
          <a:bodyPr bIns="0" lIns="0" rIns="0" rtlCol="0" tIns="0" wrap="square">
            <a:spAutoFit/>
          </a:bodyPr>
          <a:p>
            <a:r>
              <a:rPr b="1" sz="3600">
                <a:solidFill>
                  <a:schemeClr val="accent1">
                    <a:lumMod val="60000"/>
                    <a:lumOff val="40000"/>
                  </a:schemeClr>
                </a:solidFill>
              </a:rPr>
              <a:t>+</a:t>
            </a:r>
          </a:p>
        </p:txBody>
      </p:sp>
      <p:sp>
        <p:nvSpPr>
          <p:cNvPr id="1048788" name="Title 1"/>
          <p:cNvSpPr>
            <a:spLocks noGrp="1"/>
          </p:cNvSpPr>
          <p:nvPr>
            <p:ph type="title"/>
          </p:nvPr>
        </p:nvSpPr>
        <p:spPr/>
        <p:txBody>
          <a:bodyPr/>
          <a:p>
            <a:r>
              <a:rPr lang="en-US" smtClean="0"/>
              <a:t>Click to edit Master title style</a:t>
            </a:r>
          </a:p>
        </p:txBody>
      </p:sp>
      <p:sp>
        <p:nvSpPr>
          <p:cNvPr id="1048789"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90"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91" name="Date Placeholder 6"/>
          <p:cNvSpPr>
            <a:spLocks noGrp="1"/>
          </p:cNvSpPr>
          <p:nvPr>
            <p:ph type="dt" sz="half" idx="10"/>
          </p:nvPr>
        </p:nvSpPr>
        <p:spPr/>
        <p:txBody>
          <a:bodyPr/>
          <a:p>
            <a:fld id="{A1508C9F-E380-43A3-ADC1-0217F1EB7573}" type="datetime1">
              <a:rPr lang="en-US"/>
              <a:t>2/11/2015</a:t>
            </a:fld>
          </a:p>
        </p:txBody>
      </p:sp>
      <p:sp>
        <p:nvSpPr>
          <p:cNvPr id="1048792" name="Footer Placeholder 7"/>
          <p:cNvSpPr>
            <a:spLocks noGrp="1"/>
          </p:cNvSpPr>
          <p:nvPr>
            <p:ph type="ftr" sz="quarter" idx="11"/>
          </p:nvPr>
        </p:nvSpPr>
        <p:spPr/>
        <p:txBody>
          <a:bodyPr/>
          <a:p/>
        </p:txBody>
      </p:sp>
      <p:sp>
        <p:nvSpPr>
          <p:cNvPr id="1048793" name="Slide Number Placeholder 8"/>
          <p:cNvSpPr>
            <a:spLocks noGrp="1"/>
          </p:cNvSpPr>
          <p:nvPr>
            <p:ph type="sldNum" sz="quarter" idx="12"/>
          </p:nvPr>
        </p:nvSpPr>
        <p:spPr/>
        <p:txBody>
          <a:bodyPr/>
          <a:p>
            <a:fld id="{8AF02B71-8991-4516-A01E-F1A9ACD28BDC}" type="slidenum">
              <a:t>‹#›</a:t>
            </a:fld>
          </a:p>
        </p:txBody>
      </p:sp>
      <p:sp>
        <p:nvSpPr>
          <p:cNvPr id="1048794" name="Text Placeholder 2"/>
          <p:cNvSpPr>
            <a:spLocks noGrp="1"/>
          </p:cNvSpPr>
          <p:nvPr>
            <p:ph type="body" idx="1"/>
          </p:nvPr>
        </p:nvSpPr>
        <p:spPr>
          <a:xfrm>
            <a:off x="497541" y="2070847"/>
            <a:ext cx="3657600" cy="322729"/>
          </a:xfrm>
          <a:prstGeom prst="rect"/>
          <a:solidFill>
            <a:schemeClr val="accent3"/>
          </a:solidFill>
        </p:spPr>
        <p:txBody>
          <a:bodyPr anchor="ctr" anchorCtr="0" bIns="0" tIns="0">
            <a:noAutofit/>
          </a:bodyPr>
          <a:lstStyle>
            <a:lvl1pPr algn="ctr" indent="0" marL="0">
              <a:spcBef>
                <a:spcPts val="0"/>
              </a:spcBef>
              <a:buNone/>
              <a:defRPr b="0" sz="1800">
                <a:solidFill>
                  <a:schemeClr val="bg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95" name="Text Placeholder 4"/>
          <p:cNvSpPr>
            <a:spLocks noGrp="1"/>
          </p:cNvSpPr>
          <p:nvPr>
            <p:ph type="body" sz="quarter" idx="3"/>
          </p:nvPr>
        </p:nvSpPr>
        <p:spPr>
          <a:xfrm>
            <a:off x="4399878" y="2070847"/>
            <a:ext cx="3657600" cy="322729"/>
          </a:xfrm>
          <a:prstGeom prst="rect"/>
          <a:solidFill>
            <a:schemeClr val="accent3">
              <a:lumMod val="60000"/>
              <a:lumOff val="40000"/>
            </a:schemeClr>
          </a:solidFill>
        </p:spPr>
        <p:txBody>
          <a:bodyPr anchor="ctr" anchorCtr="0" bIns="0" tIns="0">
            <a:noAutofit/>
          </a:bodyPr>
          <a:lstStyle>
            <a:lvl1pPr algn="ctr" indent="0" marL="0">
              <a:spcBef>
                <a:spcPts val="0"/>
              </a:spcBef>
              <a:buNone/>
              <a:defRPr b="0" sz="1800">
                <a:solidFill>
                  <a:schemeClr val="bg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232" name=""/>
        <p:cNvGrpSpPr/>
        <p:nvPr/>
      </p:nvGrpSpPr>
      <p:grpSpPr>
        <a:xfrm>
          <a:off x="0" y="0"/>
          <a:ext cx="0" cy="0"/>
          <a:chOff x="0" y="0"/>
          <a:chExt cx="0" cy="0"/>
        </a:xfrm>
      </p:grpSpPr>
      <p:sp>
        <p:nvSpPr>
          <p:cNvPr id="1049005" name="TextBox 9"/>
          <p:cNvSpPr txBox="1"/>
          <p:nvPr/>
        </p:nvSpPr>
        <p:spPr>
          <a:xfrm>
            <a:off x="223185" y="228600"/>
            <a:ext cx="260909" cy="553998"/>
          </a:xfrm>
          <a:prstGeom prst="rect"/>
          <a:noFill/>
        </p:spPr>
        <p:txBody>
          <a:bodyPr bIns="0" lIns="0" rIns="0" rtlCol="0" tIns="0" wrap="square">
            <a:spAutoFit/>
          </a:bodyPr>
          <a:p>
            <a:r>
              <a:rPr b="1" sz="3600">
                <a:solidFill>
                  <a:schemeClr val="accent1">
                    <a:lumMod val="60000"/>
                    <a:lumOff val="40000"/>
                  </a:schemeClr>
                </a:solidFill>
              </a:rPr>
              <a:t>+</a:t>
            </a:r>
          </a:p>
        </p:txBody>
      </p:sp>
      <p:sp>
        <p:nvSpPr>
          <p:cNvPr id="1049006" name="Title 1"/>
          <p:cNvSpPr>
            <a:spLocks noGrp="1"/>
          </p:cNvSpPr>
          <p:nvPr>
            <p:ph type="title"/>
          </p:nvPr>
        </p:nvSpPr>
        <p:spPr/>
        <p:txBody>
          <a:bodyPr/>
          <a:p>
            <a:r>
              <a:rPr lang="en-US" smtClean="0"/>
              <a:t>Click to edit Master title style</a:t>
            </a:r>
          </a:p>
        </p:txBody>
      </p:sp>
      <p:sp>
        <p:nvSpPr>
          <p:cNvPr id="1049007"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9008" name="Date Placeholder 4"/>
          <p:cNvSpPr>
            <a:spLocks noGrp="1"/>
          </p:cNvSpPr>
          <p:nvPr>
            <p:ph type="dt" sz="half" idx="10"/>
          </p:nvPr>
        </p:nvSpPr>
        <p:spPr/>
        <p:txBody>
          <a:bodyPr/>
          <a:p>
            <a:fld id="{F2C868E7-101B-4C6B-9C4C-A85A7CD6FD99}" type="datetime1">
              <a:rPr lang="en-US"/>
              <a:t>2/11/2015</a:t>
            </a:fld>
          </a:p>
        </p:txBody>
      </p:sp>
      <p:sp>
        <p:nvSpPr>
          <p:cNvPr id="1049009" name="Footer Placeholder 5"/>
          <p:cNvSpPr>
            <a:spLocks noGrp="1"/>
          </p:cNvSpPr>
          <p:nvPr>
            <p:ph type="ftr" sz="quarter" idx="11"/>
          </p:nvPr>
        </p:nvSpPr>
        <p:spPr/>
        <p:txBody>
          <a:bodyPr/>
          <a:p>
            <a:r>
              <a:t>
              </a:t>
            </a:r>
          </a:p>
        </p:txBody>
      </p:sp>
      <p:sp>
        <p:nvSpPr>
          <p:cNvPr id="1049010"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9011" name="Rectangle 13"/>
          <p:cNvSpPr/>
          <p:nvPr/>
        </p:nvSpPr>
        <p:spPr>
          <a:xfrm>
            <a:off x="8166847" y="282574"/>
            <a:ext cx="685800" cy="16002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9012" name="Slide Number Placeholder 6"/>
          <p:cNvSpPr>
            <a:spLocks noGrp="1"/>
          </p:cNvSpPr>
          <p:nvPr>
            <p:ph type="sldNum" sz="quarter" idx="12"/>
          </p:nvPr>
        </p:nvSpPr>
        <p:spPr>
          <a:xfrm>
            <a:off x="8305800" y="242234"/>
            <a:ext cx="554038" cy="365125"/>
          </a:xfrm>
        </p:spPr>
        <p:txBody>
          <a:bodyPr/>
          <a:p>
            <a:fld id="{8AF02B71-8991-4516-A01E-F1A9ACD28BDC}" type="slidenum">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66" name=""/>
        <p:cNvGrpSpPr/>
        <p:nvPr/>
      </p:nvGrpSpPr>
      <p:grpSpPr>
        <a:xfrm>
          <a:off x="0" y="0"/>
          <a:ext cx="0" cy="0"/>
          <a:chOff x="0" y="0"/>
          <a:chExt cx="0" cy="0"/>
        </a:xfrm>
      </p:grpSpPr>
      <p:sp>
        <p:nvSpPr>
          <p:cNvPr id="1048817" name="Rectangle 7"/>
          <p:cNvSpPr/>
          <p:nvPr/>
        </p:nvSpPr>
        <p:spPr>
          <a:xfrm>
            <a:off x="8166847" y="282574"/>
            <a:ext cx="685800" cy="16002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818" name="TextBox 9"/>
          <p:cNvSpPr txBox="1"/>
          <p:nvPr/>
        </p:nvSpPr>
        <p:spPr>
          <a:xfrm>
            <a:off x="223185" y="228600"/>
            <a:ext cx="260909" cy="553998"/>
          </a:xfrm>
          <a:prstGeom prst="rect"/>
          <a:noFill/>
        </p:spPr>
        <p:txBody>
          <a:bodyPr bIns="0" lIns="0" rIns="0" rtlCol="0" tIns="0" wrap="square">
            <a:spAutoFit/>
          </a:bodyPr>
          <a:p>
            <a:r>
              <a:rPr b="1" sz="3600">
                <a:solidFill>
                  <a:schemeClr val="accent1">
                    <a:lumMod val="60000"/>
                    <a:lumOff val="40000"/>
                  </a:schemeClr>
                </a:solidFill>
              </a:rPr>
              <a:t>+</a:t>
            </a:r>
          </a:p>
        </p:txBody>
      </p:sp>
      <p:sp>
        <p:nvSpPr>
          <p:cNvPr id="1048819" name="Title 1"/>
          <p:cNvSpPr>
            <a:spLocks noGrp="1"/>
          </p:cNvSpPr>
          <p:nvPr>
            <p:ph type="title"/>
          </p:nvPr>
        </p:nvSpPr>
        <p:spPr/>
        <p:txBody>
          <a:bodyPr/>
          <a:p>
            <a:r>
              <a:rPr lang="en-US" smtClean="0"/>
              <a:t>Click to edit Master title style</a:t>
            </a:r>
          </a:p>
        </p:txBody>
      </p:sp>
      <p:sp>
        <p:nvSpPr>
          <p:cNvPr id="1048820"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1" name="Date Placeholder 4"/>
          <p:cNvSpPr>
            <a:spLocks noGrp="1"/>
          </p:cNvSpPr>
          <p:nvPr>
            <p:ph type="dt" sz="half" idx="10"/>
          </p:nvPr>
        </p:nvSpPr>
        <p:spPr/>
        <p:txBody>
          <a:bodyPr/>
          <a:p>
            <a:fld id="{B0C83FD2-B255-4F2A-ACF3-B969FC717B42}" type="datetime1">
              <a:rPr lang="en-US"/>
              <a:t>2/11/2015</a:t>
            </a:fld>
          </a:p>
        </p:txBody>
      </p:sp>
      <p:sp>
        <p:nvSpPr>
          <p:cNvPr id="1048822" name="Footer Placeholder 5"/>
          <p:cNvSpPr>
            <a:spLocks noGrp="1"/>
          </p:cNvSpPr>
          <p:nvPr>
            <p:ph type="ftr" sz="quarter" idx="11"/>
          </p:nvPr>
        </p:nvSpPr>
        <p:spPr/>
        <p:txBody>
          <a:bodyPr/>
          <a:p>
            <a:r>
              <a:t>
              </a:t>
            </a:r>
          </a:p>
        </p:txBody>
      </p:sp>
      <p:sp>
        <p:nvSpPr>
          <p:cNvPr id="1048823" name="Slide Number Placeholder 6"/>
          <p:cNvSpPr>
            <a:spLocks noGrp="1"/>
          </p:cNvSpPr>
          <p:nvPr>
            <p:ph type="sldNum" sz="quarter" idx="12"/>
          </p:nvPr>
        </p:nvSpPr>
        <p:spPr/>
        <p:txBody>
          <a:bodyPr/>
          <a:p>
            <a:fld id="{8AF02B71-8991-4516-A01E-F1A9ACD28BDC}" type="slidenum">
              <a:t>‹#›</a:t>
            </a:fld>
          </a:p>
        </p:txBody>
      </p:sp>
      <p:sp>
        <p:nvSpPr>
          <p:cNvPr id="1048824"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5"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image" Target="../media/image1.jpeg"/><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21">
            <a:alphaModFix amt="70000"/>
          </a:blip>
          <a:srcRect/>
          <a:tile algn="tl" flip="none" sx="100000" sy="100000" tx="0" ty="0"/>
        </a:blipFill>
        <a:effectLst/>
      </p:bgPr>
    </p:bg>
    <p:spTree>
      <p:nvGrpSpPr>
        <p:cNvPr id="33" name=""/>
        <p:cNvGrpSpPr/>
        <p:nvPr/>
      </p:nvGrpSpPr>
      <p:grpSpPr>
        <a:xfrm>
          <a:off x="0" y="0"/>
          <a:ext cx="0" cy="0"/>
          <a:chOff x="0" y="0"/>
          <a:chExt cx="0" cy="0"/>
        </a:xfrm>
      </p:grpSpPr>
      <p:sp>
        <p:nvSpPr>
          <p:cNvPr id="1048576" name="Title Placeholder 1"/>
          <p:cNvSpPr>
            <a:spLocks noGrp="1"/>
          </p:cNvSpPr>
          <p:nvPr>
            <p:ph type="title"/>
          </p:nvPr>
        </p:nvSpPr>
        <p:spPr>
          <a:xfrm>
            <a:off x="498474" y="484094"/>
            <a:ext cx="7556313" cy="1116106"/>
          </a:xfrm>
          <a:prstGeom prst="rect"/>
        </p:spPr>
        <p:txBody>
          <a:bodyPr anchor="t" anchorCtr="0" bIns="45720" lIns="91440" rIns="91440" rtlCol="0" tIns="45720" vert="horz">
            <a:noAutofit/>
          </a:bodyPr>
          <a:p>
            <a:r>
              <a:rPr lang="en-US" smtClean="0"/>
              <a:t>Click to edit Master title style</a:t>
            </a:r>
          </a:p>
        </p:txBody>
      </p:sp>
      <p:sp>
        <p:nvSpPr>
          <p:cNvPr id="1048577" name="Text Placeholder 2"/>
          <p:cNvSpPr>
            <a:spLocks noGrp="1"/>
          </p:cNvSpPr>
          <p:nvPr>
            <p:ph type="body" idx="1"/>
          </p:nvPr>
        </p:nvSpPr>
        <p:spPr>
          <a:xfrm>
            <a:off x="498474" y="1981200"/>
            <a:ext cx="7556313" cy="4144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578" name="Date Placeholder 3"/>
          <p:cNvSpPr>
            <a:spLocks noGrp="1"/>
          </p:cNvSpPr>
          <p:nvPr>
            <p:ph type="dt" sz="half" idx="2"/>
          </p:nvPr>
        </p:nvSpPr>
        <p:spPr>
          <a:xfrm>
            <a:off x="6795247" y="6423585"/>
            <a:ext cx="2133600" cy="365125"/>
          </a:xfrm>
          <a:prstGeom prst="rect"/>
        </p:spPr>
        <p:txBody>
          <a:bodyPr anchor="ctr" bIns="45720" lIns="91440" rIns="91440" rtlCol="0" tIns="45720" vert="horz"/>
          <a:lstStyle>
            <a:lvl1pPr algn="r">
              <a:defRPr sz="1100">
                <a:solidFill>
                  <a:schemeClr val="tx1">
                    <a:lumMod val="65000"/>
                    <a:lumOff val="35000"/>
                  </a:schemeClr>
                </a:solidFill>
              </a:defRPr>
            </a:lvl1pPr>
          </a:lstStyle>
          <a:p>
            <a:fld id="{7E6C1EDB-CE87-4BA6-95D9-AD3AE9C734F7}" type="datetime1">
              <a:rPr lang="en-US"/>
              <a:t>2/11/2015</a:t>
            </a:fld>
          </a:p>
        </p:txBody>
      </p:sp>
      <p:sp>
        <p:nvSpPr>
          <p:cNvPr id="1048579" name="Footer Placeholder 4"/>
          <p:cNvSpPr>
            <a:spLocks noGrp="1"/>
          </p:cNvSpPr>
          <p:nvPr>
            <p:ph type="ftr" sz="quarter" idx="3"/>
          </p:nvPr>
        </p:nvSpPr>
        <p:spPr>
          <a:xfrm>
            <a:off x="201706" y="6423585"/>
            <a:ext cx="6122894" cy="365125"/>
          </a:xfrm>
          <a:prstGeom prst="rect"/>
        </p:spPr>
        <p:txBody>
          <a:bodyPr anchor="ctr" bIns="45720" lIns="91440" rIns="91440" rtlCol="0" tIns="45720" vert="horz"/>
          <a:lstStyle>
            <a:lvl1pPr algn="l">
              <a:defRPr sz="1100">
                <a:solidFill>
                  <a:schemeClr val="tx1">
                    <a:lumMod val="65000"/>
                    <a:lumOff val="35000"/>
                  </a:schemeClr>
                </a:solidFill>
              </a:defRPr>
            </a:lvl1pPr>
          </a:lstStyle>
          <a:p>
            <a:r>
              <a:t>
              </a:t>
            </a:r>
          </a:p>
        </p:txBody>
      </p:sp>
      <p:sp>
        <p:nvSpPr>
          <p:cNvPr id="1048580" name="Slide Number Placeholder 5"/>
          <p:cNvSpPr>
            <a:spLocks noGrp="1"/>
          </p:cNvSpPr>
          <p:nvPr>
            <p:ph type="sldNum" sz="quarter" idx="4"/>
          </p:nvPr>
        </p:nvSpPr>
        <p:spPr>
          <a:xfrm>
            <a:off x="8305800" y="242234"/>
            <a:ext cx="554038" cy="365125"/>
          </a:xfrm>
          <a:prstGeom prst="rect"/>
        </p:spPr>
        <p:txBody>
          <a:bodyPr anchor="ctr" bIns="45720" lIns="91440" rIns="91440" rtlCol="0" tIns="45720" vert="horz"/>
          <a:lstStyle>
            <a:lvl1pPr algn="r">
              <a:defRPr sz="1400">
                <a:solidFill>
                  <a:schemeClr val="bg1"/>
                </a:solidFill>
              </a:defRPr>
            </a:lvl1pPr>
          </a:lstStyle>
          <a:p>
            <a:fld id="{8AF02B71-8991-4516-A01E-F1A9ACD28BDC}" type="slidenum">
              <a:t>‹#›</a:t>
            </a:fld>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txStyles>
    <p:titleStyle>
      <a:lvl1pPr algn="l" defTabSz="914400" eaLnBrk="1" hangingPunct="1" latinLnBrk="0" rtl="0">
        <a:spcBef>
          <a:spcPct val="0"/>
        </a:spcBef>
        <a:buNone/>
        <a:defRPr b="0" sz="3600" kern="1200">
          <a:solidFill>
            <a:schemeClr val="accent1"/>
          </a:solidFill>
          <a:latin typeface="+mj-lt"/>
          <a:ea typeface="+mj-ea"/>
          <a:cs typeface="+mj-cs"/>
        </a:defRPr>
      </a:lvl1pPr>
    </p:titleStyle>
    <p:bodyStyle>
      <a:lvl1pPr algn="l" defTabSz="914400" eaLnBrk="1" hangingPunct="1" indent="-228600" latinLnBrk="0" marL="228600" rtl="0">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algn="l" defTabSz="914400" eaLnBrk="1" hangingPunct="1" indent="-228600" latinLnBrk="0" marL="457200" rtl="0">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algn="l" defTabSz="914400" eaLnBrk="1" hangingPunct="1" indent="-228600" latinLnBrk="0" marL="685800" rtl="0">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algn="l" defTabSz="914400" eaLnBrk="1" hangingPunct="1" indent="-228600" latinLnBrk="0" marL="914400" rtl="0">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algn="l" defTabSz="914400" eaLnBrk="1" hangingPunct="1" indent="-228600" latinLnBrk="0" marL="1143000" rtl="0">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12.xml"/><Relationship Id="rId7"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2.xml"/><Relationship Id="rId7"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slideLayout" Target="../slideLayouts/slideLayout2.xml"/><Relationship Id="rId7"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png"/><Relationship Id="rId3" Type="http://schemas.openxmlformats.org/officeDocument/2006/relationships/slideLayout" Target="../slideLayouts/slideLayout17.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package" Target="../embeddings/Microsoft_Word_Document0.docx"/><Relationship Id="rId2" Type="http://schemas.openxmlformats.org/officeDocument/2006/relationships/image" Target="../media/image20.png"/><Relationship Id="rId3" Type="http://schemas.openxmlformats.org/officeDocument/2006/relationships/slideLayout" Target="../slideLayouts/slideLayout5.xml"/><Relationship Id="rId4" Type="http://schemas.openxmlformats.org/officeDocument/2006/relationships/notesSlide" Target="../notesSlides/notesSlide25.xml"/><Relationship Id="rId5" Type="http://schemas.openxmlformats.org/officeDocument/2006/relationships/vmlDrawing" Target="../drawings/vmlDrawing1.vml"/></Relationships>
</file>

<file path=ppt/slides/_rels/slide26.x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slideLayout" Target="../slideLayouts/slideLayout7.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2.xml"/><Relationship Id="rId3"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6.xml"/><Relationship Id="rId3"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diagramLayout" Target="../diagrams/layout4.xml"/><Relationship Id="rId2" Type="http://schemas.openxmlformats.org/officeDocument/2006/relationships/diagramData" Target="../diagrams/data4.xml"/><Relationship Id="rId3" Type="http://schemas.microsoft.com/office/2007/relationships/diagramDrawing" Target="../diagrams/drawing4.xml"/><Relationship Id="rId4" Type="http://schemas.openxmlformats.org/officeDocument/2006/relationships/diagramColors" Target="../diagrams/colors4.xml"/><Relationship Id="rId5" Type="http://schemas.openxmlformats.org/officeDocument/2006/relationships/diagramQuickStyle" Target="../diagrams/quickStyle4.xml"/><Relationship Id="rId6" Type="http://schemas.openxmlformats.org/officeDocument/2006/relationships/slideLayout" Target="../slideLayouts/slideLayout12.xml"/><Relationship Id="rId7"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package" Target="!OLE_LINK3" TargetMode="External"/><Relationship Id="rId3" Type="http://schemas.openxmlformats.org/officeDocument/2006/relationships/package" Target="!OLE_LINK3" TargetMode="External"/><Relationship Id="rId4" Type="http://schemas.openxmlformats.org/officeDocument/2006/relationships/image" Target="../media/image26.png"/><Relationship Id="rId5" Type="http://schemas.openxmlformats.org/officeDocument/2006/relationships/slideLayout" Target="../slideLayouts/slideLayout11.xml"/><Relationship Id="rId6" Type="http://schemas.openxmlformats.org/officeDocument/2006/relationships/notesSlide" Target="../notesSlides/notesSlide32.xml"/><Relationship Id="rId7" Type="http://schemas.openxmlformats.org/officeDocument/2006/relationships/vmlDrawing" Target="../drawings/vmlDrawing2.vml"/></Relationships>
</file>

<file path=ppt/slides/_rels/slide3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package" Target="Macintosh%20HD:Users:kevinmclaughlin:Desktop:COA9e%20PPT%20TestBank:COA9e%20Tables:T02-Evolution-Horizontal.doc!OLE_LINK4" TargetMode="External"/><Relationship Id="rId3" Type="http://schemas.openxmlformats.org/officeDocument/2006/relationships/package" Target="Macintosh%20HD:Users:kevinmclaughlin:Desktop:COA9e%20PPT%20TestBank:COA9e%20Tables:T02-Evolution-Horizontal.doc!OLE_LINK4" TargetMode="External"/><Relationship Id="rId4" Type="http://schemas.openxmlformats.org/officeDocument/2006/relationships/image" Target="../media/image27.png"/><Relationship Id="rId5" Type="http://schemas.openxmlformats.org/officeDocument/2006/relationships/slideLayout" Target="../slideLayouts/slideLayout12.xml"/><Relationship Id="rId6" Type="http://schemas.openxmlformats.org/officeDocument/2006/relationships/notesSlide" Target="../notesSlides/notesSlide33.xml"/><Relationship Id="rId7" Type="http://schemas.openxmlformats.org/officeDocument/2006/relationships/vmlDrawing" Target="../drawings/vmlDrawing3.vml"/></Relationships>
</file>

<file path=ppt/slides/_rels/slide35.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6.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image" Target="../media/image29.wmf"/><Relationship Id="rId2" Type="http://schemas.openxmlformats.org/officeDocument/2006/relationships/slideLayout" Target="../slideLayouts/slideLayout4.xml"/><Relationship Id="rId3"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diagramLayout" Target="../diagrams/layout5.xml"/><Relationship Id="rId2" Type="http://schemas.openxmlformats.org/officeDocument/2006/relationships/diagramData" Target="../diagrams/data5.xml"/><Relationship Id="rId3" Type="http://schemas.microsoft.com/office/2007/relationships/diagramDrawing" Target="../diagrams/drawing5.xml"/><Relationship Id="rId4" Type="http://schemas.openxmlformats.org/officeDocument/2006/relationships/diagramColors" Target="../diagrams/colors5.xml"/><Relationship Id="rId5" Type="http://schemas.openxmlformats.org/officeDocument/2006/relationships/diagramQuickStyle" Target="../diagrams/quickStyle5.xml"/><Relationship Id="rId6" Type="http://schemas.openxmlformats.org/officeDocument/2006/relationships/image" Target="../media/image1.jpeg"/><Relationship Id="rId7" Type="http://schemas.openxmlformats.org/officeDocument/2006/relationships/slideLayout" Target="../slideLayouts/slideLayout2.xml"/><Relationship Id="rId8"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image" Target="../media/image30.wmf"/><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package" Target="../embeddings/Microsoft_Word_Document1.docx"/><Relationship Id="rId2" Type="http://schemas.openxmlformats.org/officeDocument/2006/relationships/image" Target="../media/image31.png"/><Relationship Id="rId3" Type="http://schemas.openxmlformats.org/officeDocument/2006/relationships/package" Target="../embeddings/Microsoft_Word_Document2.docx"/><Relationship Id="rId4" Type="http://schemas.openxmlformats.org/officeDocument/2006/relationships/image" Target="../media/image32.png"/><Relationship Id="rId5" Type="http://schemas.openxmlformats.org/officeDocument/2006/relationships/slideLayout" Target="../slideLayouts/slideLayout12.xml"/><Relationship Id="rId6" Type="http://schemas.openxmlformats.org/officeDocument/2006/relationships/notesSlide" Target="../notesSlides/notesSlide38.xml"/><Relationship Id="rId7" Type="http://schemas.openxmlformats.org/officeDocument/2006/relationships/vmlDrawing" Target="../drawings/vmlDrawing4.vml"/></Relationships>
</file>

<file path=ppt/slides/_rels/slide4.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6.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package" Target="Macintosh%20HD:Users:kevinmclaughlin:Desktop:COA9e%20PPT%20TestBank:COA9e%20Tables:T02-Evolution-Horizontal.doc!OLE_LINK5" TargetMode="External"/><Relationship Id="rId2" Type="http://schemas.openxmlformats.org/officeDocument/2006/relationships/package" Target="Macintosh%20HD:Users:kevinmclaughlin:Desktop:COA9e%20PPT%20TestBank:COA9e%20Tables:T02-Evolution-Horizontal.doc!OLE_LINK5" TargetMode="External"/><Relationship Id="rId3" Type="http://schemas.openxmlformats.org/officeDocument/2006/relationships/image" Target="../media/image33.png"/><Relationship Id="rId4" Type="http://schemas.openxmlformats.org/officeDocument/2006/relationships/package" Target="Macintosh%20HD:Users:kevinmclaughlin:Desktop:COA9e%20PPT%20TestBank:COA9e%20Tables:T02-Evolution-Horizontal.doc!OLE_LINK6" TargetMode="External"/><Relationship Id="rId5" Type="http://schemas.openxmlformats.org/officeDocument/2006/relationships/package" Target="Macintosh%20HD:Users:kevinmclaughlin:Desktop:COA9e%20PPT%20TestBank:COA9e%20Tables:T02-Evolution-Horizontal.doc!OLE_LINK6" TargetMode="External"/><Relationship Id="rId6" Type="http://schemas.openxmlformats.org/officeDocument/2006/relationships/image" Target="../media/image34.png"/><Relationship Id="rId7" Type="http://schemas.openxmlformats.org/officeDocument/2006/relationships/slideLayout" Target="../slideLayouts/slideLayout12.xml"/><Relationship Id="rId8" Type="http://schemas.openxmlformats.org/officeDocument/2006/relationships/notesSlide" Target="../notesSlides/notesSlide39.xml"/><Relationship Id="rId9" Type="http://schemas.openxmlformats.org/officeDocument/2006/relationships/vmlDrawing" Target="../drawings/vmlDrawing5.vml"/></Relationships>
</file>

<file path=ppt/slides/_rels/slide41.xml.rels><?xml version="1.0" encoding="UTF-8" standalone="yes"?>
<Relationships xmlns="http://schemas.openxmlformats.org/package/2006/relationships"><Relationship Id="rId1" Type="http://schemas.openxmlformats.org/officeDocument/2006/relationships/diagramLayout" Target="../diagrams/layout6.xml"/><Relationship Id="rId2" Type="http://schemas.openxmlformats.org/officeDocument/2006/relationships/diagramData" Target="../diagrams/data6.xml"/><Relationship Id="rId3" Type="http://schemas.microsoft.com/office/2007/relationships/diagramDrawing" Target="../diagrams/drawing6.xml"/><Relationship Id="rId4" Type="http://schemas.openxmlformats.org/officeDocument/2006/relationships/diagramColors" Target="../diagrams/colors6.xml"/><Relationship Id="rId5" Type="http://schemas.openxmlformats.org/officeDocument/2006/relationships/diagramQuickStyle" Target="../diagrams/quickStyle6.xml"/><Relationship Id="rId6" Type="http://schemas.openxmlformats.org/officeDocument/2006/relationships/slideLayout" Target="../slideLayouts/slideLayout2.xml"/><Relationship Id="rId7"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diagramLayout" Target="../diagrams/layout7.xml"/><Relationship Id="rId2" Type="http://schemas.openxmlformats.org/officeDocument/2006/relationships/diagramData" Target="../diagrams/data7.xml"/><Relationship Id="rId3" Type="http://schemas.microsoft.com/office/2007/relationships/diagramDrawing" Target="../diagrams/drawing7.xml"/><Relationship Id="rId4" Type="http://schemas.openxmlformats.org/officeDocument/2006/relationships/diagramColors" Target="../diagrams/colors7.xml"/><Relationship Id="rId5" Type="http://schemas.openxmlformats.org/officeDocument/2006/relationships/diagramQuickStyle" Target="../diagrams/quickStyle7.xml"/><Relationship Id="rId6" Type="http://schemas.openxmlformats.org/officeDocument/2006/relationships/slideLayout" Target="../slideLayouts/slideLayout12.xml"/><Relationship Id="rId7"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8.xml"/><Relationship Id="rId5"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diagramLayout" Target="../diagrams/layout8.xml"/><Relationship Id="rId2" Type="http://schemas.openxmlformats.org/officeDocument/2006/relationships/diagramData" Target="../diagrams/data8.xml"/><Relationship Id="rId3" Type="http://schemas.microsoft.com/office/2007/relationships/diagramDrawing" Target="../diagrams/drawing8.xml"/><Relationship Id="rId4" Type="http://schemas.openxmlformats.org/officeDocument/2006/relationships/diagramColors" Target="../diagrams/colors8.xml"/><Relationship Id="rId5" Type="http://schemas.openxmlformats.org/officeDocument/2006/relationships/diagramQuickStyle" Target="../diagrams/quickStyle8.xml"/><Relationship Id="rId6" Type="http://schemas.openxmlformats.org/officeDocument/2006/relationships/image" Target="../media/image11.png"/><Relationship Id="rId7" Type="http://schemas.openxmlformats.org/officeDocument/2006/relationships/slideLayout" Target="../slideLayouts/slideLayout5.xml"/><Relationship Id="rId8"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diagramLayout" Target="../diagrams/layout9.xml"/><Relationship Id="rId2" Type="http://schemas.openxmlformats.org/officeDocument/2006/relationships/diagramData" Target="../diagrams/data9.xml"/><Relationship Id="rId3" Type="http://schemas.microsoft.com/office/2007/relationships/diagramDrawing" Target="../diagrams/drawing9.xml"/><Relationship Id="rId4" Type="http://schemas.openxmlformats.org/officeDocument/2006/relationships/diagramColors" Target="../diagrams/colors9.xml"/><Relationship Id="rId5" Type="http://schemas.openxmlformats.org/officeDocument/2006/relationships/diagramQuickStyle" Target="../diagrams/quickStyle9.xml"/><Relationship Id="rId6" Type="http://schemas.openxmlformats.org/officeDocument/2006/relationships/slideLayout" Target="../slideLayouts/slideLayout12.xml"/><Relationship Id="rId7"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5.xml"/><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2.xml"/><Relationship Id="rId4"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60" name="Rectangle 4"/>
          <p:cNvSpPr>
            <a:spLocks noGrp="1" noChangeArrowheads="1"/>
          </p:cNvSpPr>
          <p:nvPr>
            <p:ph type="ctrTitle"/>
          </p:nvPr>
        </p:nvSpPr>
        <p:spPr>
          <a:xfrm>
            <a:off x="107504" y="5013176"/>
            <a:ext cx="8892480" cy="1296144"/>
          </a:xfrm>
        </p:spPr>
        <p:txBody>
          <a:bodyPr>
            <a:noAutofit/>
          </a:bodyPr>
          <a:p>
            <a:pPr algn="ctr"/>
            <a:r>
              <a:rPr dirty="0" sz="3600" lang="en-GB" smtClean="0"/>
              <a:t>Computer </a:t>
            </a:r>
            <a:r>
              <a:rPr dirty="0" sz="3600" lang="en-GB"/>
              <a:t>Organization </a:t>
            </a:r>
            <a:r>
              <a:rPr dirty="0" sz="3600" lang="en-GB" smtClean="0"/>
              <a:t>and Architecture</a:t>
            </a:r>
            <a:br>
              <a:rPr dirty="0" sz="3600" lang="en-GB" smtClean="0"/>
            </a:br>
            <a:r>
              <a:rPr dirty="0" sz="3600" lang="en-US"/>
              <a:t>Week 1 &amp; </a:t>
            </a:r>
            <a:r>
              <a:rPr dirty="0" sz="3600" lang="en-US" smtClean="0"/>
              <a:t>2</a:t>
            </a:r>
            <a:endParaRPr dirty="0" sz="3600" lang="en-GB"/>
          </a:p>
        </p:txBody>
      </p:sp>
      <p:pic>
        <p:nvPicPr>
          <p:cNvPr id="2097159" name="Picture 2" descr="Snapshot 2012-06-08 00-57-47.jpg"/>
          <p:cNvPicPr>
            <a:picLocks noChangeAspect="1"/>
          </p:cNvPicPr>
          <p:nvPr/>
        </p:nvPicPr>
        <p:blipFill>
          <a:blip xmlns:r="http://schemas.openxmlformats.org/officeDocument/2006/relationships" r:embed="rId1"/>
          <a:stretch>
            <a:fillRect/>
          </a:stretch>
        </p:blipFill>
        <p:spPr>
          <a:xfrm>
            <a:off x="609600" y="990600"/>
            <a:ext cx="3649579" cy="2667000"/>
          </a:xfrm>
          <a:prstGeom prst="rect"/>
          <a:effectLst>
            <a:outerShdw algn="tl" blurRad="50800" dir="2700000" dist="38100" rotWithShape="0">
              <a:schemeClr val="tx1">
                <a:alpha val="43000"/>
              </a:schemeClr>
            </a:outerShdw>
            <a:reflection algn="bl" dir="5400000" dist="12700" endPos="75000" rotWithShape="0" stA="50000" sy="-100000"/>
            <a:softEdge rad="88900"/>
          </a:effectLst>
        </p:spPr>
      </p:pic>
      <p:sp>
        <p:nvSpPr>
          <p:cNvPr id="1048661" name="TextBox 3"/>
          <p:cNvSpPr txBox="1"/>
          <p:nvPr/>
        </p:nvSpPr>
        <p:spPr>
          <a:xfrm>
            <a:off x="-1534472" y="1786024"/>
            <a:ext cx="184666" cy="461665"/>
          </a:xfrm>
          <a:prstGeom prst="rect"/>
          <a:noFill/>
        </p:spPr>
        <p:txBody>
          <a:bodyPr rtlCol="0" wrap="none">
            <a:spAutoFit/>
          </a:bodyPr>
          <a:p>
            <a:endParaRPr dirty="0" lang="en-US"/>
          </a:p>
        </p:txBody>
      </p:sp>
      <p:sp>
        <p:nvSpPr>
          <p:cNvPr id="1048662" name="Title 8"/>
          <p:cNvSpPr txBox="1"/>
          <p:nvPr/>
        </p:nvSpPr>
        <p:spPr>
          <a:xfrm>
            <a:off x="1628821" y="5805264"/>
            <a:ext cx="3735267" cy="720080"/>
          </a:xfrm>
          <a:prstGeom prst="rect"/>
        </p:spPr>
        <p:txBody>
          <a:bodyPr anchor="t" anchorCtr="0" bIns="45720" lIns="91440" rIns="91440" rtlCol="0" tIns="45720" vert="horz">
            <a:noAutofit/>
          </a:bodyPr>
          <a:lstStyle>
            <a:lvl1pPr defTabSz="914400" eaLnBrk="1" hangingPunct="1" latinLnBrk="0">
              <a:buNone/>
              <a:defRPr b="0" sz="3600">
                <a:solidFill>
                  <a:schemeClr val="accent1"/>
                </a:solidFill>
                <a:latin typeface="+mj-lt"/>
                <a:ea typeface="+mj-ea"/>
                <a:cs typeface="+mj-cs"/>
              </a:defRPr>
            </a:lvl1pPr>
          </a:lstStyle>
          <a:p>
            <a:pPr algn="ctr"/>
            <a:endParaRPr dirty="0" lang="en-US"/>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721" name="Title 1"/>
          <p:cNvSpPr>
            <a:spLocks noGrp="1"/>
          </p:cNvSpPr>
          <p:nvPr>
            <p:ph type="title" idx="4294967295"/>
          </p:nvPr>
        </p:nvSpPr>
        <p:spPr>
          <a:xfrm>
            <a:off x="5960740" y="2666999"/>
            <a:ext cx="2514600" cy="1524000"/>
          </a:xfrm>
        </p:spPr>
        <p:txBody>
          <a:bodyPr>
            <a:noAutofit/>
          </a:bodyPr>
          <a:p>
            <a:pPr algn="ctr"/>
            <a:r>
              <a:rPr dirty="0" lang="en-US" smtClean="0">
                <a:effectLst>
                  <a:outerShdw algn="tl" blurRad="38100" dir="2700000" dist="38100">
                    <a:srgbClr val="000000">
                      <a:alpha val="43137"/>
                    </a:srgbClr>
                  </a:outerShdw>
                </a:effectLst>
              </a:rPr>
              <a:t>The </a:t>
            </a:r>
            <a:br>
              <a:rPr dirty="0" lang="en-US" smtClean="0">
                <a:effectLst>
                  <a:outerShdw algn="tl" blurRad="38100" dir="2700000" dist="38100">
                    <a:srgbClr val="000000">
                      <a:alpha val="43137"/>
                    </a:srgbClr>
                  </a:outerShdw>
                </a:effectLst>
              </a:rPr>
            </a:br>
            <a:r>
              <a:rPr dirty="0" lang="en-US" smtClean="0">
                <a:effectLst>
                  <a:outerShdw algn="tl" blurRad="38100" dir="2700000" dist="38100">
                    <a:srgbClr val="000000">
                      <a:alpha val="43137"/>
                    </a:srgbClr>
                  </a:outerShdw>
                </a:effectLst>
              </a:rPr>
              <a:t>Computer</a:t>
            </a:r>
            <a:br>
              <a:rPr dirty="0" lang="en-US" smtClean="0">
                <a:effectLst>
                  <a:outerShdw algn="tl" blurRad="38100" dir="2700000" dist="38100">
                    <a:srgbClr val="000000">
                      <a:alpha val="43137"/>
                    </a:srgbClr>
                  </a:outerShdw>
                </a:effectLst>
              </a:rPr>
            </a:br>
            <a:endParaRPr dirty="0" lang="en-US">
              <a:effectLst>
                <a:outerShdw algn="tl" blurRad="38100" dir="2700000" dist="38100">
                  <a:srgbClr val="000000">
                    <a:alpha val="43137"/>
                  </a:srgbClr>
                </a:outerShdw>
              </a:effectLst>
            </a:endParaRPr>
          </a:p>
        </p:txBody>
      </p:sp>
      <p:pic>
        <p:nvPicPr>
          <p:cNvPr id="2097171" name="Picture 3" descr="f3.pdf"/>
          <p:cNvPicPr>
            <a:picLocks noChangeAspect="1"/>
          </p:cNvPicPr>
          <p:nvPr/>
        </p:nvPicPr>
        <p:blipFill>
          <a:blip xmlns:r="http://schemas.openxmlformats.org/officeDocument/2006/relationships" r:embed="rId1"/>
          <a:srcRect l="11765" t="21818" b="14545"/>
          <a:stretch>
            <a:fillRect/>
          </a:stretch>
        </p:blipFill>
        <p:spPr>
          <a:xfrm>
            <a:off x="0" y="0"/>
            <a:ext cx="7347921" cy="6857999"/>
          </a:xfrm>
          <a:prstGeom prst="rect"/>
        </p:spPr>
      </p:pic>
      <p:sp>
        <p:nvSpPr>
          <p:cNvPr id="1048722" name="TextBox 2"/>
          <p:cNvSpPr txBox="1"/>
          <p:nvPr/>
        </p:nvSpPr>
        <p:spPr>
          <a:xfrm>
            <a:off x="5292080" y="3711174"/>
            <a:ext cx="3851920" cy="3046988"/>
          </a:xfrm>
          <a:prstGeom prst="rect"/>
          <a:noFill/>
        </p:spPr>
        <p:txBody>
          <a:bodyPr rtlCol="0" wrap="square">
            <a:spAutoFit/>
          </a:bodyPr>
          <a:p>
            <a:pPr algn="just"/>
            <a:r>
              <a:rPr dirty="0" kumimoji="1" lang="en-US">
                <a:latin typeface="+mj-lt"/>
              </a:rPr>
              <a:t>i</a:t>
            </a:r>
            <a:r>
              <a:rPr dirty="0" kumimoji="1" lang="en-US" smtClean="0">
                <a:latin typeface="+mj-lt"/>
              </a:rPr>
              <a:t>nteracts in </a:t>
            </a:r>
            <a:r>
              <a:rPr dirty="0" kumimoji="1" lang="en-US">
                <a:latin typeface="+mj-lt"/>
              </a:rPr>
              <a:t>some fashion with its external environment. In general, all of its linkages </a:t>
            </a:r>
            <a:r>
              <a:rPr dirty="0" kumimoji="1" lang="en-US" smtClean="0">
                <a:latin typeface="+mj-lt"/>
              </a:rPr>
              <a:t>to the </a:t>
            </a:r>
            <a:r>
              <a:rPr dirty="0" kumimoji="1" lang="en-US">
                <a:latin typeface="+mj-lt"/>
              </a:rPr>
              <a:t>external environment can be classified as peripheral devices or </a:t>
            </a:r>
            <a:r>
              <a:rPr dirty="0" kumimoji="1" lang="en-US" smtClean="0">
                <a:latin typeface="+mj-lt"/>
              </a:rPr>
              <a:t>communication lines</a:t>
            </a:r>
            <a:r>
              <a:rPr dirty="0" kumimoji="1" lang="en-US">
                <a:latin typeface="+mj-lt"/>
              </a:rPr>
              <a:t>. </a:t>
            </a:r>
            <a:endParaRPr dirty="0" lang="en-US">
              <a:latin typeface="+mj-lt"/>
            </a:endParaRPr>
          </a:p>
        </p:txBody>
      </p:sp>
    </p:spTree>
  </p:cSld>
  <p:clrMapOvr>
    <a:masterClrMapping/>
  </p:clrMapOvr>
  <p:transition spd="med">
    <p:plus/>
  </p:transition>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726" name="Title 1"/>
          <p:cNvSpPr>
            <a:spLocks noGrp="1"/>
          </p:cNvSpPr>
          <p:nvPr>
            <p:ph type="title" idx="4294967295"/>
          </p:nvPr>
        </p:nvSpPr>
        <p:spPr>
          <a:xfrm>
            <a:off x="381000" y="2438400"/>
            <a:ext cx="7556500" cy="1116012"/>
          </a:xfrm>
        </p:spPr>
        <p:txBody>
          <a:bodyPr/>
          <a:p>
            <a:r>
              <a:rPr dirty="0" sz="4000" lang="en-US" smtClean="0">
                <a:effectLst>
                  <a:outerShdw algn="tl" blurRad="38100" dir="2700000" dist="38100">
                    <a:srgbClr val="000000">
                      <a:alpha val="43137"/>
                    </a:srgbClr>
                  </a:outerShdw>
                </a:effectLst>
              </a:rPr>
              <a:t>Structure</a:t>
            </a:r>
            <a:endParaRPr dirty="0" sz="4000" lang="en-US">
              <a:effectLst>
                <a:outerShdw algn="tl" blurRad="38100" dir="2700000" dist="38100">
                  <a:srgbClr val="000000">
                    <a:alpha val="43137"/>
                  </a:srgbClr>
                </a:outerShdw>
              </a:effectLst>
            </a:endParaRPr>
          </a:p>
        </p:txBody>
      </p:sp>
      <p:pic>
        <p:nvPicPr>
          <p:cNvPr id="2097172" name="Picture 3" descr="f4.pdf"/>
          <p:cNvPicPr>
            <a:picLocks noChangeAspect="1"/>
          </p:cNvPicPr>
          <p:nvPr/>
        </p:nvPicPr>
        <p:blipFill>
          <a:blip xmlns:r="http://schemas.openxmlformats.org/officeDocument/2006/relationships" r:embed="rId1"/>
          <a:srcRect l="7059" t="4545" r="3529" b="5455"/>
          <a:stretch>
            <a:fillRect/>
          </a:stretch>
        </p:blipFill>
        <p:spPr>
          <a:xfrm>
            <a:off x="3048000" y="0"/>
            <a:ext cx="5340911" cy="6957178"/>
          </a:xfrm>
          <a:prstGeom prst="rect"/>
        </p:spPr>
      </p:pic>
    </p:spTree>
  </p:cSld>
  <p:clrMapOvr>
    <a:masterClrMapping/>
  </p:clrMapOvr>
  <p:transition spd="med">
    <p:plus/>
  </p:transition>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730" name="Text Placeholder 24"/>
          <p:cNvSpPr>
            <a:spLocks noGrp="1"/>
          </p:cNvSpPr>
          <p:nvPr>
            <p:ph idx="1"/>
          </p:nvPr>
        </p:nvSpPr>
        <p:spPr>
          <a:xfrm>
            <a:off x="3851920" y="188640"/>
            <a:ext cx="5112568" cy="6477000"/>
          </a:xfrm>
        </p:spPr>
        <p:txBody>
          <a:bodyPr>
            <a:noAutofit/>
          </a:bodyPr>
          <a:p>
            <a:pPr>
              <a:buClr>
                <a:schemeClr val="accent1">
                  <a:lumMod val="75000"/>
                </a:schemeClr>
              </a:buClr>
              <a:buSzPct val="128000"/>
              <a:buFont typeface="Wingdings" charset="2"/>
              <a:buChar char=""/>
            </a:pPr>
            <a:r>
              <a:rPr dirty="0" sz="2200" lang="en-US" smtClean="0">
                <a:solidFill>
                  <a:schemeClr val="tx1"/>
                </a:solidFill>
              </a:rPr>
              <a:t> CPU – controls the operation of the computer and performs its data processing functions </a:t>
            </a:r>
          </a:p>
          <a:p>
            <a:pPr>
              <a:buClr>
                <a:schemeClr val="accent1">
                  <a:lumMod val="75000"/>
                </a:schemeClr>
              </a:buClr>
              <a:buSzPct val="128000"/>
              <a:buFont typeface="Wingdings" charset="2"/>
              <a:buChar char=""/>
            </a:pPr>
            <a:r>
              <a:rPr dirty="0" sz="2200" lang="en-US" smtClean="0">
                <a:solidFill>
                  <a:schemeClr val="tx1"/>
                </a:solidFill>
              </a:rPr>
              <a:t> Main Memory – stores data</a:t>
            </a:r>
          </a:p>
          <a:p>
            <a:pPr>
              <a:buClr>
                <a:schemeClr val="accent1">
                  <a:lumMod val="75000"/>
                </a:schemeClr>
              </a:buClr>
              <a:buSzPct val="128000"/>
              <a:buFont typeface="Wingdings" charset="2"/>
              <a:buChar char=""/>
            </a:pPr>
            <a:r>
              <a:rPr dirty="0" sz="2200" lang="en-US" smtClean="0">
                <a:solidFill>
                  <a:schemeClr val="tx1"/>
                </a:solidFill>
              </a:rPr>
              <a:t> I/O – moves data between the computer and its external environment</a:t>
            </a:r>
          </a:p>
          <a:p>
            <a:pPr>
              <a:buClr>
                <a:schemeClr val="accent1">
                  <a:lumMod val="75000"/>
                </a:schemeClr>
              </a:buClr>
              <a:buSzPct val="128000"/>
              <a:buFont typeface="Wingdings" charset="2"/>
              <a:buChar char=""/>
            </a:pPr>
            <a:r>
              <a:rPr dirty="0" sz="2200" lang="en-US" smtClean="0">
                <a:solidFill>
                  <a:schemeClr val="tx1"/>
                </a:solidFill>
              </a:rPr>
              <a:t> System Interconnection – some mechanism that provides for communication among CPU, main memory, and I/O. </a:t>
            </a:r>
          </a:p>
          <a:p>
            <a:pPr>
              <a:buClr>
                <a:schemeClr val="accent1">
                  <a:lumMod val="75000"/>
                </a:schemeClr>
              </a:buClr>
              <a:buSzPct val="128000"/>
              <a:buFont typeface="Wingdings" charset="2"/>
              <a:buChar char=""/>
            </a:pPr>
            <a:r>
              <a:rPr dirty="0" sz="2200" lang="en-US" smtClean="0">
                <a:solidFill>
                  <a:schemeClr val="tx1"/>
                </a:solidFill>
              </a:rPr>
              <a:t>A common example </a:t>
            </a:r>
            <a:r>
              <a:rPr dirty="0" sz="2200" lang="en-US">
                <a:solidFill>
                  <a:schemeClr val="tx1"/>
                </a:solidFill>
              </a:rPr>
              <a:t>of system </a:t>
            </a:r>
            <a:r>
              <a:rPr dirty="0" sz="2200" lang="en-US" smtClean="0">
                <a:solidFill>
                  <a:schemeClr val="tx1"/>
                </a:solidFill>
              </a:rPr>
              <a:t>interconnection </a:t>
            </a:r>
            <a:r>
              <a:rPr dirty="0" sz="2200" lang="en-US">
                <a:solidFill>
                  <a:schemeClr val="tx1"/>
                </a:solidFill>
              </a:rPr>
              <a:t>is by means of a system bus, consisting of a number of conducting wires to which all the other components attach.</a:t>
            </a:r>
          </a:p>
          <a:p>
            <a:pPr>
              <a:buClr>
                <a:schemeClr val="accent1">
                  <a:lumMod val="75000"/>
                </a:schemeClr>
              </a:buClr>
              <a:buSzPct val="128000"/>
              <a:buFont typeface="Wingdings" charset="2"/>
              <a:buChar char=""/>
            </a:pPr>
            <a:endParaRPr dirty="0" sz="2200" lang="en-US"/>
          </a:p>
        </p:txBody>
      </p:sp>
      <p:sp>
        <p:nvSpPr>
          <p:cNvPr id="1048731" name="TextBox 12"/>
          <p:cNvSpPr txBox="1"/>
          <p:nvPr/>
        </p:nvSpPr>
        <p:spPr>
          <a:xfrm>
            <a:off x="533400" y="1524000"/>
            <a:ext cx="2911224" cy="1815882"/>
          </a:xfrm>
          <a:prstGeom prst="rect"/>
          <a:noFill/>
        </p:spPr>
        <p:txBody>
          <a:bodyPr rtlCol="0" wrap="square">
            <a:spAutoFit/>
          </a:bodyPr>
          <a:p>
            <a:r>
              <a:rPr dirty="0" sz="2800" lang="en-US" smtClean="0">
                <a:solidFill>
                  <a:srgbClr val="FFFFFF"/>
                </a:solidFill>
              </a:rPr>
              <a:t>There are four main structural components</a:t>
            </a:r>
          </a:p>
          <a:p>
            <a:r>
              <a:rPr dirty="0" sz="2800" lang="en-US" smtClean="0">
                <a:solidFill>
                  <a:srgbClr val="FFFFFF"/>
                </a:solidFill>
              </a:rPr>
              <a:t>of the computer:</a:t>
            </a:r>
            <a:endParaRPr dirty="0" sz="2800" lang="en-US">
              <a:solidFill>
                <a:srgbClr val="FFFFFF"/>
              </a:solidFill>
            </a:endParaRPr>
          </a:p>
        </p:txBody>
      </p:sp>
      <p:pic>
        <p:nvPicPr>
          <p:cNvPr id="2097173" name="Picture 61"/>
          <p:cNvPicPr>
            <a:picLocks noChangeAspect="1"/>
          </p:cNvPicPr>
          <p:nvPr/>
        </p:nvPicPr>
        <p:blipFill>
          <a:blip xmlns:r="http://schemas.openxmlformats.org/officeDocument/2006/relationships" r:embed="rId1"/>
          <a:stretch>
            <a:fillRect/>
          </a:stretch>
        </p:blipFill>
        <p:spPr>
          <a:xfrm>
            <a:off x="838200" y="3962400"/>
            <a:ext cx="2146980" cy="2130075"/>
          </a:xfrm>
          <a:prstGeom prst="rect"/>
        </p:spPr>
      </p:pic>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735" name="Title 1"/>
          <p:cNvSpPr>
            <a:spLocks noGrp="1"/>
          </p:cNvSpPr>
          <p:nvPr>
            <p:ph type="title"/>
          </p:nvPr>
        </p:nvSpPr>
        <p:spPr>
          <a:xfrm>
            <a:off x="381000" y="228600"/>
            <a:ext cx="3255264" cy="1162050"/>
          </a:xfrm>
        </p:spPr>
        <p:txBody>
          <a:bodyPr/>
          <a:p>
            <a:pPr algn="ctr"/>
            <a:r>
              <a:rPr dirty="0" lang="en-US" smtClean="0"/>
              <a:t>CPU</a:t>
            </a:r>
            <a:endParaRPr dirty="0" lang="en-US"/>
          </a:p>
        </p:txBody>
      </p:sp>
      <p:sp>
        <p:nvSpPr>
          <p:cNvPr id="1048736" name="Content Placeholder 2"/>
          <p:cNvSpPr>
            <a:spLocks noGrp="1"/>
          </p:cNvSpPr>
          <p:nvPr>
            <p:ph idx="1"/>
          </p:nvPr>
        </p:nvSpPr>
        <p:spPr>
          <a:xfrm>
            <a:off x="4168775" y="838200"/>
            <a:ext cx="4597399" cy="5791200"/>
          </a:xfrm>
        </p:spPr>
        <p:txBody>
          <a:bodyPr/>
          <a:p>
            <a:r>
              <a:rPr dirty="0" lang="en-US" smtClean="0">
                <a:solidFill>
                  <a:srgbClr val="000000"/>
                </a:solidFill>
              </a:rPr>
              <a:t>Control Unit</a:t>
            </a:r>
          </a:p>
          <a:p>
            <a:pPr lvl="1"/>
            <a:r>
              <a:rPr dirty="0" lang="en-US" smtClean="0">
                <a:solidFill>
                  <a:srgbClr val="000000"/>
                </a:solidFill>
              </a:rPr>
              <a:t>Controls the operation of the CPU and hence the computer</a:t>
            </a:r>
          </a:p>
          <a:p>
            <a:pPr lvl="1" marL="228600">
              <a:spcBef>
                <a:spcPts val="2000"/>
              </a:spcBef>
              <a:buClr>
                <a:schemeClr val="accent1"/>
              </a:buClr>
            </a:pPr>
            <a:r>
              <a:rPr dirty="0" lang="en-US" smtClean="0">
                <a:solidFill>
                  <a:srgbClr val="000000"/>
                </a:solidFill>
              </a:rPr>
              <a:t>Arithmetic and </a:t>
            </a:r>
            <a:r>
              <a:rPr lang="en-US" smtClean="0">
                <a:solidFill>
                  <a:srgbClr val="000000"/>
                </a:solidFill>
              </a:rPr>
              <a:t>Logic Unit </a:t>
            </a:r>
            <a:r>
              <a:rPr dirty="0" lang="en-US" smtClean="0">
                <a:solidFill>
                  <a:srgbClr val="000000"/>
                </a:solidFill>
              </a:rPr>
              <a:t>(ALU)</a:t>
            </a:r>
          </a:p>
          <a:p>
            <a:pPr lvl="1"/>
            <a:r>
              <a:rPr dirty="0" lang="en-US" smtClean="0">
                <a:solidFill>
                  <a:srgbClr val="000000"/>
                </a:solidFill>
              </a:rPr>
              <a:t>Performs the computer’s data processing function</a:t>
            </a:r>
          </a:p>
          <a:p>
            <a:pPr lvl="1" marL="228600">
              <a:spcBef>
                <a:spcPts val="2000"/>
              </a:spcBef>
              <a:buClr>
                <a:schemeClr val="accent1"/>
              </a:buClr>
            </a:pPr>
            <a:r>
              <a:rPr dirty="0" lang="en-US" smtClean="0">
                <a:solidFill>
                  <a:srgbClr val="000000"/>
                </a:solidFill>
              </a:rPr>
              <a:t>Registers</a:t>
            </a:r>
          </a:p>
          <a:p>
            <a:pPr lvl="1"/>
            <a:r>
              <a:rPr dirty="0" lang="en-US" smtClean="0">
                <a:solidFill>
                  <a:srgbClr val="000000"/>
                </a:solidFill>
              </a:rPr>
              <a:t>Provide storage internal to the CPU</a:t>
            </a:r>
          </a:p>
          <a:p>
            <a:pPr lvl="1" marL="228600">
              <a:spcBef>
                <a:spcPts val="2000"/>
              </a:spcBef>
              <a:buClr>
                <a:schemeClr val="accent1"/>
              </a:buClr>
            </a:pPr>
            <a:r>
              <a:rPr dirty="0" lang="en-US" smtClean="0">
                <a:solidFill>
                  <a:srgbClr val="000000"/>
                </a:solidFill>
              </a:rPr>
              <a:t>CPU Interconnection</a:t>
            </a:r>
          </a:p>
          <a:p>
            <a:pPr lvl="1"/>
            <a:r>
              <a:rPr dirty="0" lang="en-US" smtClean="0">
                <a:solidFill>
                  <a:srgbClr val="000000"/>
                </a:solidFill>
              </a:rPr>
              <a:t>Some mechanism that provides for communication among the control unit, ALU, and registers</a:t>
            </a:r>
          </a:p>
        </p:txBody>
      </p:sp>
      <p:sp>
        <p:nvSpPr>
          <p:cNvPr id="1048737" name="Text Placeholder 3"/>
          <p:cNvSpPr>
            <a:spLocks noGrp="1"/>
          </p:cNvSpPr>
          <p:nvPr>
            <p:ph type="body" sz="half" idx="2"/>
          </p:nvPr>
        </p:nvSpPr>
        <p:spPr>
          <a:xfrm>
            <a:off x="381000" y="1676400"/>
            <a:ext cx="3255264" cy="2392363"/>
          </a:xfrm>
        </p:spPr>
        <p:txBody>
          <a:bodyPr>
            <a:normAutofit/>
          </a:bodyPr>
          <a:p>
            <a:pPr algn="ctr">
              <a:spcBef>
                <a:spcPct val="0"/>
              </a:spcBef>
            </a:pPr>
            <a:r>
              <a:rPr dirty="0" sz="2600" lang="en-US" smtClean="0">
                <a:latin typeface="+mj-lt"/>
                <a:ea typeface="+mj-ea"/>
                <a:cs typeface="+mj-cs"/>
              </a:rPr>
              <a:t>Major structural components:</a:t>
            </a:r>
          </a:p>
        </p:txBody>
      </p:sp>
      <p:pic>
        <p:nvPicPr>
          <p:cNvPr id="2097174" name="Picture 6"/>
          <p:cNvPicPr>
            <a:picLocks noChangeAspect="1"/>
          </p:cNvPicPr>
          <p:nvPr/>
        </p:nvPicPr>
        <p:blipFill>
          <a:blip xmlns:r="http://schemas.openxmlformats.org/officeDocument/2006/relationships" r:embed="rId1"/>
          <a:stretch>
            <a:fillRect/>
          </a:stretch>
        </p:blipFill>
        <p:spPr>
          <a:xfrm rot="20844596">
            <a:off x="1752600" y="4724400"/>
            <a:ext cx="1599971" cy="1599971"/>
          </a:xfrm>
          <a:prstGeom prst="rect"/>
        </p:spPr>
      </p:pic>
      <p:pic>
        <p:nvPicPr>
          <p:cNvPr id="2097175" name="Picture 7"/>
          <p:cNvPicPr>
            <a:picLocks noChangeAspect="1"/>
          </p:cNvPicPr>
          <p:nvPr/>
        </p:nvPicPr>
        <p:blipFill>
          <a:blip xmlns:r="http://schemas.openxmlformats.org/officeDocument/2006/relationships" r:embed="rId2"/>
          <a:stretch>
            <a:fillRect/>
          </a:stretch>
        </p:blipFill>
        <p:spPr>
          <a:xfrm rot="1677974">
            <a:off x="588811" y="2951012"/>
            <a:ext cx="1612900" cy="1612900"/>
          </a:xfrm>
          <a:prstGeom prst="rect"/>
        </p:spPr>
      </p:pic>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750" name="Text Placeholder 10"/>
          <p:cNvSpPr>
            <a:spLocks noGrp="1"/>
          </p:cNvSpPr>
          <p:nvPr>
            <p:ph type="body" sz="half" idx="2"/>
          </p:nvPr>
        </p:nvSpPr>
        <p:spPr>
          <a:xfrm>
            <a:off x="0" y="4581128"/>
            <a:ext cx="9006136" cy="1872208"/>
          </a:xfrm>
        </p:spPr>
        <p:txBody>
          <a:bodyPr>
            <a:normAutofit/>
          </a:bodyPr>
          <a:p>
            <a:pPr algn="ctr"/>
            <a:r>
              <a:rPr dirty="0" sz="4400" lang="en-US" smtClean="0"/>
              <a:t>Computer Evolution and Performance</a:t>
            </a:r>
          </a:p>
          <a:p>
            <a:pPr algn="ctr"/>
            <a:endParaRPr dirty="0" sz="4400" lang="en-US" smtClean="0"/>
          </a:p>
          <a:p>
            <a:pPr algn="ctr"/>
            <a:r>
              <a:rPr dirty="0" sz="4400" lang="en-US"/>
              <a:t>study of computers with a brief history</a:t>
            </a:r>
          </a:p>
          <a:p>
            <a:endParaRPr dirty="0" sz="4400" lang="en-US"/>
          </a:p>
        </p:txBody>
      </p:sp>
      <p:sp>
        <p:nvSpPr>
          <p:cNvPr id="1048751" name="TextBox 4"/>
          <p:cNvSpPr txBox="1"/>
          <p:nvPr/>
        </p:nvSpPr>
        <p:spPr>
          <a:xfrm>
            <a:off x="5486400" y="1371600"/>
            <a:ext cx="2286000" cy="1938992"/>
          </a:xfrm>
          <a:prstGeom prst="rect"/>
          <a:solidFill>
            <a:schemeClr val="accent3"/>
          </a:solidFill>
        </p:spPr>
        <p:txBody>
          <a:bodyPr rtlCol="0" wrap="square">
            <a:spAutoFit/>
          </a:bodyPr>
          <a:p>
            <a:endParaRPr dirty="0" lang="en-US" smtClean="0"/>
          </a:p>
          <a:p>
            <a:endParaRPr dirty="0" lang="en-US" smtClean="0"/>
          </a:p>
          <a:p>
            <a:endParaRPr dirty="0" lang="en-US" smtClean="0"/>
          </a:p>
          <a:p>
            <a:endParaRPr dirty="0" lang="en-US" smtClean="0"/>
          </a:p>
          <a:p>
            <a:endParaRPr dirty="0" lang="en-US" smtClean="0"/>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755" name="Rectangle 2"/>
          <p:cNvSpPr>
            <a:spLocks noGrp="1" noChangeArrowheads="1"/>
          </p:cNvSpPr>
          <p:nvPr>
            <p:ph type="title"/>
          </p:nvPr>
        </p:nvSpPr>
        <p:spPr/>
        <p:txBody>
          <a:bodyPr/>
          <a:p>
            <a:r>
              <a:rPr dirty="0" lang="en-GB" smtClean="0">
                <a:effectLst>
                  <a:outerShdw algn="tl" blurRad="38100" dir="2700000" dist="38100">
                    <a:srgbClr val="000000">
                      <a:alpha val="43137"/>
                    </a:srgbClr>
                  </a:outerShdw>
                </a:effectLst>
              </a:rPr>
              <a:t>History of Computers</a:t>
            </a:r>
            <a:endParaRPr dirty="0" lang="en-GB">
              <a:effectLst>
                <a:outerShdw algn="tl" blurRad="38100" dir="2700000" dist="38100">
                  <a:srgbClr val="000000">
                    <a:alpha val="43137"/>
                  </a:srgbClr>
                </a:outerShdw>
              </a:effectLst>
            </a:endParaRPr>
          </a:p>
        </p:txBody>
      </p:sp>
      <p:sp>
        <p:nvSpPr>
          <p:cNvPr id="1048756" name="Rectangle 3"/>
          <p:cNvSpPr>
            <a:spLocks noGrp="1" noChangeArrowheads="1"/>
          </p:cNvSpPr>
          <p:nvPr>
            <p:ph idx="1"/>
          </p:nvPr>
        </p:nvSpPr>
        <p:spPr/>
        <p:txBody>
          <a:bodyPr>
            <a:normAutofit/>
          </a:bodyPr>
          <a:p>
            <a:r>
              <a:rPr dirty="0" lang="en-GB" smtClean="0"/>
              <a:t>ENIAC</a:t>
            </a:r>
          </a:p>
          <a:p>
            <a:pPr lvl="1">
              <a:spcBef>
                <a:spcPts val="1200"/>
              </a:spcBef>
            </a:pPr>
            <a:r>
              <a:rPr dirty="0" lang="en-GB" smtClean="0"/>
              <a:t>Electronic Numerical Integrator And Computer</a:t>
            </a:r>
          </a:p>
          <a:p>
            <a:pPr>
              <a:spcBef>
                <a:spcPts val="1200"/>
              </a:spcBef>
            </a:pPr>
            <a:r>
              <a:rPr dirty="0" lang="en-GB" smtClean="0"/>
              <a:t>Designed and constructed at the University of Pennsylvania</a:t>
            </a:r>
          </a:p>
          <a:p>
            <a:pPr lvl="1"/>
            <a:r>
              <a:rPr dirty="0" lang="en-GB" smtClean="0"/>
              <a:t>Started in 1943 – completed in 1946</a:t>
            </a:r>
          </a:p>
          <a:p>
            <a:pPr lvl="1"/>
            <a:r>
              <a:rPr dirty="0" lang="en-GB" smtClean="0"/>
              <a:t>By John Mauchly and John Eckert</a:t>
            </a:r>
          </a:p>
          <a:p>
            <a:r>
              <a:rPr dirty="0" lang="en-GB" smtClean="0"/>
              <a:t>World’s first general purpose electronic digital computer</a:t>
            </a:r>
          </a:p>
          <a:p>
            <a:pPr lvl="1">
              <a:lnSpc>
                <a:spcPct val="120000"/>
              </a:lnSpc>
            </a:pPr>
            <a:r>
              <a:rPr dirty="0" lang="en-GB" smtClean="0"/>
              <a:t>Army’s Ballistics Research Laboratory (BRL) needed a way to supply trajectory tables for new weapons accurately and within a reasonable time frame</a:t>
            </a:r>
          </a:p>
          <a:p>
            <a:pPr lvl="1">
              <a:lnSpc>
                <a:spcPct val="120000"/>
              </a:lnSpc>
            </a:pPr>
            <a:r>
              <a:rPr dirty="0" lang="en-GB" smtClean="0"/>
              <a:t>Was not finished in time to be used in the war effort</a:t>
            </a:r>
          </a:p>
          <a:p>
            <a:pPr lvl="1" marL="228600">
              <a:lnSpc>
                <a:spcPct val="120000"/>
              </a:lnSpc>
              <a:spcBef>
                <a:spcPts val="2000"/>
              </a:spcBef>
              <a:buClr>
                <a:schemeClr val="accent1"/>
              </a:buClr>
            </a:pPr>
            <a:r>
              <a:rPr dirty="0" sz="2000" lang="en-GB" smtClean="0"/>
              <a:t>Its first task was to perform a series of calculations that were used to help determine the feasibility of the hydrogen bomb</a:t>
            </a:r>
          </a:p>
          <a:p>
            <a:pPr lvl="1" marL="228600">
              <a:lnSpc>
                <a:spcPct val="120000"/>
              </a:lnSpc>
              <a:spcBef>
                <a:spcPts val="2000"/>
              </a:spcBef>
              <a:buClr>
                <a:schemeClr val="accent1"/>
              </a:buClr>
            </a:pPr>
            <a:r>
              <a:rPr dirty="0" sz="2000" lang="en-GB" smtClean="0"/>
              <a:t>Continued to operate under BRL management until 1955 when it was disassembled</a:t>
            </a:r>
          </a:p>
        </p:txBody>
      </p:sp>
      <p:sp>
        <p:nvSpPr>
          <p:cNvPr id="1048757" name="Text Placeholder 5"/>
          <p:cNvSpPr>
            <a:spLocks noGrp="1"/>
          </p:cNvSpPr>
          <p:nvPr>
            <p:ph type="body" sz="half" idx="4294967295"/>
          </p:nvPr>
        </p:nvSpPr>
        <p:spPr>
          <a:xfrm>
            <a:off x="1066800" y="1143000"/>
            <a:ext cx="7143750" cy="774700"/>
          </a:xfrm>
        </p:spPr>
        <p:txBody>
          <a:bodyPr>
            <a:normAutofit/>
          </a:bodyPr>
          <a:p>
            <a:pPr>
              <a:spcBef>
                <a:spcPct val="0"/>
              </a:spcBef>
              <a:buNone/>
            </a:pPr>
            <a:r>
              <a:rPr dirty="0" sz="3600" lang="en-US" smtClean="0">
                <a:solidFill>
                  <a:schemeClr val="accent1"/>
                </a:solidFill>
                <a:effectLst>
                  <a:outerShdw algn="tl" blurRad="38100" dir="2700000" dist="38100">
                    <a:srgbClr val="000000">
                      <a:alpha val="43137"/>
                    </a:srgbClr>
                  </a:outerShdw>
                </a:effectLst>
              </a:rPr>
              <a:t>First Generation:  Vacuum Tubes</a:t>
            </a:r>
          </a:p>
        </p:txBody>
      </p:sp>
      <p:pic>
        <p:nvPicPr>
          <p:cNvPr id="2097176" name="Picture 4"/>
          <p:cNvPicPr>
            <a:picLocks noChangeAspect="1"/>
          </p:cNvPicPr>
          <p:nvPr/>
        </p:nvPicPr>
        <p:blipFill>
          <a:blip xmlns:r="http://schemas.openxmlformats.org/officeDocument/2006/relationships" r:embed="rId1">
            <a:alphaModFix amt="87000"/>
            <a:lum/>
          </a:blip>
          <a:stretch>
            <a:fillRect/>
          </a:stretch>
        </p:blipFill>
        <p:spPr>
          <a:xfrm>
            <a:off x="6324600" y="2133600"/>
            <a:ext cx="2514600" cy="1722501"/>
          </a:xfrm>
          <a:prstGeom prst="rect"/>
          <a:effectLst>
            <a:softEdge rad="279400"/>
          </a:effectLst>
        </p:spPr>
      </p:pic>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761" name="Rectangle 2"/>
          <p:cNvSpPr>
            <a:spLocks noGrp="1" noChangeArrowheads="1"/>
          </p:cNvSpPr>
          <p:nvPr>
            <p:ph type="title" idx="4294967295"/>
          </p:nvPr>
        </p:nvSpPr>
        <p:spPr>
          <a:xfrm>
            <a:off x="762000" y="228600"/>
            <a:ext cx="7556500" cy="887413"/>
          </a:xfrm>
        </p:spPr>
        <p:txBody>
          <a:bodyPr/>
          <a:p>
            <a:r>
              <a:rPr dirty="0" sz="4800" lang="en-GB" smtClean="0">
                <a:effectLst>
                  <a:outerShdw algn="tl" blurRad="38100" dir="2700000" dist="38100">
                    <a:srgbClr val="000000">
                      <a:alpha val="43137"/>
                    </a:srgbClr>
                  </a:outerShdw>
                </a:effectLst>
              </a:rPr>
              <a:t>ENIAC</a:t>
            </a:r>
            <a:endParaRPr dirty="0" sz="4800" lang="en-US">
              <a:effectLst>
                <a:outerShdw algn="tl" blurRad="38100" dir="2700000" dist="38100">
                  <a:srgbClr val="000000">
                    <a:alpha val="43137"/>
                  </a:srgbClr>
                </a:outerShdw>
              </a:effectLst>
            </a:endParaRPr>
          </a:p>
        </p:txBody>
      </p:sp>
      <p:graphicFrame>
        <p:nvGraphicFramePr>
          <p:cNvPr id="4194306" name="Content Placeholder 41"/>
          <p:cNvGraphicFramePr>
            <a:graphicFrameLocks noGrp="1"/>
          </p:cNvGraphicFramePr>
          <p:nvPr>
            <p:ph idx="4294967295"/>
          </p:nvPr>
        </p:nvGraphicFramePr>
        <p:xfrm>
          <a:off x="0" y="1143000"/>
          <a:ext cx="8839200" cy="54864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762" name="TextBox 42"/>
          <p:cNvSpPr txBox="1"/>
          <p:nvPr/>
        </p:nvSpPr>
        <p:spPr>
          <a:xfrm>
            <a:off x="3295859" y="241125"/>
            <a:ext cx="184666" cy="461665"/>
          </a:xfrm>
          <a:prstGeom prst="rect"/>
          <a:noFill/>
        </p:spPr>
        <p:txBody>
          <a:bodyPr rtlCol="0" wrap="none">
            <a:spAutoFit/>
          </a:bodyPr>
          <a:p>
            <a:endParaRPr dirty="0" lang="en-US"/>
          </a:p>
        </p:txBody>
      </p:sp>
      <p:sp>
        <p:nvSpPr>
          <p:cNvPr id="1048763" name="TextBox 7"/>
          <p:cNvSpPr txBox="1"/>
          <p:nvPr/>
        </p:nvSpPr>
        <p:spPr>
          <a:xfrm>
            <a:off x="8305800" y="914400"/>
            <a:ext cx="883064" cy="438284"/>
          </a:xfrm>
          <a:prstGeom prst="rect"/>
          <a:noFill/>
        </p:spPr>
        <p:txBody>
          <a:bodyPr rtlCol="0" wrap="square">
            <a:spAutoFit/>
          </a:bodyPr>
          <a:p>
            <a:endParaRPr dirty="0" lang="en-US"/>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67" name="Rectangle 2"/>
          <p:cNvSpPr>
            <a:spLocks noGrp="1" noChangeArrowheads="1"/>
          </p:cNvSpPr>
          <p:nvPr>
            <p:ph type="title"/>
          </p:nvPr>
        </p:nvSpPr>
        <p:spPr/>
        <p:txBody>
          <a:bodyPr/>
          <a:p>
            <a:r>
              <a:rPr dirty="0" lang="en-GB" smtClean="0"/>
              <a:t>John von Neumann</a:t>
            </a:r>
            <a:endParaRPr dirty="0" lang="en-GB"/>
          </a:p>
        </p:txBody>
      </p:sp>
      <p:sp>
        <p:nvSpPr>
          <p:cNvPr id="1048768" name="Rectangle 3"/>
          <p:cNvSpPr>
            <a:spLocks noGrp="1" noChangeArrowheads="1"/>
          </p:cNvSpPr>
          <p:nvPr>
            <p:ph idx="1"/>
          </p:nvPr>
        </p:nvSpPr>
        <p:spPr/>
        <p:txBody>
          <a:bodyPr>
            <a:normAutofit/>
          </a:bodyPr>
          <a:p>
            <a:r>
              <a:rPr dirty="0" lang="en-GB" smtClean="0"/>
              <a:t>First publication of the idea was in 1945</a:t>
            </a:r>
          </a:p>
          <a:p>
            <a:r>
              <a:rPr dirty="0" lang="en-GB" smtClean="0"/>
              <a:t>Stored program concept</a:t>
            </a:r>
          </a:p>
          <a:p>
            <a:pPr lvl="1"/>
            <a:r>
              <a:rPr dirty="0" lang="en-GB" smtClean="0"/>
              <a:t>Attributed to ENIAC designers, most notably the mathematician John von Neumann</a:t>
            </a:r>
          </a:p>
          <a:p>
            <a:pPr lvl="1"/>
            <a:r>
              <a:rPr dirty="0" lang="en-GB" smtClean="0"/>
              <a:t>Program represented in a form suitable for storing in memory alongside the data</a:t>
            </a:r>
          </a:p>
          <a:p>
            <a:pPr lvl="1" marL="228600">
              <a:spcBef>
                <a:spcPts val="2000"/>
              </a:spcBef>
              <a:buClr>
                <a:schemeClr val="accent1"/>
              </a:buClr>
            </a:pPr>
            <a:r>
              <a:rPr dirty="0" sz="2000" lang="en-GB" smtClean="0"/>
              <a:t>IAS computer</a:t>
            </a:r>
          </a:p>
          <a:p>
            <a:pPr lvl="1"/>
            <a:r>
              <a:rPr dirty="0" lang="en-GB" smtClean="0"/>
              <a:t>Princeton Institute for Advanced Studies</a:t>
            </a:r>
          </a:p>
          <a:p>
            <a:pPr lvl="1"/>
            <a:r>
              <a:rPr dirty="0" sz="1600" lang="en-US"/>
              <a:t>In 1946, von Neumann and his colleagues began the design of a new stored </a:t>
            </a:r>
            <a:r>
              <a:rPr dirty="0" sz="1600" lang="en-US" smtClean="0"/>
              <a:t>program computer</a:t>
            </a:r>
            <a:endParaRPr dirty="0" sz="1600" lang="en-GB"/>
          </a:p>
          <a:p>
            <a:pPr lvl="1"/>
            <a:r>
              <a:rPr dirty="0" lang="en-GB" smtClean="0"/>
              <a:t>Prototype of all subsequent general-purpose computers</a:t>
            </a:r>
          </a:p>
          <a:p>
            <a:pPr lvl="1"/>
            <a:r>
              <a:rPr dirty="0" lang="en-GB" smtClean="0"/>
              <a:t>Completed in 1952</a:t>
            </a:r>
          </a:p>
        </p:txBody>
      </p:sp>
      <p:sp>
        <p:nvSpPr>
          <p:cNvPr id="1048769" name="Text Placeholder 3"/>
          <p:cNvSpPr>
            <a:spLocks noGrp="1"/>
          </p:cNvSpPr>
          <p:nvPr>
            <p:ph type="body" sz="half" idx="4294967295"/>
          </p:nvPr>
        </p:nvSpPr>
        <p:spPr>
          <a:xfrm>
            <a:off x="609600" y="1219200"/>
            <a:ext cx="7559675" cy="774700"/>
          </a:xfrm>
        </p:spPr>
        <p:txBody>
          <a:bodyPr>
            <a:normAutofit/>
          </a:bodyPr>
          <a:p>
            <a:pPr>
              <a:spcBef>
                <a:spcPct val="0"/>
              </a:spcBef>
              <a:buNone/>
            </a:pPr>
            <a:r>
              <a:rPr dirty="0" sz="2600" lang="en-US" smtClean="0">
                <a:solidFill>
                  <a:schemeClr val="accent1"/>
                </a:solidFill>
              </a:rPr>
              <a:t>EDVAC (Electronic Discrete Variable Computer)</a:t>
            </a: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46" name="Rectangle 4"/>
          <p:cNvSpPr>
            <a:spLocks noGrp="1" noChangeArrowheads="1"/>
          </p:cNvSpPr>
          <p:nvPr>
            <p:ph type="title" idx="4294967295"/>
          </p:nvPr>
        </p:nvSpPr>
        <p:spPr>
          <a:xfrm>
            <a:off x="457200" y="381000"/>
            <a:ext cx="7556500" cy="1116012"/>
          </a:xfrm>
        </p:spPr>
        <p:txBody>
          <a:bodyPr>
            <a:normAutofit/>
          </a:bodyPr>
          <a:p>
            <a:r>
              <a:rPr dirty="0" lang="en-GB" smtClean="0">
                <a:effectLst>
                  <a:outerShdw algn="tl" blurRad="38100" dir="2700000" dist="38100">
                    <a:srgbClr val="000000">
                      <a:alpha val="43137"/>
                    </a:srgbClr>
                  </a:outerShdw>
                </a:effectLst>
              </a:rPr>
              <a:t>Structure of von Neumann Machine</a:t>
            </a:r>
            <a:endParaRPr dirty="0" lang="en-GB">
              <a:effectLst>
                <a:outerShdw algn="tl" blurRad="38100" dir="2700000" dist="38100">
                  <a:srgbClr val="000000">
                    <a:alpha val="43137"/>
                  </a:srgbClr>
                </a:outerShdw>
              </a:effectLst>
            </a:endParaRPr>
          </a:p>
        </p:txBody>
      </p:sp>
      <p:pic>
        <p:nvPicPr>
          <p:cNvPr id="2097158" name="Picture 3" descr="f1.pdf"/>
          <p:cNvPicPr>
            <a:picLocks noChangeAspect="1"/>
          </p:cNvPicPr>
          <p:nvPr/>
        </p:nvPicPr>
        <p:blipFill>
          <a:blip xmlns:r="http://schemas.openxmlformats.org/officeDocument/2006/relationships" r:embed="rId1"/>
          <a:srcRect l="4706" t="20909" r="15294" b="24545"/>
          <a:stretch>
            <a:fillRect/>
          </a:stretch>
        </p:blipFill>
        <p:spPr>
          <a:xfrm>
            <a:off x="762000" y="762000"/>
            <a:ext cx="7238949" cy="6387350"/>
          </a:xfrm>
          <a:prstGeom prst="rect"/>
        </p:spPr>
      </p:pic>
    </p:spTree>
  </p:cSld>
  <p:clrMapOvr>
    <a:masterClrMapping/>
  </p:clrMapOvr>
  <p:transition spd="med">
    <p:cover dir="r"/>
  </p:transition>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29" name="Rectangle 2"/>
          <p:cNvSpPr>
            <a:spLocks noGrp="1" noChangeArrowheads="1"/>
          </p:cNvSpPr>
          <p:nvPr>
            <p:ph type="title"/>
          </p:nvPr>
        </p:nvSpPr>
        <p:spPr/>
        <p:txBody>
          <a:bodyPr/>
          <a:p>
            <a:r>
              <a:rPr dirty="0" lang="en-GB" smtClean="0">
                <a:effectLst>
                  <a:outerShdw algn="tl" blurRad="38100" dir="2700000" dist="38100">
                    <a:srgbClr val="000000">
                      <a:alpha val="43137"/>
                    </a:srgbClr>
                  </a:outerShdw>
                </a:effectLst>
              </a:rPr>
              <a:t>IAS Memory Formats</a:t>
            </a:r>
            <a:endParaRPr dirty="0" lang="en-GB">
              <a:effectLst>
                <a:outerShdw algn="tl" blurRad="38100" dir="2700000" dist="38100">
                  <a:srgbClr val="000000">
                    <a:alpha val="43137"/>
                  </a:srgbClr>
                </a:outerShdw>
              </a:effectLst>
            </a:endParaRPr>
          </a:p>
        </p:txBody>
      </p:sp>
      <p:sp>
        <p:nvSpPr>
          <p:cNvPr id="1048630" name="Rectangle 3"/>
          <p:cNvSpPr>
            <a:spLocks noGrp="1" noChangeArrowheads="1"/>
          </p:cNvSpPr>
          <p:nvPr>
            <p:ph idx="1"/>
          </p:nvPr>
        </p:nvSpPr>
        <p:spPr>
          <a:xfrm>
            <a:off x="4038600" y="1219200"/>
            <a:ext cx="3962400" cy="1600200"/>
          </a:xfrm>
        </p:spPr>
        <p:txBody>
          <a:bodyPr>
            <a:noAutofit/>
          </a:bodyPr>
          <a:p>
            <a:pPr lvl="1" marL="228600">
              <a:lnSpc>
                <a:spcPct val="90000"/>
              </a:lnSpc>
              <a:spcBef>
                <a:spcPts val="2000"/>
              </a:spcBef>
              <a:buClr>
                <a:schemeClr val="accent1"/>
              </a:buClr>
            </a:pPr>
            <a:r>
              <a:rPr dirty="0" lang="en-US" smtClean="0"/>
              <a:t>Both data and instructions are stored there </a:t>
            </a:r>
          </a:p>
          <a:p>
            <a:pPr lvl="1" marL="228600">
              <a:lnSpc>
                <a:spcPct val="90000"/>
              </a:lnSpc>
              <a:spcBef>
                <a:spcPts val="2000"/>
              </a:spcBef>
              <a:buClr>
                <a:schemeClr val="accent1"/>
              </a:buClr>
            </a:pPr>
            <a:r>
              <a:rPr dirty="0" lang="en-US" smtClean="0"/>
              <a:t>Numbers are represented in binary form and each instruction is a binary code</a:t>
            </a:r>
          </a:p>
          <a:p>
            <a:pPr>
              <a:lnSpc>
                <a:spcPct val="90000"/>
              </a:lnSpc>
            </a:pPr>
            <a:endParaRPr dirty="0" lang="en-GB" smtClean="0"/>
          </a:p>
        </p:txBody>
      </p:sp>
      <p:sp>
        <p:nvSpPr>
          <p:cNvPr id="1048631" name="Content Placeholder 28"/>
          <p:cNvSpPr>
            <a:spLocks noGrp="1"/>
          </p:cNvSpPr>
          <p:nvPr>
            <p:ph sz="half" idx="4294967295"/>
          </p:nvPr>
        </p:nvSpPr>
        <p:spPr>
          <a:xfrm>
            <a:off x="304800" y="1371600"/>
            <a:ext cx="3779838" cy="1965325"/>
          </a:xfrm>
        </p:spPr>
        <p:txBody>
          <a:bodyPr>
            <a:normAutofit/>
          </a:bodyPr>
          <a:p>
            <a:r>
              <a:rPr dirty="0" lang="en-US" smtClean="0"/>
              <a:t>The memory of the IAS consists of 1000 storage locations (called </a:t>
            </a:r>
            <a:r>
              <a:rPr b="1" dirty="0" i="1" lang="en-US" smtClean="0"/>
              <a:t>words</a:t>
            </a:r>
            <a:r>
              <a:rPr dirty="0" lang="en-US" smtClean="0"/>
              <a:t>) of 40 bits each</a:t>
            </a:r>
          </a:p>
        </p:txBody>
      </p:sp>
      <p:pic>
        <p:nvPicPr>
          <p:cNvPr id="2097156" name="Picture 31" descr="f2.pdf"/>
          <p:cNvPicPr>
            <a:picLocks noChangeAspect="1"/>
          </p:cNvPicPr>
          <p:nvPr/>
        </p:nvPicPr>
        <p:blipFill>
          <a:blip xmlns:r="http://schemas.openxmlformats.org/officeDocument/2006/relationships" r:embed="rId1"/>
          <a:srcRect t="22727" b="28182"/>
          <a:stretch>
            <a:fillRect/>
          </a:stretch>
        </p:blipFill>
        <p:spPr>
          <a:xfrm>
            <a:off x="35496" y="2819400"/>
            <a:ext cx="6357032" cy="4038600"/>
          </a:xfrm>
          <a:prstGeom prst="rect"/>
        </p:spPr>
      </p:pic>
      <p:sp>
        <p:nvSpPr>
          <p:cNvPr id="1048632" name="TextBox 1"/>
          <p:cNvSpPr txBox="1"/>
          <p:nvPr/>
        </p:nvSpPr>
        <p:spPr>
          <a:xfrm>
            <a:off x="6298246" y="2833875"/>
            <a:ext cx="2835293" cy="3539430"/>
          </a:xfrm>
          <a:prstGeom prst="rect"/>
          <a:noFill/>
        </p:spPr>
        <p:txBody>
          <a:bodyPr rtlCol="0" wrap="square">
            <a:spAutoFit/>
          </a:bodyPr>
          <a:p>
            <a:pPr algn="just"/>
            <a:r>
              <a:rPr dirty="0" sz="1600" lang="en-US">
                <a:solidFill>
                  <a:schemeClr val="tx1">
                    <a:lumMod val="65000"/>
                    <a:lumOff val="35000"/>
                  </a:schemeClr>
                </a:solidFill>
                <a:latin typeface="+mn-lt"/>
              </a:rPr>
              <a:t>Figure 2.2 illustrates these formats. Each number is represented by a sign bit and a 39-bit value. A word may also contain two 20-bit instructions, with each instruction Consisting of an 8-bit operation code (</a:t>
            </a:r>
            <a:r>
              <a:rPr dirty="0" sz="1600" lang="en-US" err="1">
                <a:solidFill>
                  <a:schemeClr val="tx1">
                    <a:lumMod val="65000"/>
                    <a:lumOff val="35000"/>
                  </a:schemeClr>
                </a:solidFill>
                <a:latin typeface="+mn-lt"/>
              </a:rPr>
              <a:t>opcode</a:t>
            </a:r>
            <a:r>
              <a:rPr dirty="0" sz="1600" lang="en-US">
                <a:solidFill>
                  <a:schemeClr val="tx1">
                    <a:lumMod val="65000"/>
                    <a:lumOff val="35000"/>
                  </a:schemeClr>
                </a:solidFill>
                <a:latin typeface="+mn-lt"/>
              </a:rPr>
              <a:t>) specifying the operation to be Performed and a 12-bit address designating one of the words in memory (numbered from 0 to 999).</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66" name="Rectangle 2"/>
          <p:cNvSpPr>
            <a:spLocks noGrp="1" noChangeArrowheads="1"/>
          </p:cNvSpPr>
          <p:nvPr>
            <p:ph type="title" idx="4294967295"/>
          </p:nvPr>
        </p:nvSpPr>
        <p:spPr>
          <a:xfrm>
            <a:off x="381000" y="228600"/>
            <a:ext cx="7556500" cy="995362"/>
          </a:xfrm>
        </p:spPr>
        <p:txBody>
          <a:bodyPr>
            <a:normAutofit/>
          </a:bodyPr>
          <a:p>
            <a:r>
              <a:rPr dirty="0" lang="en-GB" smtClean="0">
                <a:effectLst>
                  <a:outerShdw algn="tl" blurRad="38100" dir="2700000" dist="38100">
                    <a:srgbClr val="000000">
                      <a:alpha val="43137"/>
                    </a:srgbClr>
                  </a:outerShdw>
                </a:effectLst>
              </a:rPr>
              <a:t>Computer Architecture</a:t>
            </a:r>
            <a:endParaRPr dirty="0" lang="en-GB">
              <a:effectLst>
                <a:outerShdw algn="tl" blurRad="38100" dir="2700000" dist="38100">
                  <a:srgbClr val="000000">
                    <a:alpha val="43137"/>
                  </a:srgbClr>
                </a:outerShdw>
              </a:effectLst>
            </a:endParaRPr>
          </a:p>
        </p:txBody>
      </p:sp>
      <p:graphicFrame>
        <p:nvGraphicFramePr>
          <p:cNvPr id="4194305" name="Content Placeholder 24"/>
          <p:cNvGraphicFramePr>
            <a:graphicFrameLocks noGrp="1"/>
          </p:cNvGraphicFramePr>
          <p:nvPr>
            <p:ph idx="4294967295"/>
          </p:nvPr>
        </p:nvGraphicFramePr>
        <p:xfrm>
          <a:off x="1219200" y="1612900"/>
          <a:ext cx="7056784" cy="40309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667" name="Text Placeholder 29"/>
          <p:cNvSpPr>
            <a:spLocks noGrp="1"/>
          </p:cNvSpPr>
          <p:nvPr>
            <p:ph type="body" sz="half" idx="4294967295"/>
          </p:nvPr>
        </p:nvSpPr>
        <p:spPr>
          <a:xfrm>
            <a:off x="1219200" y="838200"/>
            <a:ext cx="7559675" cy="774700"/>
          </a:xfrm>
        </p:spPr>
        <p:txBody>
          <a:bodyPr>
            <a:normAutofit/>
          </a:bodyPr>
          <a:p>
            <a:pPr algn="r">
              <a:spcBef>
                <a:spcPct val="0"/>
              </a:spcBef>
              <a:buNone/>
            </a:pPr>
            <a:r>
              <a:rPr dirty="0" sz="3600" lang="en-US" smtClean="0">
                <a:solidFill>
                  <a:schemeClr val="accent1"/>
                </a:solidFill>
                <a:effectLst>
                  <a:outerShdw algn="tl" blurRad="38100" dir="2700000" dist="38100">
                    <a:srgbClr val="000000">
                      <a:alpha val="43137"/>
                    </a:srgbClr>
                  </a:outerShdw>
                </a:effectLst>
              </a:rPr>
              <a:t>Computer Organization</a:t>
            </a:r>
          </a:p>
        </p:txBody>
      </p:sp>
      <p:sp>
        <p:nvSpPr>
          <p:cNvPr id="1048668" name="TextBox 2"/>
          <p:cNvSpPr txBox="1"/>
          <p:nvPr/>
        </p:nvSpPr>
        <p:spPr>
          <a:xfrm>
            <a:off x="377908" y="5949280"/>
            <a:ext cx="8763000" cy="523220"/>
          </a:xfrm>
          <a:prstGeom prst="rect"/>
          <a:noFill/>
        </p:spPr>
        <p:txBody>
          <a:bodyPr rtlCol="0" wrap="square">
            <a:spAutoFit/>
          </a:bodyPr>
          <a:p>
            <a:pPr algn="just"/>
            <a:r>
              <a:rPr dirty="0" sz="1400" kumimoji="1" lang="en-US"/>
              <a:t>Many computer manufacturers offer a family </a:t>
            </a:r>
            <a:r>
              <a:rPr dirty="0" sz="1400" kumimoji="1" lang="en-US" smtClean="0"/>
              <a:t>of computer </a:t>
            </a:r>
            <a:r>
              <a:rPr dirty="0" sz="1400" kumimoji="1" lang="en-US"/>
              <a:t>models, all with the same architecture but with differences in organization</a:t>
            </a:r>
            <a:r>
              <a:rPr dirty="0" sz="1400" kumimoji="1" lang="en-US" smtClean="0"/>
              <a:t>. Consequently</a:t>
            </a:r>
            <a:r>
              <a:rPr dirty="0" sz="1400" kumimoji="1" lang="en-US"/>
              <a:t>, the different models in the family have different price and </a:t>
            </a:r>
            <a:r>
              <a:rPr dirty="0" sz="1400" kumimoji="1" lang="en-US" smtClean="0"/>
              <a:t>performance characteristics</a:t>
            </a:r>
            <a:r>
              <a:rPr dirty="0" sz="1400" kumimoji="1" lang="en-US"/>
              <a:t>. </a:t>
            </a:r>
            <a:endParaRPr dirty="0" sz="1400" lang="en-US"/>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06" name="Rectangle 2"/>
          <p:cNvSpPr>
            <a:spLocks noGrp="1" noChangeArrowheads="1"/>
          </p:cNvSpPr>
          <p:nvPr>
            <p:ph type="title"/>
          </p:nvPr>
        </p:nvSpPr>
        <p:spPr>
          <a:xfrm>
            <a:off x="415413" y="764704"/>
            <a:ext cx="3255264" cy="3048000"/>
          </a:xfrm>
        </p:spPr>
        <p:txBody>
          <a:bodyPr>
            <a:noAutofit/>
          </a:bodyPr>
          <a:p>
            <a:pPr algn="ctr"/>
            <a:r>
              <a:rPr dirty="0" sz="4000" lang="en-GB" smtClean="0">
                <a:effectLst>
                  <a:outerShdw algn="tl" blurRad="38100" dir="2700000" dist="38100">
                    <a:srgbClr val="000000">
                      <a:alpha val="43137"/>
                    </a:srgbClr>
                  </a:outerShdw>
                </a:effectLst>
              </a:rPr>
              <a:t>Structure </a:t>
            </a:r>
            <a:br>
              <a:rPr dirty="0" sz="4000" lang="en-GB" smtClean="0">
                <a:effectLst>
                  <a:outerShdw algn="tl" blurRad="38100" dir="2700000" dist="38100">
                    <a:srgbClr val="000000">
                      <a:alpha val="43137"/>
                    </a:srgbClr>
                  </a:outerShdw>
                </a:effectLst>
              </a:rPr>
            </a:br>
            <a:r>
              <a:rPr dirty="0" sz="4000" lang="en-GB" smtClean="0">
                <a:effectLst>
                  <a:outerShdw algn="tl" blurRad="38100" dir="2700000" dist="38100">
                    <a:srgbClr val="000000">
                      <a:alpha val="43137"/>
                    </a:srgbClr>
                  </a:outerShdw>
                </a:effectLst>
              </a:rPr>
              <a:t>of </a:t>
            </a:r>
            <a:br>
              <a:rPr dirty="0" sz="4000" lang="en-GB" smtClean="0">
                <a:effectLst>
                  <a:outerShdw algn="tl" blurRad="38100" dir="2700000" dist="38100">
                    <a:srgbClr val="000000">
                      <a:alpha val="43137"/>
                    </a:srgbClr>
                  </a:outerShdw>
                </a:effectLst>
              </a:rPr>
            </a:br>
            <a:r>
              <a:rPr dirty="0" sz="4000" lang="en-GB" smtClean="0">
                <a:effectLst>
                  <a:outerShdw algn="tl" blurRad="38100" dir="2700000" dist="38100">
                    <a:srgbClr val="000000">
                      <a:alpha val="43137"/>
                    </a:srgbClr>
                  </a:outerShdw>
                </a:effectLst>
              </a:rPr>
              <a:t>IAS</a:t>
            </a:r>
            <a:br>
              <a:rPr dirty="0" sz="4000" lang="en-GB" smtClean="0">
                <a:effectLst>
                  <a:outerShdw algn="tl" blurRad="38100" dir="2700000" dist="38100">
                    <a:srgbClr val="000000">
                      <a:alpha val="43137"/>
                    </a:srgbClr>
                  </a:outerShdw>
                </a:effectLst>
              </a:rPr>
            </a:br>
            <a:r>
              <a:rPr dirty="0" sz="4000" lang="en-GB" smtClean="0">
                <a:effectLst>
                  <a:outerShdw algn="tl" blurRad="38100" dir="2700000" dist="38100">
                    <a:srgbClr val="000000">
                      <a:alpha val="43137"/>
                    </a:srgbClr>
                  </a:outerShdw>
                </a:effectLst>
              </a:rPr>
              <a:t>Computer</a:t>
            </a:r>
            <a:endParaRPr dirty="0" sz="4000" lang="en-GB">
              <a:effectLst>
                <a:outerShdw algn="tl" blurRad="38100" dir="2700000" dist="38100">
                  <a:srgbClr val="000000">
                    <a:alpha val="43137"/>
                  </a:srgbClr>
                </a:outerShdw>
              </a:effectLst>
            </a:endParaRPr>
          </a:p>
        </p:txBody>
      </p:sp>
      <p:pic>
        <p:nvPicPr>
          <p:cNvPr id="2097153" name="Picture 3" descr="f3.pdf"/>
          <p:cNvPicPr>
            <a:picLocks noChangeAspect="1"/>
          </p:cNvPicPr>
          <p:nvPr/>
        </p:nvPicPr>
        <p:blipFill>
          <a:blip xmlns:r="http://schemas.openxmlformats.org/officeDocument/2006/relationships" r:embed="rId1"/>
          <a:srcRect l="14118" t="8182" r="5882" b="3636"/>
          <a:stretch>
            <a:fillRect/>
          </a:stretch>
        </p:blipFill>
        <p:spPr>
          <a:xfrm>
            <a:off x="4114800" y="0"/>
            <a:ext cx="4864992" cy="6939675"/>
          </a:xfrm>
          <a:prstGeom prst="rect"/>
        </p:spPr>
      </p:pic>
      <p:sp>
        <p:nvSpPr>
          <p:cNvPr id="1048607" name="TextBox 1"/>
          <p:cNvSpPr txBox="1"/>
          <p:nvPr/>
        </p:nvSpPr>
        <p:spPr>
          <a:xfrm>
            <a:off x="415413" y="4077072"/>
            <a:ext cx="3255264" cy="2225041"/>
          </a:xfrm>
          <a:prstGeom prst="rect"/>
          <a:noFill/>
        </p:spPr>
        <p:txBody>
          <a:bodyPr rtlCol="0" wrap="square">
            <a:spAutoFit/>
          </a:bodyPr>
          <a:p>
            <a:pPr algn="just"/>
            <a:r>
              <a:rPr dirty="0" kumimoji="1" lang="en-US">
                <a:solidFill>
                  <a:schemeClr val="bg1"/>
                </a:solidFill>
                <a:latin typeface="+mj-lt"/>
              </a:rPr>
              <a:t>The control unit operates the </a:t>
            </a:r>
            <a:r>
              <a:rPr dirty="0" kumimoji="1" lang="en-US" err="1">
                <a:solidFill>
                  <a:schemeClr val="bg1"/>
                </a:solidFill>
                <a:latin typeface="+mj-lt"/>
              </a:rPr>
              <a:t>IAS</a:t>
            </a:r>
            <a:r>
              <a:rPr dirty="0" kumimoji="1" lang="en-US">
                <a:solidFill>
                  <a:schemeClr val="bg1"/>
                </a:solidFill>
                <a:latin typeface="+mj-lt"/>
              </a:rPr>
              <a:t> by fetching instructions from memory </a:t>
            </a:r>
            <a:r>
              <a:rPr dirty="0" kumimoji="1" lang="en-US" smtClean="0">
                <a:solidFill>
                  <a:schemeClr val="bg1"/>
                </a:solidFill>
                <a:latin typeface="+mj-lt"/>
              </a:rPr>
              <a:t>and executing </a:t>
            </a:r>
            <a:r>
              <a:rPr dirty="0" kumimoji="1" lang="en-US">
                <a:solidFill>
                  <a:schemeClr val="bg1"/>
                </a:solidFill>
                <a:latin typeface="+mj-lt"/>
              </a:rPr>
              <a:t>them one at a time.</a:t>
            </a:r>
            <a:endParaRPr dirty="0" lang="en-US">
              <a:solidFill>
                <a:schemeClr val="bg1"/>
              </a:solidFill>
              <a:latin typeface="+mj-lt"/>
            </a:endParaRPr>
          </a:p>
        </p:txBody>
      </p:sp>
      <p:sp>
        <p:nvSpPr>
          <p:cNvPr id="1048608" name="TextBox 2"/>
          <p:cNvSpPr txBox="1"/>
          <p:nvPr/>
        </p:nvSpPr>
        <p:spPr>
          <a:xfrm>
            <a:off x="3923928" y="5868561"/>
            <a:ext cx="5055864" cy="584775"/>
          </a:xfrm>
          <a:prstGeom prst="rect"/>
          <a:noFill/>
        </p:spPr>
        <p:txBody>
          <a:bodyPr rtlCol="0" wrap="square">
            <a:spAutoFit/>
          </a:bodyPr>
          <a:p>
            <a:r>
              <a:rPr dirty="0" sz="1600" kumimoji="1" lang="en-US">
                <a:latin typeface="+mj-lt"/>
              </a:rPr>
              <a:t>This figure reveals that both the control unit </a:t>
            </a:r>
            <a:r>
              <a:rPr dirty="0" sz="1600" kumimoji="1" lang="en-US" smtClean="0">
                <a:latin typeface="+mj-lt"/>
              </a:rPr>
              <a:t>and the </a:t>
            </a:r>
            <a:r>
              <a:rPr dirty="0" sz="1600" kumimoji="1" lang="en-US" err="1">
                <a:latin typeface="+mj-lt"/>
              </a:rPr>
              <a:t>ALU</a:t>
            </a:r>
            <a:r>
              <a:rPr dirty="0" sz="1600" kumimoji="1" lang="en-US">
                <a:latin typeface="+mj-lt"/>
              </a:rPr>
              <a:t> contain storage locations, called </a:t>
            </a:r>
            <a:r>
              <a:rPr dirty="0" sz="1600" i="1" kumimoji="1" lang="en-US">
                <a:latin typeface="+mj-lt"/>
              </a:rPr>
              <a:t>registers</a:t>
            </a:r>
            <a:r>
              <a:rPr dirty="0" sz="1600" i="1" kumimoji="1" lang="en-US" smtClean="0">
                <a:latin typeface="+mj-lt"/>
              </a:rPr>
              <a:t>.</a:t>
            </a:r>
            <a:endParaRPr dirty="0" sz="1600" lang="en-US"/>
          </a:p>
        </p:txBody>
      </p:sp>
    </p:spTree>
  </p:cSld>
  <p:clrMapOvr>
    <a:masterClrMapping/>
  </p:clrMapOvr>
  <p:transition spd="med">
    <p:wipe dir="r"/>
  </p:transition>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589" name="Title 1"/>
          <p:cNvSpPr>
            <a:spLocks noGrp="1"/>
          </p:cNvSpPr>
          <p:nvPr>
            <p:ph type="title"/>
          </p:nvPr>
        </p:nvSpPr>
        <p:spPr>
          <a:xfrm>
            <a:off x="0" y="228600"/>
            <a:ext cx="5749925" cy="1116106"/>
          </a:xfrm>
        </p:spPr>
        <p:txBody>
          <a:bodyPr vert="horz"/>
          <a:p>
            <a:pPr algn="r"/>
            <a:r>
              <a:rPr dirty="0" sz="4400" kern="2200" lang="en-US" smtClean="0">
                <a:solidFill>
                  <a:schemeClr val="accent3"/>
                </a:solidFill>
              </a:rPr>
              <a:t>Registers</a:t>
            </a:r>
            <a:endParaRPr dirty="0" sz="4400" kern="2200" lang="en-US">
              <a:solidFill>
                <a:schemeClr val="accent3"/>
              </a:solidFill>
            </a:endParaRPr>
          </a:p>
        </p:txBody>
      </p:sp>
      <p:graphicFrame>
        <p:nvGraphicFramePr>
          <p:cNvPr id="4194304" name="Content Placeholder 7"/>
          <p:cNvGraphicFramePr>
            <a:graphicFrameLocks noGrp="1"/>
          </p:cNvGraphicFramePr>
          <p:nvPr>
            <p:ph idx="1"/>
          </p:nvPr>
        </p:nvGraphicFramePr>
        <p:xfrm>
          <a:off x="381000" y="1219200"/>
          <a:ext cx="7467600" cy="5181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593" name="Rectangle 1026"/>
          <p:cNvSpPr>
            <a:spLocks noGrp="1" noChangeArrowheads="1"/>
          </p:cNvSpPr>
          <p:nvPr>
            <p:ph type="title"/>
          </p:nvPr>
        </p:nvSpPr>
        <p:spPr/>
        <p:txBody>
          <a:bodyPr/>
          <a:p>
            <a:r>
              <a:rPr dirty="0" lang="en-US">
                <a:effectLst>
                  <a:outerShdw algn="tl" blurRad="38100" dir="2700000" dist="38100">
                    <a:srgbClr val="000000">
                      <a:alpha val="43137"/>
                    </a:srgbClr>
                  </a:outerShdw>
                </a:effectLst>
              </a:rPr>
              <a:t>Commercial Computers</a:t>
            </a:r>
          </a:p>
        </p:txBody>
      </p:sp>
      <p:sp>
        <p:nvSpPr>
          <p:cNvPr id="1048594" name="Rectangle 1027"/>
          <p:cNvSpPr>
            <a:spLocks noGrp="1" noChangeArrowheads="1"/>
          </p:cNvSpPr>
          <p:nvPr>
            <p:ph idx="1"/>
          </p:nvPr>
        </p:nvSpPr>
        <p:spPr/>
        <p:txBody>
          <a:bodyPr>
            <a:normAutofit/>
          </a:bodyPr>
          <a:p>
            <a:r>
              <a:rPr dirty="0" lang="en-US" smtClean="0"/>
              <a:t>1947 – Eckert and Mauchly formed the Eckert-Mauchly Computer Corporation to manufacture computers commercially</a:t>
            </a:r>
          </a:p>
          <a:p>
            <a:r>
              <a:rPr dirty="0" lang="en-US" smtClean="0"/>
              <a:t>UNIVAC I (Universal Automatic Computer)</a:t>
            </a:r>
          </a:p>
          <a:p>
            <a:pPr lvl="1"/>
            <a:r>
              <a:rPr dirty="0" lang="en-US" smtClean="0"/>
              <a:t>First successful commercial computer</a:t>
            </a:r>
          </a:p>
          <a:p>
            <a:pPr lvl="1"/>
            <a:r>
              <a:rPr dirty="0" lang="en-US" smtClean="0"/>
              <a:t>Was intended for both scientific and commercial applications</a:t>
            </a:r>
          </a:p>
          <a:p>
            <a:pPr lvl="1"/>
            <a:r>
              <a:rPr dirty="0" lang="en-US" smtClean="0"/>
              <a:t>Commissioned by the US </a:t>
            </a:r>
            <a:r>
              <a:rPr dirty="0" lang="en-US"/>
              <a:t>Bureau of Census</a:t>
            </a:r>
            <a:r>
              <a:rPr dirty="0" lang="en-US" smtClean="0"/>
              <a:t> for 1950 </a:t>
            </a:r>
            <a:r>
              <a:rPr dirty="0" lang="en-US"/>
              <a:t>calculations</a:t>
            </a:r>
            <a:endParaRPr dirty="0" lang="en-US" smtClean="0"/>
          </a:p>
          <a:p>
            <a:r>
              <a:rPr dirty="0" lang="en-US" smtClean="0"/>
              <a:t>The Eckert-Mauchly Computer Corporation became part of the UNIVAC division of the Sperry</a:t>
            </a:r>
            <a:r>
              <a:rPr dirty="0" lang="en-US"/>
              <a:t>-Rand Corporation</a:t>
            </a:r>
            <a:endParaRPr dirty="0" lang="en-US" smtClean="0"/>
          </a:p>
          <a:p>
            <a:r>
              <a:rPr dirty="0" lang="en-US" smtClean="0"/>
              <a:t>UNIVAC II – delivered in the late 1950’s</a:t>
            </a:r>
          </a:p>
          <a:p>
            <a:pPr lvl="1"/>
            <a:r>
              <a:rPr dirty="0" lang="en-US" smtClean="0"/>
              <a:t>Had greater memory capacity and higher performance</a:t>
            </a:r>
          </a:p>
          <a:p>
            <a:pPr lvl="1" marL="228600">
              <a:spcBef>
                <a:spcPts val="2000"/>
              </a:spcBef>
              <a:buClr>
                <a:schemeClr val="accent1"/>
              </a:buClr>
            </a:pPr>
            <a:r>
              <a:rPr dirty="0" sz="2054" lang="en-US" smtClean="0"/>
              <a:t>Backward compatible</a:t>
            </a:r>
          </a:p>
        </p:txBody>
      </p:sp>
      <p:sp>
        <p:nvSpPr>
          <p:cNvPr id="1048595" name="Text Placeholder 3"/>
          <p:cNvSpPr>
            <a:spLocks noGrp="1"/>
          </p:cNvSpPr>
          <p:nvPr>
            <p:ph type="body" sz="half" idx="4294967295"/>
          </p:nvPr>
        </p:nvSpPr>
        <p:spPr>
          <a:xfrm>
            <a:off x="1066800" y="1130300"/>
            <a:ext cx="6283325" cy="774700"/>
          </a:xfrm>
        </p:spPr>
        <p:txBody>
          <a:bodyPr/>
          <a:p>
            <a:pPr>
              <a:buNone/>
            </a:pPr>
            <a:r>
              <a:rPr dirty="0" sz="3000" lang="en-US" smtClean="0"/>
              <a:t>	UNIVAC</a:t>
            </a:r>
            <a:endParaRPr dirty="0" sz="3000" lang="en-US"/>
          </a:p>
        </p:txBody>
      </p:sp>
      <p:pic>
        <p:nvPicPr>
          <p:cNvPr id="2097152" name="Picture 5"/>
          <p:cNvPicPr>
            <a:picLocks noChangeAspect="1"/>
          </p:cNvPicPr>
          <p:nvPr/>
        </p:nvPicPr>
        <p:blipFill>
          <a:blip xmlns:r="http://schemas.openxmlformats.org/officeDocument/2006/relationships" r:embed="rId1"/>
          <a:stretch>
            <a:fillRect/>
          </a:stretch>
        </p:blipFill>
        <p:spPr>
          <a:xfrm>
            <a:off x="7560425" y="228600"/>
            <a:ext cx="1583575" cy="2057400"/>
          </a:xfrm>
          <a:prstGeom prst="rect"/>
        </p:spPr>
      </p:pic>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24" name="Rectangle 2"/>
          <p:cNvSpPr>
            <a:spLocks noGrp="1" noChangeArrowheads="1"/>
          </p:cNvSpPr>
          <p:nvPr>
            <p:ph type="title"/>
          </p:nvPr>
        </p:nvSpPr>
        <p:spPr>
          <a:xfrm>
            <a:off x="5638800" y="2590800"/>
            <a:ext cx="2286000" cy="1162050"/>
          </a:xfrm>
        </p:spPr>
        <p:txBody>
          <a:bodyPr>
            <a:normAutofit/>
          </a:bodyPr>
          <a:p>
            <a:pPr algn="ctr"/>
            <a:r>
              <a:rPr dirty="0" sz="6000" lang="en-US">
                <a:solidFill>
                  <a:schemeClr val="accent2"/>
                </a:solidFill>
              </a:rPr>
              <a:t>IBM</a:t>
            </a:r>
          </a:p>
        </p:txBody>
      </p:sp>
      <p:sp>
        <p:nvSpPr>
          <p:cNvPr id="1048625" name="Rectangle 3"/>
          <p:cNvSpPr>
            <a:spLocks noGrp="1" noChangeArrowheads="1"/>
          </p:cNvSpPr>
          <p:nvPr>
            <p:ph type="body" sz="half" idx="2"/>
          </p:nvPr>
        </p:nvSpPr>
        <p:spPr>
          <a:xfrm>
            <a:off x="381094" y="1219200"/>
            <a:ext cx="4015304" cy="5257800"/>
          </a:xfrm>
        </p:spPr>
        <p:txBody>
          <a:bodyPr>
            <a:normAutofit/>
          </a:bodyPr>
          <a:p>
            <a:pPr indent="-228600" marL="228600">
              <a:lnSpc>
                <a:spcPct val="90000"/>
              </a:lnSpc>
              <a:buClr>
                <a:schemeClr val="bg1"/>
              </a:buClr>
              <a:buFont typeface="Wingdings" pitchFamily="2" charset="2"/>
              <a:buChar char="n"/>
            </a:pPr>
            <a:r>
              <a:rPr dirty="0" sz="1900" lang="en-US" smtClean="0"/>
              <a:t>Was the major manufacturer of punched-card processing equipment</a:t>
            </a:r>
          </a:p>
          <a:p>
            <a:pPr indent="-228600" marL="228600">
              <a:lnSpc>
                <a:spcPct val="90000"/>
              </a:lnSpc>
              <a:buClr>
                <a:schemeClr val="bg1"/>
              </a:buClr>
              <a:buFont typeface="Wingdings" pitchFamily="2" charset="2"/>
              <a:buChar char="n"/>
            </a:pPr>
            <a:r>
              <a:rPr dirty="0" sz="1900" lang="en-US" smtClean="0"/>
              <a:t>Delivered its first electronic stored-program computer (701) in 1953</a:t>
            </a:r>
          </a:p>
          <a:p>
            <a:pPr indent="-228600" lvl="1" marL="685800">
              <a:lnSpc>
                <a:spcPct val="90000"/>
              </a:lnSpc>
              <a:buClr>
                <a:schemeClr val="bg1"/>
              </a:buClr>
              <a:buFont typeface="Wingdings" pitchFamily="2" charset="2"/>
              <a:buChar char="n"/>
            </a:pPr>
            <a:r>
              <a:rPr dirty="0" sz="1700" lang="en-US" smtClean="0">
                <a:solidFill>
                  <a:srgbClr val="FFFFFF"/>
                </a:solidFill>
              </a:rPr>
              <a:t>Intended primarily for scientific applications</a:t>
            </a:r>
          </a:p>
          <a:p>
            <a:pPr indent="-228600" lvl="1" marL="228600">
              <a:lnSpc>
                <a:spcPct val="90000"/>
              </a:lnSpc>
              <a:spcBef>
                <a:spcPts val="2000"/>
              </a:spcBef>
              <a:buClr>
                <a:schemeClr val="bg1"/>
              </a:buClr>
              <a:buFont typeface="Wingdings" pitchFamily="2" charset="2"/>
              <a:buChar char="n"/>
            </a:pPr>
            <a:r>
              <a:rPr dirty="0" sz="1900" lang="en-US" smtClean="0">
                <a:solidFill>
                  <a:schemeClr val="bg1"/>
                </a:solidFill>
              </a:rPr>
              <a:t>Introduced 702 product in 1955</a:t>
            </a:r>
          </a:p>
          <a:p>
            <a:pPr indent="-228600" lvl="1" marL="685800">
              <a:buClr>
                <a:schemeClr val="bg1"/>
              </a:buClr>
              <a:buFont typeface="Wingdings" pitchFamily="2" charset="2"/>
              <a:buChar char="n"/>
            </a:pPr>
            <a:r>
              <a:rPr dirty="0" sz="1700" lang="en-US" smtClean="0">
                <a:solidFill>
                  <a:srgbClr val="FFFFFF"/>
                </a:solidFill>
              </a:rPr>
              <a:t>Hardware features made it suitable to business applications</a:t>
            </a:r>
          </a:p>
          <a:p>
            <a:pPr indent="-228600" lvl="1" marL="228600">
              <a:lnSpc>
                <a:spcPct val="90000"/>
              </a:lnSpc>
              <a:spcBef>
                <a:spcPts val="2000"/>
              </a:spcBef>
              <a:buClr>
                <a:schemeClr val="bg1"/>
              </a:buClr>
              <a:buFont typeface="Wingdings" pitchFamily="2" charset="2"/>
              <a:buChar char="n"/>
            </a:pPr>
            <a:r>
              <a:rPr dirty="0" sz="1946" lang="en-US" smtClean="0">
                <a:solidFill>
                  <a:schemeClr val="bg1"/>
                </a:solidFill>
              </a:rPr>
              <a:t>Series of 700/7000 computers established IBM as the overwhelmingly dominant computer manufacturer</a:t>
            </a:r>
          </a:p>
          <a:p>
            <a:pPr indent="-228600" lvl="1" marL="685800">
              <a:lnSpc>
                <a:spcPct val="90000"/>
              </a:lnSpc>
              <a:buClr>
                <a:schemeClr val="bg1"/>
              </a:buClr>
              <a:buFont typeface="Wingdings" pitchFamily="2" charset="2"/>
              <a:buChar char="n"/>
            </a:pPr>
            <a:endParaRPr dirty="0" sz="1700" lang="en-US">
              <a:solidFill>
                <a:srgbClr val="FFFFFF"/>
              </a:solidFill>
            </a:endParaRPr>
          </a:p>
        </p:txBody>
      </p:sp>
      <p:pic>
        <p:nvPicPr>
          <p:cNvPr id="2097154" name="Picture Placeholder 25"/>
          <p:cNvPicPr>
            <a:picLocks noChangeAspect="1" noGrp="1"/>
          </p:cNvPicPr>
          <p:nvPr>
            <p:ph type="pic" sz="quarter" idx="15"/>
          </p:nvPr>
        </p:nvPicPr>
        <p:blipFill>
          <a:blip xmlns:r="http://schemas.openxmlformats.org/officeDocument/2006/relationships" r:embed="rId1"/>
          <a:srcRect t="-22599" b="5000"/>
          <a:stretch>
            <a:fillRect/>
          </a:stretch>
        </p:blipFill>
        <p:spPr>
          <a:xfrm>
            <a:off x="7010400" y="0"/>
            <a:ext cx="1676400" cy="2200275"/>
          </a:xfrm>
          <a:effectLst>
            <a:softEdge rad="76200"/>
          </a:effectLst>
          <a:scene3d>
            <a:camera prst="orthographicFront">
              <a:rot lat="0" lon="11099999" rev="0"/>
            </a:camera>
            <a:lightRig dir="t" rig="threePt"/>
          </a:scene3d>
        </p:spPr>
      </p:pic>
      <p:pic>
        <p:nvPicPr>
          <p:cNvPr id="2097155" name="Picture 29"/>
          <p:cNvPicPr>
            <a:picLocks noChangeAspect="1"/>
          </p:cNvPicPr>
          <p:nvPr/>
        </p:nvPicPr>
        <p:blipFill>
          <a:blip xmlns:r="http://schemas.openxmlformats.org/officeDocument/2006/relationships" r:embed="rId2"/>
          <a:stretch>
            <a:fillRect/>
          </a:stretch>
        </p:blipFill>
        <p:spPr>
          <a:xfrm>
            <a:off x="4724400" y="4800600"/>
            <a:ext cx="1861899" cy="1773237"/>
          </a:xfrm>
          <a:prstGeom prst="rect"/>
        </p:spPr>
      </p:pic>
    </p:spTree>
  </p:cSld>
  <p:clrMapOvr>
    <a:masterClrMapping/>
  </p:clrMapOvr>
  <p:transition spd="med">
    <p:pull dir="lu"/>
  </p:transition>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36" name="Rectangle 2"/>
          <p:cNvSpPr>
            <a:spLocks noGrp="1" noChangeArrowheads="1"/>
          </p:cNvSpPr>
          <p:nvPr>
            <p:ph type="title"/>
          </p:nvPr>
        </p:nvSpPr>
        <p:spPr/>
        <p:txBody>
          <a:bodyPr/>
          <a:p>
            <a:r>
              <a:rPr dirty="0" lang="en-GB" smtClean="0">
                <a:effectLst>
                  <a:outerShdw algn="tl" blurRad="38100" dir="2700000" dist="38100">
                    <a:srgbClr val="000000">
                      <a:alpha val="43137"/>
                    </a:srgbClr>
                  </a:outerShdw>
                </a:effectLst>
              </a:rPr>
              <a:t>History of Computers</a:t>
            </a:r>
            <a:endParaRPr dirty="0" lang="en-GB">
              <a:effectLst>
                <a:outerShdw algn="tl" blurRad="38100" dir="2700000" dist="38100">
                  <a:srgbClr val="000000">
                    <a:alpha val="43137"/>
                  </a:srgbClr>
                </a:outerShdw>
              </a:effectLst>
            </a:endParaRPr>
          </a:p>
        </p:txBody>
      </p:sp>
      <p:sp>
        <p:nvSpPr>
          <p:cNvPr id="1048637" name="Rectangle 3"/>
          <p:cNvSpPr>
            <a:spLocks noGrp="1" noChangeArrowheads="1"/>
          </p:cNvSpPr>
          <p:nvPr>
            <p:ph idx="1"/>
          </p:nvPr>
        </p:nvSpPr>
        <p:spPr>
          <a:xfrm>
            <a:off x="533400" y="2057400"/>
            <a:ext cx="7556313" cy="4419600"/>
          </a:xfrm>
        </p:spPr>
        <p:txBody>
          <a:bodyPr>
            <a:normAutofit/>
          </a:bodyPr>
          <a:p>
            <a:pPr lvl="1" marL="228600">
              <a:spcBef>
                <a:spcPts val="2000"/>
              </a:spcBef>
              <a:buClr>
                <a:schemeClr val="accent1"/>
              </a:buClr>
            </a:pPr>
            <a:r>
              <a:rPr dirty="0" sz="2000" lang="en-US"/>
              <a:t>The first major change in the electronic computer came with the replacement </a:t>
            </a:r>
            <a:r>
              <a:rPr dirty="0" sz="2000" lang="en-US" smtClean="0"/>
              <a:t>of the </a:t>
            </a:r>
            <a:r>
              <a:rPr dirty="0" sz="2000" lang="en-US"/>
              <a:t>vacuum tube by the transistor. </a:t>
            </a:r>
            <a:endParaRPr dirty="0" sz="2000" lang="en-GB"/>
          </a:p>
          <a:p>
            <a:pPr lvl="1" marL="228600">
              <a:spcBef>
                <a:spcPts val="2000"/>
              </a:spcBef>
              <a:buClr>
                <a:schemeClr val="accent1"/>
              </a:buClr>
            </a:pPr>
            <a:r>
              <a:rPr dirty="0" sz="2000" lang="en-GB" smtClean="0"/>
              <a:t>Smaller and Cheaper</a:t>
            </a:r>
          </a:p>
          <a:p>
            <a:pPr lvl="1" marL="228600">
              <a:spcBef>
                <a:spcPts val="2000"/>
              </a:spcBef>
              <a:buClr>
                <a:schemeClr val="accent1"/>
              </a:buClr>
            </a:pPr>
            <a:r>
              <a:rPr dirty="0" sz="2000" lang="en-GB" smtClean="0"/>
              <a:t>Dissipates less heat than a vacuum tube</a:t>
            </a:r>
          </a:p>
          <a:p>
            <a:pPr lvl="1" marL="228600">
              <a:spcBef>
                <a:spcPts val="2000"/>
              </a:spcBef>
              <a:buClr>
                <a:schemeClr val="accent1"/>
              </a:buClr>
            </a:pPr>
            <a:r>
              <a:rPr dirty="0" sz="2000" lang="en-GB" smtClean="0"/>
              <a:t>Is a </a:t>
            </a:r>
            <a:r>
              <a:rPr dirty="0" sz="2000" i="1" lang="en-GB" smtClean="0"/>
              <a:t>solid state device </a:t>
            </a:r>
            <a:r>
              <a:rPr dirty="0" sz="2000" lang="en-GB" smtClean="0"/>
              <a:t>made from silicon</a:t>
            </a:r>
          </a:p>
          <a:p>
            <a:pPr lvl="1" marL="228600">
              <a:spcBef>
                <a:spcPts val="2000"/>
              </a:spcBef>
              <a:buClr>
                <a:schemeClr val="accent1"/>
              </a:buClr>
            </a:pPr>
            <a:r>
              <a:rPr dirty="0" sz="2000" lang="en-GB" smtClean="0"/>
              <a:t>Was invented at Bell Labs in 1947</a:t>
            </a:r>
          </a:p>
          <a:p>
            <a:pPr lvl="1" marL="228600">
              <a:spcBef>
                <a:spcPts val="2000"/>
              </a:spcBef>
              <a:buClr>
                <a:schemeClr val="accent1"/>
              </a:buClr>
            </a:pPr>
            <a:r>
              <a:rPr dirty="0" sz="2000" lang="en-GB" smtClean="0"/>
              <a:t>It was not until the late 1950’s that fully transistorized computers were commercially available</a:t>
            </a:r>
          </a:p>
          <a:p>
            <a:pPr lvl="1" marL="228600">
              <a:spcBef>
                <a:spcPts val="2000"/>
              </a:spcBef>
              <a:buClr>
                <a:schemeClr val="accent1"/>
              </a:buClr>
            </a:pPr>
            <a:endParaRPr dirty="0" sz="2000" lang="en-GB" smtClean="0"/>
          </a:p>
        </p:txBody>
      </p:sp>
      <p:sp>
        <p:nvSpPr>
          <p:cNvPr id="1048638" name="Text Placeholder 5"/>
          <p:cNvSpPr>
            <a:spLocks noGrp="1"/>
          </p:cNvSpPr>
          <p:nvPr>
            <p:ph type="body" sz="half" idx="4294967295"/>
          </p:nvPr>
        </p:nvSpPr>
        <p:spPr>
          <a:xfrm>
            <a:off x="990600" y="1066800"/>
            <a:ext cx="7143750" cy="774700"/>
          </a:xfrm>
        </p:spPr>
        <p:txBody>
          <a:bodyPr/>
          <a:p>
            <a:pPr>
              <a:spcBef>
                <a:spcPct val="0"/>
              </a:spcBef>
              <a:buNone/>
            </a:pPr>
            <a:r>
              <a:rPr dirty="0" sz="3600" lang="en-US" smtClean="0">
                <a:solidFill>
                  <a:schemeClr val="accent1"/>
                </a:solidFill>
                <a:effectLst>
                  <a:outerShdw algn="tl" blurRad="38100" dir="2700000" dist="38100">
                    <a:srgbClr val="000000">
                      <a:alpha val="43137"/>
                    </a:srgbClr>
                  </a:outerShdw>
                </a:effectLst>
              </a:rPr>
              <a:t>Second Generation:  Transistors</a:t>
            </a:r>
          </a:p>
        </p:txBody>
      </p:sp>
      <p:pic>
        <p:nvPicPr>
          <p:cNvPr id="2097157" name="Picture 4"/>
          <p:cNvPicPr>
            <a:picLocks noChangeAspect="1"/>
          </p:cNvPicPr>
          <p:nvPr/>
        </p:nvPicPr>
        <p:blipFill>
          <a:blip xmlns:r="http://schemas.openxmlformats.org/officeDocument/2006/relationships" r:embed="rId1"/>
          <a:stretch>
            <a:fillRect/>
          </a:stretch>
        </p:blipFill>
        <p:spPr>
          <a:xfrm>
            <a:off x="5980825" y="3024733"/>
            <a:ext cx="3055671" cy="2276475"/>
          </a:xfrm>
          <a:prstGeom prst="rect"/>
          <a:effectLst>
            <a:softEdge rad="228600"/>
          </a:effectLst>
        </p:spPr>
      </p:pic>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781" name="Rectangle 2"/>
          <p:cNvSpPr>
            <a:spLocks noGrp="1" noChangeArrowheads="1"/>
          </p:cNvSpPr>
          <p:nvPr>
            <p:ph type="title"/>
          </p:nvPr>
        </p:nvSpPr>
        <p:spPr/>
        <p:txBody>
          <a:bodyPr/>
          <a:p>
            <a:r>
              <a:rPr dirty="0" lang="en-US" smtClean="0">
                <a:solidFill>
                  <a:schemeClr val="bg2"/>
                </a:solidFill>
              </a:rPr>
              <a:t>Computer Generations</a:t>
            </a:r>
            <a:endParaRPr dirty="0" lang="en-US">
              <a:solidFill>
                <a:schemeClr val="bg2"/>
              </a:solidFill>
            </a:endParaRPr>
          </a:p>
        </p:txBody>
      </p:sp>
      <p:sp>
        <p:nvSpPr>
          <p:cNvPr id="1048782" name="Text Placeholder 17"/>
          <p:cNvSpPr>
            <a:spLocks noGrp="1"/>
          </p:cNvSpPr>
          <p:nvPr>
            <p:ph type="body" idx="1"/>
          </p:nvPr>
        </p:nvSpPr>
        <p:spPr>
          <a:xfrm>
            <a:off x="990600" y="990600"/>
            <a:ext cx="7543800" cy="1195387"/>
          </a:xfrm>
        </p:spPr>
        <p:txBody>
          <a:bodyPr>
            <a:noAutofit/>
          </a:bodyPr>
          <a:p>
            <a:pPr algn="ctr"/>
            <a:r>
              <a:rPr b="1" dirty="0" sz="3200" lang="en-US" smtClean="0">
                <a:effectLst>
                  <a:outerShdw algn="tl" blurRad="38100" dir="2700000" dist="38100">
                    <a:srgbClr val="000000">
                      <a:alpha val="43137"/>
                    </a:srgbClr>
                  </a:outerShdw>
                </a:effectLst>
                <a:latin typeface="+mj-lt"/>
              </a:rPr>
              <a:t>Table 2.2  </a:t>
            </a:r>
          </a:p>
          <a:p>
            <a:pPr algn="ctr"/>
            <a:r>
              <a:rPr b="1" dirty="0" sz="3200" lang="en-US" smtClean="0">
                <a:effectLst>
                  <a:outerShdw algn="tl" blurRad="38100" dir="2700000" dist="38100">
                    <a:srgbClr val="000000">
                      <a:alpha val="43137"/>
                    </a:srgbClr>
                  </a:outerShdw>
                </a:effectLst>
                <a:latin typeface="+mj-lt"/>
              </a:rPr>
              <a:t>Computer Generations</a:t>
            </a:r>
            <a:r>
              <a:rPr dirty="0" sz="3200" lang="en-US" smtClean="0">
                <a:effectLst>
                  <a:outerShdw algn="tl" blurRad="38100" dir="2700000" dist="38100">
                    <a:srgbClr val="000000">
                      <a:alpha val="43137"/>
                    </a:srgbClr>
                  </a:outerShdw>
                </a:effectLst>
                <a:latin typeface="+mj-lt"/>
              </a:rPr>
              <a:t> </a:t>
            </a:r>
            <a:endParaRPr dirty="0" sz="3200" lang="en-US">
              <a:effectLst>
                <a:outerShdw algn="tl" blurRad="38100" dir="2700000" dist="38100">
                  <a:srgbClr val="000000">
                    <a:alpha val="43137"/>
                  </a:srgbClr>
                </a:outerShdw>
              </a:effectLst>
              <a:latin typeface="+mj-lt"/>
            </a:endParaRPr>
          </a:p>
        </p:txBody>
      </p:sp>
      <p:graphicFrame>
        <p:nvGraphicFramePr>
          <p:cNvPr id="4194307" name="Object 4"/>
          <p:cNvGraphicFramePr>
            <a:graphicFrameLocks noChangeAspect="1"/>
          </p:cNvGraphicFramePr>
          <p:nvPr/>
        </p:nvGraphicFramePr>
        <p:xfrm>
          <a:off x="838200" y="2651125"/>
          <a:ext cx="7848600" cy="3162300"/>
        </p:xfrm>
        <a:graphic>
          <a:graphicData uri="http://schemas.openxmlformats.org/presentationml/2006/ole">
            <mc:AlternateContent xmlns:mc="http://schemas.openxmlformats.org/markup-compatibility/2006">
              <mc:Choice xmlns:v="urn:schemas-microsoft-com:vml" Requires="v">
                <p:oleObj name="Document" r:id="rId1" spid="_x0000_s1039" imgH="2374900" imgW="6096000" progId="Word.Document.12">
                  <p:embed/>
                </p:oleObj>
              </mc:Choice>
              <mc:Fallback>
                <p:oleObj name="Document" r:id="rId1" spid="" imgH="2374900" imgW="6096000" progId="Word.Document.12">
                  <p:embed/>
                  <p:pic>
                    <p:nvPicPr>
                      <p:cNvPr id="2097177" name=""/>
                      <p:cNvPicPr>
                        <a:picLocks noChangeAspect="1" noChangeArrowheads="1"/>
                      </p:cNvPicPr>
                      <p:nvPr/>
                    </p:nvPicPr>
                    <p:blipFill>
                      <a:blip xmlns:r="http://schemas.openxmlformats.org/officeDocument/2006/relationships" r:embed="rId2"/>
                      <a:srcRect/>
                      <a:stretch>
                        <a:fillRect/>
                      </a:stretch>
                    </p:blipFill>
                    <p:spPr bwMode="auto">
                      <a:xfrm>
                        <a:off x="838200" y="2651125"/>
                        <a:ext cx="7848600" cy="3162300"/>
                      </a:xfrm>
                      <a:prstGeom prst="rect"/>
                      <a:noFill/>
                      <a:ln>
                        <a:noFill/>
                      </a:ln>
                      <a:effectLst/>
                    </p:spPr>
                  </p:pic>
                </p:oleObj>
              </mc:Fallback>
            </mc:AlternateContent>
          </a:graphicData>
        </a:graphic>
      </p:graphicFrame>
    </p:spTree>
  </p:cSld>
  <p:clrMapOvr>
    <a:masterClrMapping/>
  </p:clrMapOvr>
  <p:transition spd="med">
    <p:pull dir="r"/>
  </p:transition>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796" name="Rectangle 2"/>
          <p:cNvSpPr>
            <a:spLocks noGrp="1" noChangeArrowheads="1"/>
          </p:cNvSpPr>
          <p:nvPr>
            <p:ph type="title"/>
          </p:nvPr>
        </p:nvSpPr>
        <p:spPr>
          <a:xfrm>
            <a:off x="609600" y="609600"/>
            <a:ext cx="7556313" cy="1116106"/>
          </a:xfrm>
        </p:spPr>
        <p:txBody>
          <a:bodyPr/>
          <a:p>
            <a:r>
              <a:rPr dirty="0" lang="en-US" smtClean="0">
                <a:effectLst>
                  <a:outerShdw algn="tl" blurRad="38100" dir="2700000" dist="38100">
                    <a:srgbClr val="000000">
                      <a:alpha val="43137"/>
                    </a:srgbClr>
                  </a:outerShdw>
                </a:effectLst>
              </a:rPr>
              <a:t>Second Generation Computers</a:t>
            </a:r>
            <a:endParaRPr dirty="0" lang="en-US">
              <a:effectLst>
                <a:outerShdw algn="tl" blurRad="38100" dir="2700000" dist="38100">
                  <a:srgbClr val="000000">
                    <a:alpha val="43137"/>
                  </a:srgbClr>
                </a:outerShdw>
              </a:effectLst>
            </a:endParaRPr>
          </a:p>
        </p:txBody>
      </p:sp>
      <p:sp>
        <p:nvSpPr>
          <p:cNvPr id="1048797" name="Rectangle 3"/>
          <p:cNvSpPr>
            <a:spLocks noGrp="1" noChangeArrowheads="1"/>
          </p:cNvSpPr>
          <p:nvPr>
            <p:ph sz="half" idx="2"/>
          </p:nvPr>
        </p:nvSpPr>
        <p:spPr>
          <a:xfrm>
            <a:off x="497541" y="2447365"/>
            <a:ext cx="3657600" cy="4105835"/>
          </a:xfrm>
        </p:spPr>
        <p:txBody>
          <a:bodyPr>
            <a:normAutofit lnSpcReduction="10000"/>
          </a:bodyPr>
          <a:p>
            <a:r>
              <a:rPr dirty="0" lang="en-US" smtClean="0"/>
              <a:t>Introduced:</a:t>
            </a:r>
          </a:p>
          <a:p>
            <a:pPr lvl="1"/>
            <a:r>
              <a:rPr dirty="0" lang="en-US" smtClean="0"/>
              <a:t>More complex arithmetic and logic units and control units</a:t>
            </a:r>
          </a:p>
          <a:p>
            <a:pPr lvl="1"/>
            <a:r>
              <a:rPr dirty="0" lang="en-US" smtClean="0"/>
              <a:t>The use of high-level programming languages</a:t>
            </a:r>
          </a:p>
          <a:p>
            <a:pPr lvl="1"/>
            <a:r>
              <a:rPr dirty="0" lang="en-US" smtClean="0"/>
              <a:t>Provision of </a:t>
            </a:r>
            <a:r>
              <a:rPr dirty="0" i="1" lang="en-US" smtClean="0"/>
              <a:t>system software </a:t>
            </a:r>
            <a:r>
              <a:rPr dirty="0" lang="en-US" smtClean="0"/>
              <a:t>which provided the ability to:</a:t>
            </a:r>
          </a:p>
          <a:p>
            <a:pPr lvl="2"/>
            <a:r>
              <a:rPr dirty="0" lang="en-US" smtClean="0"/>
              <a:t> load programs </a:t>
            </a:r>
          </a:p>
          <a:p>
            <a:pPr lvl="2"/>
            <a:r>
              <a:rPr dirty="0" lang="en-US" smtClean="0"/>
              <a:t>move data to peripherals and libraries </a:t>
            </a:r>
          </a:p>
          <a:p>
            <a:pPr lvl="2"/>
            <a:r>
              <a:rPr dirty="0" lang="en-US" smtClean="0"/>
              <a:t>perform common computations</a:t>
            </a:r>
          </a:p>
        </p:txBody>
      </p:sp>
      <p:sp>
        <p:nvSpPr>
          <p:cNvPr id="1048798" name="Content Placeholder 6"/>
          <p:cNvSpPr>
            <a:spLocks noGrp="1"/>
          </p:cNvSpPr>
          <p:nvPr>
            <p:ph sz="quarter" idx="4"/>
          </p:nvPr>
        </p:nvSpPr>
        <p:spPr>
          <a:xfrm>
            <a:off x="4419600" y="2590800"/>
            <a:ext cx="3657600" cy="3877235"/>
          </a:xfrm>
        </p:spPr>
        <p:txBody>
          <a:bodyPr/>
          <a:p>
            <a:r>
              <a:rPr dirty="0" lang="en-US" smtClean="0"/>
              <a:t> Appearance of the Digital Equipment Corporation (DEC) in 1957</a:t>
            </a:r>
          </a:p>
          <a:p>
            <a:r>
              <a:rPr dirty="0" lang="en-US" smtClean="0"/>
              <a:t>PDP-1(</a:t>
            </a:r>
            <a:r>
              <a:rPr dirty="0" lang="en-US"/>
              <a:t>Programmed Data </a:t>
            </a:r>
            <a:r>
              <a:rPr dirty="0" lang="en-US" smtClean="0"/>
              <a:t>Processor-1) was </a:t>
            </a:r>
            <a:r>
              <a:rPr dirty="0" lang="en-US" err="1" smtClean="0"/>
              <a:t>DEC’s</a:t>
            </a:r>
            <a:r>
              <a:rPr dirty="0" lang="en-US" smtClean="0"/>
              <a:t> first computer</a:t>
            </a:r>
          </a:p>
          <a:p>
            <a:r>
              <a:rPr dirty="0" lang="en-US" smtClean="0"/>
              <a:t>This began the mini-computer phenomenon that would become so prominent in the third generation</a:t>
            </a:r>
          </a:p>
        </p:txBody>
      </p:sp>
      <p:sp>
        <p:nvSpPr>
          <p:cNvPr id="1048799" name="Text Placeholder 4"/>
          <p:cNvSpPr>
            <a:spLocks noGrp="1"/>
          </p:cNvSpPr>
          <p:nvPr>
            <p:ph type="body" idx="1"/>
          </p:nvPr>
        </p:nvSpPr>
        <p:spPr/>
        <p:txBody>
          <a:bodyPr/>
          <a:p>
            <a:r>
              <a:rPr dirty="0" lang="en-US" smtClean="0"/>
              <a:t>          </a:t>
            </a:r>
            <a:endParaRPr dirty="0" lang="en-US"/>
          </a:p>
        </p:txBody>
      </p:sp>
      <p:sp>
        <p:nvSpPr>
          <p:cNvPr id="1048800" name="Text Placeholder 5"/>
          <p:cNvSpPr>
            <a:spLocks noGrp="1"/>
          </p:cNvSpPr>
          <p:nvPr>
            <p:ph type="body" sz="quarter" idx="3"/>
          </p:nvPr>
        </p:nvSpPr>
        <p:spPr/>
        <p:txBody>
          <a:bodyPr/>
          <a:p>
            <a:r>
              <a:rPr dirty="0" lang="en-US" smtClean="0"/>
              <a:t>        </a:t>
            </a:r>
            <a:endParaRPr dirty="0" lang="en-US"/>
          </a:p>
        </p:txBody>
      </p:sp>
      <p:sp>
        <p:nvSpPr>
          <p:cNvPr id="1048801" name="TextBox 10"/>
          <p:cNvSpPr txBox="1"/>
          <p:nvPr/>
        </p:nvSpPr>
        <p:spPr>
          <a:xfrm>
            <a:off x="4876800" y="4453467"/>
            <a:ext cx="184666" cy="461665"/>
          </a:xfrm>
          <a:prstGeom prst="rect"/>
          <a:noFill/>
        </p:spPr>
        <p:txBody>
          <a:bodyPr rtlCol="0" wrap="none">
            <a:spAutoFit/>
          </a:bodyPr>
          <a:p>
            <a:endParaRPr dirty="0" lang="en-US"/>
          </a:p>
        </p:txBody>
      </p:sp>
      <p:pic>
        <p:nvPicPr>
          <p:cNvPr id="2097179" name="Picture 8"/>
          <p:cNvPicPr>
            <a:picLocks noChangeAspect="1"/>
          </p:cNvPicPr>
          <p:nvPr/>
        </p:nvPicPr>
        <p:blipFill>
          <a:blip xmlns:r="http://schemas.openxmlformats.org/officeDocument/2006/relationships" r:embed="rId1"/>
          <a:stretch>
            <a:fillRect/>
          </a:stretch>
        </p:blipFill>
        <p:spPr>
          <a:xfrm rot="384418">
            <a:off x="7563844" y="5255078"/>
            <a:ext cx="1499809" cy="1524000"/>
          </a:xfrm>
          <a:prstGeom prst="rect"/>
        </p:spPr>
      </p:pic>
      <p:sp useBgFill="1">
        <p:nvSpPr>
          <p:cNvPr id="1048802" name="TextBox 9"/>
          <p:cNvSpPr txBox="1"/>
          <p:nvPr/>
        </p:nvSpPr>
        <p:spPr>
          <a:xfrm>
            <a:off x="8001000" y="838200"/>
            <a:ext cx="864858" cy="1143000"/>
          </a:xfrm>
          <a:prstGeom prst="rect"/>
        </p:spPr>
        <p:txBody>
          <a:bodyPr rtlCol="0" wrap="square">
            <a:spAutoFit/>
          </a:bodyPr>
          <a:p>
            <a:endParaRPr dirty="0" lang="en-US"/>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806" name="TextBox 7"/>
          <p:cNvSpPr txBox="1"/>
          <p:nvPr/>
        </p:nvSpPr>
        <p:spPr>
          <a:xfrm>
            <a:off x="144016" y="4797152"/>
            <a:ext cx="8676456" cy="1938992"/>
          </a:xfrm>
          <a:prstGeom prst="rect"/>
          <a:noFill/>
        </p:spPr>
        <p:txBody>
          <a:bodyPr rtlCol="0" wrap="square">
            <a:spAutoFit/>
          </a:bodyPr>
          <a:p>
            <a:pPr algn="ctr"/>
            <a:r>
              <a:rPr dirty="0" lang="en-US" smtClean="0"/>
              <a:t>Elliott Brothers</a:t>
            </a:r>
            <a:r>
              <a:rPr dirty="0" lang="ar-AE" smtClean="0"/>
              <a:t>کمپیوٹر</a:t>
            </a:r>
            <a:r>
              <a:rPr dirty="0" lang="ar-AE"/>
              <a:t>، جسے خریدنے کے لیے لندن کی ایک </a:t>
            </a:r>
            <a:r>
              <a:rPr dirty="0" lang="ar-AE" smtClean="0"/>
              <a:t>کمپنی </a:t>
            </a:r>
            <a:r>
              <a:rPr dirty="0" lang="en-US"/>
              <a:t>Elliott </a:t>
            </a:r>
            <a:r>
              <a:rPr dirty="0" lang="en-US" smtClean="0"/>
              <a:t> </a:t>
            </a:r>
            <a:r>
              <a:rPr dirty="0" lang="ar-AE"/>
              <a:t>سے 1955 میں مذاکرات کا آغاز کیا گیا، اسے خریدنے کا آرڈر جنوری 1956 میں دیا گیا جبکہ یہ فروری 1957 میں خریدار کو پہنچایا گیا۔ پھر اس کمپیوٹر نے اپریل 1957 میں کام کا آغاز کیا۔ کمپیوٹر کے پہلی دفعہ کام کرنے کی تقریب 3 اپریل 1957 کو ہوئی جس میں شہیر کے میئر اور پریس کو بھی مدعو کیا گیا تھا۔</a:t>
            </a:r>
            <a:endParaRPr dirty="0" lang="en-US"/>
          </a:p>
        </p:txBody>
      </p:sp>
      <p:pic>
        <p:nvPicPr>
          <p:cNvPr id="2097180" name="Picture 9"/>
          <p:cNvPicPr>
            <a:picLocks noChangeAspect="1"/>
          </p:cNvPicPr>
          <p:nvPr/>
        </p:nvPicPr>
        <p:blipFill>
          <a:blip xmlns:r="http://schemas.openxmlformats.org/officeDocument/2006/relationships" r:embed="rId1"/>
          <a:stretch>
            <a:fillRect/>
          </a:stretch>
        </p:blipFill>
        <p:spPr>
          <a:xfrm>
            <a:off x="467544" y="548680"/>
            <a:ext cx="7488832" cy="4082293"/>
          </a:xfrm>
          <a:prstGeom prst="rect"/>
        </p:spPr>
      </p:pic>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807" name="Text Placeholder 5"/>
          <p:cNvSpPr>
            <a:spLocks noGrp="1"/>
          </p:cNvSpPr>
          <p:nvPr>
            <p:ph type="body" sz="half" idx="4294967295"/>
          </p:nvPr>
        </p:nvSpPr>
        <p:spPr>
          <a:xfrm>
            <a:off x="685800" y="1143000"/>
            <a:ext cx="7543800" cy="774700"/>
          </a:xfrm>
        </p:spPr>
        <p:txBody>
          <a:bodyPr>
            <a:normAutofit/>
          </a:bodyPr>
          <a:p>
            <a:pPr>
              <a:spcBef>
                <a:spcPct val="0"/>
              </a:spcBef>
              <a:buNone/>
            </a:pPr>
            <a:r>
              <a:rPr dirty="0" sz="3300" lang="en-US" smtClean="0">
                <a:solidFill>
                  <a:schemeClr val="accent1"/>
                </a:solidFill>
                <a:effectLst>
                  <a:outerShdw algn="tl" blurRad="38100" dir="2700000" dist="38100">
                    <a:srgbClr val="000000">
                      <a:alpha val="43137"/>
                    </a:srgbClr>
                  </a:outerShdw>
                </a:effectLst>
              </a:rPr>
              <a:t>Third Generation:  Integrated Circuits</a:t>
            </a:r>
          </a:p>
        </p:txBody>
      </p:sp>
      <p:sp>
        <p:nvSpPr>
          <p:cNvPr id="1048808" name="Rectangle 2"/>
          <p:cNvSpPr>
            <a:spLocks noGrp="1" noChangeArrowheads="1"/>
          </p:cNvSpPr>
          <p:nvPr>
            <p:ph type="title" idx="4294967295"/>
          </p:nvPr>
        </p:nvSpPr>
        <p:spPr>
          <a:xfrm>
            <a:off x="533400" y="381000"/>
            <a:ext cx="7556500" cy="1116012"/>
          </a:xfrm>
        </p:spPr>
        <p:txBody>
          <a:bodyPr/>
          <a:p>
            <a:r>
              <a:rPr dirty="0" lang="en-GB" smtClean="0">
                <a:effectLst>
                  <a:outerShdw algn="tl" blurRad="38100" dir="2700000" dist="38100">
                    <a:srgbClr val="000000">
                      <a:alpha val="43137"/>
                    </a:srgbClr>
                  </a:outerShdw>
                </a:effectLst>
              </a:rPr>
              <a:t>History of Computers</a:t>
            </a:r>
            <a:endParaRPr dirty="0" lang="en-GB">
              <a:effectLst>
                <a:outerShdw algn="tl" blurRad="38100" dir="2700000" dist="38100">
                  <a:srgbClr val="000000">
                    <a:alpha val="43137"/>
                  </a:srgbClr>
                </a:outerShdw>
              </a:effectLst>
            </a:endParaRPr>
          </a:p>
        </p:txBody>
      </p:sp>
      <p:sp>
        <p:nvSpPr>
          <p:cNvPr id="1048809" name="Rectangle 3"/>
          <p:cNvSpPr>
            <a:spLocks noGrp="1" noChangeArrowheads="1"/>
          </p:cNvSpPr>
          <p:nvPr>
            <p:ph idx="4294967295"/>
          </p:nvPr>
        </p:nvSpPr>
        <p:spPr>
          <a:xfrm>
            <a:off x="838200" y="2667000"/>
            <a:ext cx="7556500" cy="4495800"/>
          </a:xfrm>
        </p:spPr>
        <p:txBody>
          <a:bodyPr>
            <a:normAutofit/>
          </a:bodyPr>
          <a:p>
            <a:r>
              <a:rPr dirty="0" lang="en-GB" smtClean="0"/>
              <a:t>1958 – the invention of the integrated circuit </a:t>
            </a:r>
          </a:p>
          <a:p>
            <a:r>
              <a:rPr dirty="0" i="1" lang="en-GB" smtClean="0"/>
              <a:t>Discrete component</a:t>
            </a:r>
          </a:p>
          <a:p>
            <a:pPr lvl="1"/>
            <a:r>
              <a:rPr dirty="0" lang="en-GB" smtClean="0"/>
              <a:t>Single, self-contained transistor</a:t>
            </a:r>
          </a:p>
          <a:p>
            <a:pPr lvl="1"/>
            <a:r>
              <a:rPr dirty="0" lang="en-GB" smtClean="0"/>
              <a:t>Manufactured separately, packaged in their own containers, and soldered or wired together onto masonite-like circuit boards</a:t>
            </a:r>
          </a:p>
          <a:p>
            <a:pPr lvl="1"/>
            <a:r>
              <a:rPr dirty="0" lang="en-GB" smtClean="0"/>
              <a:t>Manufacturing process was expensive and cumbersome</a:t>
            </a:r>
          </a:p>
          <a:p>
            <a:pPr lvl="1" marL="228600">
              <a:spcBef>
                <a:spcPts val="2000"/>
              </a:spcBef>
              <a:buClr>
                <a:schemeClr val="accent1"/>
              </a:buClr>
            </a:pPr>
            <a:r>
              <a:rPr dirty="0" sz="2000" lang="en-GB" smtClean="0"/>
              <a:t>The two most important members of the third generation were the IBM System/360 and the DEC PDP-8 </a:t>
            </a:r>
          </a:p>
          <a:p>
            <a:pPr lvl="1"/>
            <a:endParaRPr dirty="0" lang="en-GB" smtClean="0"/>
          </a:p>
        </p:txBody>
      </p:sp>
      <p:pic>
        <p:nvPicPr>
          <p:cNvPr id="2097181" name="Picture 4"/>
          <p:cNvPicPr>
            <a:picLocks noChangeAspect="1"/>
          </p:cNvPicPr>
          <p:nvPr/>
        </p:nvPicPr>
        <p:blipFill>
          <a:blip xmlns:r="http://schemas.openxmlformats.org/officeDocument/2006/relationships" r:embed="rId1"/>
          <a:stretch>
            <a:fillRect/>
          </a:stretch>
        </p:blipFill>
        <p:spPr>
          <a:xfrm>
            <a:off x="7010400" y="1752600"/>
            <a:ext cx="1524000" cy="1905464"/>
          </a:xfrm>
          <a:prstGeom prst="rect"/>
          <a:effectLst>
            <a:softEdge rad="127000"/>
          </a:effectLst>
        </p:spPr>
      </p:pic>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813" name="Rectangle 2"/>
          <p:cNvSpPr>
            <a:spLocks noGrp="1" noChangeArrowheads="1"/>
          </p:cNvSpPr>
          <p:nvPr>
            <p:ph type="title"/>
          </p:nvPr>
        </p:nvSpPr>
        <p:spPr>
          <a:xfrm>
            <a:off x="1295400" y="533400"/>
            <a:ext cx="7556313" cy="1371600"/>
          </a:xfrm>
        </p:spPr>
        <p:txBody>
          <a:bodyPr/>
          <a:p>
            <a:r>
              <a:rPr dirty="0" sz="4400" lang="en-US" smtClean="0">
                <a:effectLst>
                  <a:outerShdw algn="tl" blurRad="38100" dir="2700000" dist="38100">
                    <a:srgbClr val="000000">
                      <a:alpha val="43137"/>
                    </a:srgbClr>
                  </a:outerShdw>
                </a:effectLst>
              </a:rPr>
              <a:t>Microelectronics</a:t>
            </a:r>
            <a:br>
              <a:rPr dirty="0" sz="4400" lang="en-US" smtClean="0">
                <a:effectLst>
                  <a:outerShdw algn="tl" blurRad="38100" dir="2700000" dist="38100">
                    <a:srgbClr val="000000">
                      <a:alpha val="43137"/>
                    </a:srgbClr>
                  </a:outerShdw>
                </a:effectLst>
              </a:rPr>
            </a:br>
            <a:r>
              <a:rPr dirty="0" sz="3200" lang="en-US">
                <a:effectLst>
                  <a:outerShdw algn="tl" blurRad="38100" dir="2700000" dist="38100">
                    <a:srgbClr val="000000">
                      <a:alpha val="43137"/>
                    </a:srgbClr>
                  </a:outerShdw>
                </a:effectLst>
              </a:rPr>
              <a:t>S</a:t>
            </a:r>
            <a:r>
              <a:rPr dirty="0" sz="3200" lang="en-US" smtClean="0">
                <a:effectLst>
                  <a:outerShdw algn="tl" blurRad="38100" dir="2700000" dist="38100">
                    <a:srgbClr val="000000">
                      <a:alpha val="43137"/>
                    </a:srgbClr>
                  </a:outerShdw>
                </a:effectLst>
              </a:rPr>
              <a:t>mall electronics,</a:t>
            </a:r>
            <a:r>
              <a:rPr dirty="0" sz="4400" kumimoji="1" lang="en-US">
                <a:solidFill>
                  <a:schemeClr val="tx1"/>
                </a:solidFill>
                <a:latin typeface="Times New Roman" pitchFamily="-110" charset="0"/>
              </a:rPr>
              <a:t> </a:t>
            </a:r>
            <a:r>
              <a:rPr dirty="0" sz="3200" lang="en-US">
                <a:effectLst>
                  <a:outerShdw algn="tl" blurRad="38100" dir="2700000" dist="38100">
                    <a:srgbClr val="000000">
                      <a:alpha val="43137"/>
                    </a:srgbClr>
                  </a:outerShdw>
                </a:effectLst>
              </a:rPr>
              <a:t>literally</a:t>
            </a:r>
          </a:p>
        </p:txBody>
      </p:sp>
      <p:pic>
        <p:nvPicPr>
          <p:cNvPr id="2097182" name="Picture 3" descr="f6.pdf"/>
          <p:cNvPicPr>
            <a:picLocks noChangeAspect="1"/>
          </p:cNvPicPr>
          <p:nvPr/>
        </p:nvPicPr>
        <p:blipFill>
          <a:blip xmlns:r="http://schemas.openxmlformats.org/officeDocument/2006/relationships" r:embed="rId1"/>
          <a:srcRect t="29091" b="31818"/>
          <a:stretch>
            <a:fillRect/>
          </a:stretch>
        </p:blipFill>
        <p:spPr>
          <a:xfrm>
            <a:off x="0" y="1828800"/>
            <a:ext cx="9144000" cy="4724400"/>
          </a:xfrm>
          <a:prstGeom prst="rect"/>
        </p:spPr>
      </p:pic>
    </p:spTree>
  </p:cSld>
  <p:clrMapOvr>
    <a:masterClrMapping/>
  </p:clrMapOvr>
  <p:transition spd="med">
    <p:blinds dir="vert"/>
  </p:transition>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72" name="Rectangle 2"/>
          <p:cNvSpPr>
            <a:spLocks noGrp="1" noChangeArrowheads="1"/>
          </p:cNvSpPr>
          <p:nvPr>
            <p:ph type="title"/>
          </p:nvPr>
        </p:nvSpPr>
        <p:spPr>
          <a:xfrm>
            <a:off x="609600" y="457200"/>
            <a:ext cx="7556313" cy="1116106"/>
          </a:xfrm>
        </p:spPr>
        <p:txBody>
          <a:bodyPr>
            <a:normAutofit/>
          </a:bodyPr>
          <a:p>
            <a:r>
              <a:rPr dirty="0" lang="en-GB" smtClean="0">
                <a:effectLst>
                  <a:outerShdw algn="tl" blurRad="38100" dir="2700000" dist="38100">
                    <a:srgbClr val="000000">
                      <a:alpha val="43137"/>
                    </a:srgbClr>
                  </a:outerShdw>
                </a:effectLst>
                <a:latin typeface="+mn-lt"/>
                <a:ea typeface="+mn-ea"/>
                <a:cs typeface="+mn-cs"/>
              </a:rPr>
              <a:t>IBM System</a:t>
            </a:r>
            <a:endParaRPr dirty="0" lang="en-GB">
              <a:effectLst>
                <a:outerShdw algn="tl" blurRad="38100" dir="2700000" dist="38100">
                  <a:srgbClr val="000000">
                    <a:alpha val="43137"/>
                  </a:srgbClr>
                </a:outerShdw>
              </a:effectLst>
              <a:latin typeface="+mn-lt"/>
              <a:ea typeface="+mn-ea"/>
              <a:cs typeface="+mn-cs"/>
            </a:endParaRPr>
          </a:p>
        </p:txBody>
      </p:sp>
      <p:sp>
        <p:nvSpPr>
          <p:cNvPr id="1048673" name="Rectangle 3"/>
          <p:cNvSpPr>
            <a:spLocks noGrp="1" noChangeArrowheads="1"/>
          </p:cNvSpPr>
          <p:nvPr>
            <p:ph idx="1"/>
          </p:nvPr>
        </p:nvSpPr>
        <p:spPr/>
        <p:txBody>
          <a:bodyPr>
            <a:normAutofit/>
          </a:bodyPr>
          <a:p>
            <a:r>
              <a:rPr dirty="0" lang="en-GB" smtClean="0"/>
              <a:t>IBM System/370 architecture</a:t>
            </a:r>
          </a:p>
          <a:p>
            <a:pPr lvl="1"/>
            <a:r>
              <a:rPr dirty="0" sz="1638" lang="en-GB" smtClean="0"/>
              <a:t>Was introduced in 1970</a:t>
            </a:r>
          </a:p>
          <a:p>
            <a:pPr lvl="1"/>
            <a:r>
              <a:rPr dirty="0" sz="1638" lang="en-GB" smtClean="0"/>
              <a:t>Included a number of models</a:t>
            </a:r>
          </a:p>
          <a:p>
            <a:pPr lvl="1"/>
            <a:r>
              <a:rPr dirty="0" sz="1638" lang="en-US"/>
              <a:t>The customer with modest requirements could buy a cheaper, slower model and, if demand increased later</a:t>
            </a:r>
            <a:r>
              <a:rPr dirty="0" sz="1638" lang="en-GB"/>
              <a:t> upgrade to a more expensive, faster model without having to abandon original software</a:t>
            </a:r>
          </a:p>
          <a:p>
            <a:pPr lvl="1"/>
            <a:r>
              <a:rPr dirty="0" sz="1638" lang="en-GB" smtClean="0"/>
              <a:t>New models are introduced with improved technology, but retain the same architecture so that the customer’s software investment is protected</a:t>
            </a:r>
          </a:p>
          <a:p>
            <a:pPr lvl="1"/>
            <a:r>
              <a:rPr dirty="0" sz="1638" lang="en-GB" smtClean="0"/>
              <a:t>Architecture has survived to this day as the architecture of IBM’s mainframe product line</a:t>
            </a:r>
          </a:p>
        </p:txBody>
      </p:sp>
      <p:sp>
        <p:nvSpPr>
          <p:cNvPr id="1048674" name="Text Placeholder 29"/>
          <p:cNvSpPr>
            <a:spLocks noGrp="1"/>
          </p:cNvSpPr>
          <p:nvPr>
            <p:ph type="body" sz="half" idx="4294967295"/>
          </p:nvPr>
        </p:nvSpPr>
        <p:spPr>
          <a:xfrm>
            <a:off x="-1066800" y="914400"/>
            <a:ext cx="7559675" cy="774700"/>
          </a:xfrm>
        </p:spPr>
        <p:txBody>
          <a:bodyPr>
            <a:normAutofit/>
          </a:bodyPr>
          <a:p>
            <a:pPr algn="r">
              <a:spcBef>
                <a:spcPct val="0"/>
              </a:spcBef>
              <a:buNone/>
            </a:pPr>
            <a:r>
              <a:rPr dirty="0" sz="3600" lang="en-US" smtClean="0">
                <a:solidFill>
                  <a:schemeClr val="accent1"/>
                </a:solidFill>
                <a:effectLst>
                  <a:outerShdw algn="tl" blurRad="38100" dir="2700000" dist="38100">
                    <a:srgbClr val="000000">
                      <a:alpha val="43137"/>
                    </a:srgbClr>
                  </a:outerShdw>
                </a:effectLst>
              </a:rPr>
              <a:t>370 Architecture</a:t>
            </a:r>
          </a:p>
        </p:txBody>
      </p:sp>
      <p:pic>
        <p:nvPicPr>
          <p:cNvPr id="2097160" name="Picture 4"/>
          <p:cNvPicPr>
            <a:picLocks noChangeAspect="1"/>
          </p:cNvPicPr>
          <p:nvPr/>
        </p:nvPicPr>
        <p:blipFill>
          <a:blip xmlns:r="http://schemas.openxmlformats.org/officeDocument/2006/relationships" r:embed="rId1"/>
          <a:stretch>
            <a:fillRect/>
          </a:stretch>
        </p:blipFill>
        <p:spPr>
          <a:xfrm>
            <a:off x="6172200" y="5029200"/>
            <a:ext cx="2043775" cy="2057400"/>
          </a:xfrm>
          <a:prstGeom prst="rect"/>
        </p:spPr>
      </p:pic>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826" name="Title 14"/>
          <p:cNvSpPr>
            <a:spLocks noGrp="1"/>
          </p:cNvSpPr>
          <p:nvPr>
            <p:ph type="title"/>
          </p:nvPr>
        </p:nvSpPr>
        <p:spPr>
          <a:xfrm>
            <a:off x="990600" y="457200"/>
            <a:ext cx="7556313" cy="1116106"/>
          </a:xfrm>
        </p:spPr>
        <p:txBody>
          <a:bodyPr/>
          <a:p>
            <a:r>
              <a:rPr dirty="0" lang="en-US" smtClean="0">
                <a:effectLst>
                  <a:outerShdw algn="tl" blurRad="38100" dir="2700000" dist="38100">
                    <a:srgbClr val="000000">
                      <a:alpha val="43137"/>
                    </a:srgbClr>
                  </a:outerShdw>
                </a:effectLst>
              </a:rPr>
              <a:t>Integrated </a:t>
            </a:r>
            <a:br>
              <a:rPr dirty="0" lang="en-US" smtClean="0">
                <a:effectLst>
                  <a:outerShdw algn="tl" blurRad="38100" dir="2700000" dist="38100">
                    <a:srgbClr val="000000">
                      <a:alpha val="43137"/>
                    </a:srgbClr>
                  </a:outerShdw>
                </a:effectLst>
              </a:rPr>
            </a:br>
            <a:r>
              <a:rPr dirty="0" lang="en-US" smtClean="0">
                <a:effectLst>
                  <a:outerShdw algn="tl" blurRad="38100" dir="2700000" dist="38100">
                    <a:srgbClr val="000000">
                      <a:alpha val="43137"/>
                    </a:srgbClr>
                  </a:outerShdw>
                </a:effectLst>
              </a:rPr>
              <a:t>Circuits</a:t>
            </a:r>
            <a:endParaRPr dirty="0" lang="en-US">
              <a:effectLst>
                <a:outerShdw algn="tl" blurRad="38100" dir="2700000" dist="38100">
                  <a:srgbClr val="000000">
                    <a:alpha val="43137"/>
                  </a:srgbClr>
                </a:outerShdw>
              </a:effectLst>
            </a:endParaRPr>
          </a:p>
        </p:txBody>
      </p:sp>
      <p:sp>
        <p:nvSpPr>
          <p:cNvPr id="1048827" name="Content Placeholder 15"/>
          <p:cNvSpPr>
            <a:spLocks noGrp="1"/>
          </p:cNvSpPr>
          <p:nvPr>
            <p:ph sz="half" idx="1"/>
          </p:nvPr>
        </p:nvSpPr>
        <p:spPr>
          <a:xfrm>
            <a:off x="4343400" y="381000"/>
            <a:ext cx="3657600" cy="2885123"/>
          </a:xfrm>
        </p:spPr>
        <p:txBody>
          <a:bodyPr>
            <a:normAutofit/>
          </a:bodyPr>
          <a:p>
            <a:r>
              <a:rPr dirty="0" lang="en-US" smtClean="0"/>
              <a:t>A computer consists of gates, memory cells, and interconnections among these elements</a:t>
            </a:r>
          </a:p>
          <a:p>
            <a:r>
              <a:rPr dirty="0" lang="en-US" smtClean="0"/>
              <a:t>The gates and memory cells are constructed of simple digital electronic components</a:t>
            </a:r>
            <a:endParaRPr dirty="0" lang="en-US"/>
          </a:p>
        </p:txBody>
      </p:sp>
      <p:sp>
        <p:nvSpPr>
          <p:cNvPr id="1048828" name="Content Placeholder 16"/>
          <p:cNvSpPr>
            <a:spLocks noGrp="1"/>
          </p:cNvSpPr>
          <p:nvPr>
            <p:ph sz="half" idx="15"/>
          </p:nvPr>
        </p:nvSpPr>
        <p:spPr/>
        <p:txBody>
          <a:bodyPr>
            <a:normAutofit lnSpcReduction="10000"/>
          </a:bodyPr>
          <a:p>
            <a:r>
              <a:rPr dirty="0" lang="en-US" smtClean="0"/>
              <a:t>Data storage – provided by memory cells</a:t>
            </a:r>
          </a:p>
          <a:p>
            <a:r>
              <a:rPr dirty="0" lang="en-US" smtClean="0"/>
              <a:t>Data processing – provided by gates</a:t>
            </a:r>
          </a:p>
          <a:p>
            <a:r>
              <a:rPr dirty="0" lang="en-US" smtClean="0"/>
              <a:t>Data movement – the paths among components are used to move data from memory to memory and from memory through gates to memory</a:t>
            </a:r>
          </a:p>
          <a:p>
            <a:r>
              <a:rPr dirty="0" lang="en-US" smtClean="0"/>
              <a:t>Control – the paths among components can carry control signals</a:t>
            </a:r>
            <a:endParaRPr dirty="0" lang="en-US"/>
          </a:p>
        </p:txBody>
      </p:sp>
      <p:sp>
        <p:nvSpPr>
          <p:cNvPr id="1048829" name="Content Placeholder 17"/>
          <p:cNvSpPr>
            <a:spLocks noGrp="1"/>
          </p:cNvSpPr>
          <p:nvPr>
            <p:ph sz="half" idx="16"/>
          </p:nvPr>
        </p:nvSpPr>
        <p:spPr>
          <a:xfrm>
            <a:off x="4410075" y="2895600"/>
            <a:ext cx="3657600" cy="3240024"/>
          </a:xfrm>
        </p:spPr>
        <p:txBody>
          <a:bodyPr>
            <a:normAutofit/>
          </a:bodyPr>
          <a:p>
            <a:r>
              <a:rPr dirty="0" lang="en-US" smtClean="0"/>
              <a:t>Exploits the fact that such components as transistors, resistors, and conductors can be fabricated from a semiconductor such as silicon</a:t>
            </a:r>
          </a:p>
          <a:p>
            <a:r>
              <a:rPr dirty="0" lang="en-US" smtClean="0"/>
              <a:t>Many transistors can be produced at the same time on a single wafer of silicon</a:t>
            </a:r>
          </a:p>
          <a:p>
            <a:r>
              <a:rPr dirty="0" lang="en-US" smtClean="0"/>
              <a:t>Transistors can be connected with a processor metallization to form circuits</a:t>
            </a: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50" presetSubtype="0">
                                  <p:stCondLst>
                                    <p:cond delay="0"/>
                                  </p:stCondLst>
                                  <p:childTnLst>
                                    <p:set>
                                      <p:cBhvr>
                                        <p:cTn dur="1" fill="hold" id="6">
                                          <p:stCondLst>
                                            <p:cond delay="0"/>
                                          </p:stCondLst>
                                        </p:cTn>
                                        <p:tgtEl>
                                          <p:spTgt spid="1048828">
                                            <p:txEl>
                                              <p:pRg st="0" end="0"/>
                                            </p:txEl>
                                          </p:spTgt>
                                        </p:tgtEl>
                                        <p:attrNameLst>
                                          <p:attrName>style.visibility</p:attrName>
                                        </p:attrNameLst>
                                      </p:cBhvr>
                                      <p:to>
                                        <p:strVal val="visible"/>
                                      </p:to>
                                    </p:set>
                                    <p:anim calcmode="lin" valueType="num">
                                      <p:cBhvr>
                                        <p:cTn dur="2000" fill="hold" id="7"/>
                                        <p:tgtEl>
                                          <p:spTgt spid="1048828">
                                            <p:txEl>
                                              <p:pRg st="0" end="0"/>
                                            </p:txEl>
                                          </p:spTgt>
                                        </p:tgtEl>
                                        <p:attrNameLst>
                                          <p:attrName>ppt_w</p:attrName>
                                        </p:attrNameLst>
                                      </p:cBhvr>
                                      <p:tavLst>
                                        <p:tav tm="0">
                                          <p:val>
                                            <p:strVal val="#ppt_w+.3"/>
                                          </p:val>
                                        </p:tav>
                                        <p:tav tm="100000">
                                          <p:val>
                                            <p:strVal val="#ppt_w"/>
                                          </p:val>
                                        </p:tav>
                                      </p:tavLst>
                                    </p:anim>
                                    <p:anim calcmode="lin" valueType="num">
                                      <p:cBhvr>
                                        <p:cTn dur="2000" fill="hold" id="8"/>
                                        <p:tgtEl>
                                          <p:spTgt spid="1048828">
                                            <p:txEl>
                                              <p:pRg st="0" end="0"/>
                                            </p:txEl>
                                          </p:spTgt>
                                        </p:tgtEl>
                                        <p:attrNameLst>
                                          <p:attrName>ppt_h</p:attrName>
                                        </p:attrNameLst>
                                      </p:cBhvr>
                                      <p:tavLst>
                                        <p:tav tm="0">
                                          <p:val>
                                            <p:strVal val="#ppt_h"/>
                                          </p:val>
                                        </p:tav>
                                        <p:tav tm="100000">
                                          <p:val>
                                            <p:strVal val="#ppt_h"/>
                                          </p:val>
                                        </p:tav>
                                      </p:tavLst>
                                    </p:anim>
                                    <p:animEffect transition="in" filter="fade">
                                      <p:cBhvr>
                                        <p:cTn dur="2000" id="9"/>
                                        <p:tgtEl>
                                          <p:spTgt spid="1048828">
                                            <p:txEl>
                                              <p:pRg st="0" end="0"/>
                                            </p:txEl>
                                          </p:spTgt>
                                        </p:tgtEl>
                                      </p:cBhvr>
                                    </p:animEffect>
                                  </p:childTnLst>
                                </p:cTn>
                              </p:par>
                            </p:childTnLst>
                          </p:cTn>
                        </p:par>
                        <p:par>
                          <p:cTn fill="hold" id="10">
                            <p:stCondLst>
                              <p:cond delay="2000"/>
                            </p:stCondLst>
                            <p:childTnLst>
                              <p:par>
                                <p:cTn decel="100000" fill="hold" grpId="0" id="11" nodeType="afterEffect" presetClass="entr" presetID="50" presetSubtype="0">
                                  <p:stCondLst>
                                    <p:cond delay="0"/>
                                  </p:stCondLst>
                                  <p:childTnLst>
                                    <p:set>
                                      <p:cBhvr>
                                        <p:cTn dur="1" fill="hold" id="12">
                                          <p:stCondLst>
                                            <p:cond delay="0"/>
                                          </p:stCondLst>
                                        </p:cTn>
                                        <p:tgtEl>
                                          <p:spTgt spid="1048828">
                                            <p:txEl>
                                              <p:pRg st="1" end="1"/>
                                            </p:txEl>
                                          </p:spTgt>
                                        </p:tgtEl>
                                        <p:attrNameLst>
                                          <p:attrName>style.visibility</p:attrName>
                                        </p:attrNameLst>
                                      </p:cBhvr>
                                      <p:to>
                                        <p:strVal val="visible"/>
                                      </p:to>
                                    </p:set>
                                    <p:anim calcmode="lin" valueType="num">
                                      <p:cBhvr>
                                        <p:cTn dur="2000" fill="hold" id="13"/>
                                        <p:tgtEl>
                                          <p:spTgt spid="1048828">
                                            <p:txEl>
                                              <p:pRg st="1" end="1"/>
                                            </p:txEl>
                                          </p:spTgt>
                                        </p:tgtEl>
                                        <p:attrNameLst>
                                          <p:attrName>ppt_w</p:attrName>
                                        </p:attrNameLst>
                                      </p:cBhvr>
                                      <p:tavLst>
                                        <p:tav tm="0">
                                          <p:val>
                                            <p:strVal val="#ppt_w+.3"/>
                                          </p:val>
                                        </p:tav>
                                        <p:tav tm="100000">
                                          <p:val>
                                            <p:strVal val="#ppt_w"/>
                                          </p:val>
                                        </p:tav>
                                      </p:tavLst>
                                    </p:anim>
                                    <p:anim calcmode="lin" valueType="num">
                                      <p:cBhvr>
                                        <p:cTn dur="2000" fill="hold" id="14"/>
                                        <p:tgtEl>
                                          <p:spTgt spid="1048828">
                                            <p:txEl>
                                              <p:pRg st="1" end="1"/>
                                            </p:txEl>
                                          </p:spTgt>
                                        </p:tgtEl>
                                        <p:attrNameLst>
                                          <p:attrName>ppt_h</p:attrName>
                                        </p:attrNameLst>
                                      </p:cBhvr>
                                      <p:tavLst>
                                        <p:tav tm="0">
                                          <p:val>
                                            <p:strVal val="#ppt_h"/>
                                          </p:val>
                                        </p:tav>
                                        <p:tav tm="100000">
                                          <p:val>
                                            <p:strVal val="#ppt_h"/>
                                          </p:val>
                                        </p:tav>
                                      </p:tavLst>
                                    </p:anim>
                                    <p:animEffect transition="in" filter="fade">
                                      <p:cBhvr>
                                        <p:cTn dur="2000" id="15"/>
                                        <p:tgtEl>
                                          <p:spTgt spid="1048828">
                                            <p:txEl>
                                              <p:pRg st="1" end="1"/>
                                            </p:txEl>
                                          </p:spTgt>
                                        </p:tgtEl>
                                      </p:cBhvr>
                                    </p:animEffect>
                                  </p:childTnLst>
                                </p:cTn>
                              </p:par>
                            </p:childTnLst>
                          </p:cTn>
                        </p:par>
                        <p:par>
                          <p:cTn fill="hold" id="16">
                            <p:stCondLst>
                              <p:cond delay="4000"/>
                            </p:stCondLst>
                            <p:childTnLst>
                              <p:par>
                                <p:cTn decel="100000" fill="hold" grpId="0" id="17" nodeType="afterEffect" presetClass="entr" presetID="50" presetSubtype="0">
                                  <p:stCondLst>
                                    <p:cond delay="0"/>
                                  </p:stCondLst>
                                  <p:childTnLst>
                                    <p:set>
                                      <p:cBhvr>
                                        <p:cTn dur="1" fill="hold" id="18">
                                          <p:stCondLst>
                                            <p:cond delay="0"/>
                                          </p:stCondLst>
                                        </p:cTn>
                                        <p:tgtEl>
                                          <p:spTgt spid="1048828">
                                            <p:txEl>
                                              <p:pRg st="2" end="2"/>
                                            </p:txEl>
                                          </p:spTgt>
                                        </p:tgtEl>
                                        <p:attrNameLst>
                                          <p:attrName>style.visibility</p:attrName>
                                        </p:attrNameLst>
                                      </p:cBhvr>
                                      <p:to>
                                        <p:strVal val="visible"/>
                                      </p:to>
                                    </p:set>
                                    <p:anim calcmode="lin" valueType="num">
                                      <p:cBhvr>
                                        <p:cTn dur="2000" fill="hold" id="19"/>
                                        <p:tgtEl>
                                          <p:spTgt spid="1048828">
                                            <p:txEl>
                                              <p:pRg st="2" end="2"/>
                                            </p:txEl>
                                          </p:spTgt>
                                        </p:tgtEl>
                                        <p:attrNameLst>
                                          <p:attrName>ppt_w</p:attrName>
                                        </p:attrNameLst>
                                      </p:cBhvr>
                                      <p:tavLst>
                                        <p:tav tm="0">
                                          <p:val>
                                            <p:strVal val="#ppt_w+.3"/>
                                          </p:val>
                                        </p:tav>
                                        <p:tav tm="100000">
                                          <p:val>
                                            <p:strVal val="#ppt_w"/>
                                          </p:val>
                                        </p:tav>
                                      </p:tavLst>
                                    </p:anim>
                                    <p:anim calcmode="lin" valueType="num">
                                      <p:cBhvr>
                                        <p:cTn dur="2000" fill="hold" id="20"/>
                                        <p:tgtEl>
                                          <p:spTgt spid="1048828">
                                            <p:txEl>
                                              <p:pRg st="2" end="2"/>
                                            </p:txEl>
                                          </p:spTgt>
                                        </p:tgtEl>
                                        <p:attrNameLst>
                                          <p:attrName>ppt_h</p:attrName>
                                        </p:attrNameLst>
                                      </p:cBhvr>
                                      <p:tavLst>
                                        <p:tav tm="0">
                                          <p:val>
                                            <p:strVal val="#ppt_h"/>
                                          </p:val>
                                        </p:tav>
                                        <p:tav tm="100000">
                                          <p:val>
                                            <p:strVal val="#ppt_h"/>
                                          </p:val>
                                        </p:tav>
                                      </p:tavLst>
                                    </p:anim>
                                    <p:animEffect transition="in" filter="fade">
                                      <p:cBhvr>
                                        <p:cTn dur="2000" id="21"/>
                                        <p:tgtEl>
                                          <p:spTgt spid="1048828">
                                            <p:txEl>
                                              <p:pRg st="2" end="2"/>
                                            </p:txEl>
                                          </p:spTgt>
                                        </p:tgtEl>
                                      </p:cBhvr>
                                    </p:animEffect>
                                  </p:childTnLst>
                                </p:cTn>
                              </p:par>
                            </p:childTnLst>
                          </p:cTn>
                        </p:par>
                        <p:par>
                          <p:cTn fill="hold" id="22">
                            <p:stCondLst>
                              <p:cond delay="6000"/>
                            </p:stCondLst>
                            <p:childTnLst>
                              <p:par>
                                <p:cTn decel="100000" fill="hold" grpId="0" id="23" nodeType="afterEffect" presetClass="entr" presetID="50" presetSubtype="0">
                                  <p:stCondLst>
                                    <p:cond delay="0"/>
                                  </p:stCondLst>
                                  <p:childTnLst>
                                    <p:set>
                                      <p:cBhvr>
                                        <p:cTn dur="1" fill="hold" id="24">
                                          <p:stCondLst>
                                            <p:cond delay="0"/>
                                          </p:stCondLst>
                                        </p:cTn>
                                        <p:tgtEl>
                                          <p:spTgt spid="1048828">
                                            <p:txEl>
                                              <p:pRg st="3" end="3"/>
                                            </p:txEl>
                                          </p:spTgt>
                                        </p:tgtEl>
                                        <p:attrNameLst>
                                          <p:attrName>style.visibility</p:attrName>
                                        </p:attrNameLst>
                                      </p:cBhvr>
                                      <p:to>
                                        <p:strVal val="visible"/>
                                      </p:to>
                                    </p:set>
                                    <p:anim calcmode="lin" valueType="num">
                                      <p:cBhvr>
                                        <p:cTn dur="2000" fill="hold" id="25"/>
                                        <p:tgtEl>
                                          <p:spTgt spid="1048828">
                                            <p:txEl>
                                              <p:pRg st="3" end="3"/>
                                            </p:txEl>
                                          </p:spTgt>
                                        </p:tgtEl>
                                        <p:attrNameLst>
                                          <p:attrName>ppt_w</p:attrName>
                                        </p:attrNameLst>
                                      </p:cBhvr>
                                      <p:tavLst>
                                        <p:tav tm="0">
                                          <p:val>
                                            <p:strVal val="#ppt_w+.3"/>
                                          </p:val>
                                        </p:tav>
                                        <p:tav tm="100000">
                                          <p:val>
                                            <p:strVal val="#ppt_w"/>
                                          </p:val>
                                        </p:tav>
                                      </p:tavLst>
                                    </p:anim>
                                    <p:anim calcmode="lin" valueType="num">
                                      <p:cBhvr>
                                        <p:cTn dur="2000" fill="hold" id="26"/>
                                        <p:tgtEl>
                                          <p:spTgt spid="1048828">
                                            <p:txEl>
                                              <p:pRg st="3" end="3"/>
                                            </p:txEl>
                                          </p:spTgt>
                                        </p:tgtEl>
                                        <p:attrNameLst>
                                          <p:attrName>ppt_h</p:attrName>
                                        </p:attrNameLst>
                                      </p:cBhvr>
                                      <p:tavLst>
                                        <p:tav tm="0">
                                          <p:val>
                                            <p:strVal val="#ppt_h"/>
                                          </p:val>
                                        </p:tav>
                                        <p:tav tm="100000">
                                          <p:val>
                                            <p:strVal val="#ppt_h"/>
                                          </p:val>
                                        </p:tav>
                                      </p:tavLst>
                                    </p:anim>
                                    <p:animEffect transition="in" filter="fade">
                                      <p:cBhvr>
                                        <p:cTn dur="2000" id="27"/>
                                        <p:tgtEl>
                                          <p:spTgt spid="1048828">
                                            <p:txEl>
                                              <p:pRg st="3" end="3"/>
                                            </p:txEl>
                                          </p:spTgt>
                                        </p:tgtEl>
                                      </p:cBhvr>
                                    </p:animEffect>
                                  </p:childTnLst>
                                </p:cTn>
                              </p:par>
                            </p:childTnLst>
                          </p:cTn>
                        </p:par>
                        <p:par>
                          <p:cTn fill="hold" id="28">
                            <p:stCondLst>
                              <p:cond delay="8000"/>
                            </p:stCondLst>
                            <p:childTnLst>
                              <p:par>
                                <p:cTn decel="100000" fill="hold" grpId="0" id="29" nodeType="afterEffect" presetClass="entr" presetID="50" presetSubtype="0">
                                  <p:stCondLst>
                                    <p:cond delay="0"/>
                                  </p:stCondLst>
                                  <p:childTnLst>
                                    <p:set>
                                      <p:cBhvr>
                                        <p:cTn dur="1" fill="hold" id="30">
                                          <p:stCondLst>
                                            <p:cond delay="0"/>
                                          </p:stCondLst>
                                        </p:cTn>
                                        <p:tgtEl>
                                          <p:spTgt spid="1048827">
                                            <p:txEl>
                                              <p:pRg st="0" end="0"/>
                                            </p:txEl>
                                          </p:spTgt>
                                        </p:tgtEl>
                                        <p:attrNameLst>
                                          <p:attrName>style.visibility</p:attrName>
                                        </p:attrNameLst>
                                      </p:cBhvr>
                                      <p:to>
                                        <p:strVal val="visible"/>
                                      </p:to>
                                    </p:set>
                                    <p:anim calcmode="lin" valueType="num">
                                      <p:cBhvr>
                                        <p:cTn dur="1000" fill="hold" id="31"/>
                                        <p:tgtEl>
                                          <p:spTgt spid="1048827">
                                            <p:txEl>
                                              <p:pRg st="0" end="0"/>
                                            </p:txEl>
                                          </p:spTgt>
                                        </p:tgtEl>
                                        <p:attrNameLst>
                                          <p:attrName>ppt_w</p:attrName>
                                        </p:attrNameLst>
                                      </p:cBhvr>
                                      <p:tavLst>
                                        <p:tav tm="0">
                                          <p:val>
                                            <p:strVal val="#ppt_w+.3"/>
                                          </p:val>
                                        </p:tav>
                                        <p:tav tm="100000">
                                          <p:val>
                                            <p:strVal val="#ppt_w"/>
                                          </p:val>
                                        </p:tav>
                                      </p:tavLst>
                                    </p:anim>
                                    <p:anim calcmode="lin" valueType="num">
                                      <p:cBhvr>
                                        <p:cTn dur="1000" fill="hold" id="32"/>
                                        <p:tgtEl>
                                          <p:spTgt spid="1048827">
                                            <p:txEl>
                                              <p:pRg st="0" end="0"/>
                                            </p:txEl>
                                          </p:spTgt>
                                        </p:tgtEl>
                                        <p:attrNameLst>
                                          <p:attrName>ppt_h</p:attrName>
                                        </p:attrNameLst>
                                      </p:cBhvr>
                                      <p:tavLst>
                                        <p:tav tm="0">
                                          <p:val>
                                            <p:strVal val="#ppt_h"/>
                                          </p:val>
                                        </p:tav>
                                        <p:tav tm="100000">
                                          <p:val>
                                            <p:strVal val="#ppt_h"/>
                                          </p:val>
                                        </p:tav>
                                      </p:tavLst>
                                    </p:anim>
                                    <p:animEffect transition="in" filter="fade">
                                      <p:cBhvr>
                                        <p:cTn dur="1000" id="33"/>
                                        <p:tgtEl>
                                          <p:spTgt spid="1048827">
                                            <p:txEl>
                                              <p:pRg st="0" end="0"/>
                                            </p:txEl>
                                          </p:spTgt>
                                        </p:tgtEl>
                                      </p:cBhvr>
                                    </p:animEffect>
                                  </p:childTnLst>
                                </p:cTn>
                              </p:par>
                            </p:childTnLst>
                          </p:cTn>
                        </p:par>
                        <p:par>
                          <p:cTn fill="hold" id="34">
                            <p:stCondLst>
                              <p:cond delay="9000"/>
                            </p:stCondLst>
                            <p:childTnLst>
                              <p:par>
                                <p:cTn decel="100000" fill="hold" grpId="0" id="35" nodeType="afterEffect" presetClass="entr" presetID="50" presetSubtype="0">
                                  <p:stCondLst>
                                    <p:cond delay="0"/>
                                  </p:stCondLst>
                                  <p:childTnLst>
                                    <p:set>
                                      <p:cBhvr>
                                        <p:cTn dur="1" fill="hold" id="36">
                                          <p:stCondLst>
                                            <p:cond delay="0"/>
                                          </p:stCondLst>
                                        </p:cTn>
                                        <p:tgtEl>
                                          <p:spTgt spid="1048827">
                                            <p:txEl>
                                              <p:pRg st="1" end="1"/>
                                            </p:txEl>
                                          </p:spTgt>
                                        </p:tgtEl>
                                        <p:attrNameLst>
                                          <p:attrName>style.visibility</p:attrName>
                                        </p:attrNameLst>
                                      </p:cBhvr>
                                      <p:to>
                                        <p:strVal val="visible"/>
                                      </p:to>
                                    </p:set>
                                    <p:anim calcmode="lin" valueType="num">
                                      <p:cBhvr>
                                        <p:cTn dur="1000" fill="hold" id="37"/>
                                        <p:tgtEl>
                                          <p:spTgt spid="1048827">
                                            <p:txEl>
                                              <p:pRg st="1" end="1"/>
                                            </p:txEl>
                                          </p:spTgt>
                                        </p:tgtEl>
                                        <p:attrNameLst>
                                          <p:attrName>ppt_w</p:attrName>
                                        </p:attrNameLst>
                                      </p:cBhvr>
                                      <p:tavLst>
                                        <p:tav tm="0">
                                          <p:val>
                                            <p:strVal val="#ppt_w+.3"/>
                                          </p:val>
                                        </p:tav>
                                        <p:tav tm="100000">
                                          <p:val>
                                            <p:strVal val="#ppt_w"/>
                                          </p:val>
                                        </p:tav>
                                      </p:tavLst>
                                    </p:anim>
                                    <p:anim calcmode="lin" valueType="num">
                                      <p:cBhvr>
                                        <p:cTn dur="1000" fill="hold" id="38"/>
                                        <p:tgtEl>
                                          <p:spTgt spid="1048827">
                                            <p:txEl>
                                              <p:pRg st="1" end="1"/>
                                            </p:txEl>
                                          </p:spTgt>
                                        </p:tgtEl>
                                        <p:attrNameLst>
                                          <p:attrName>ppt_h</p:attrName>
                                        </p:attrNameLst>
                                      </p:cBhvr>
                                      <p:tavLst>
                                        <p:tav tm="0">
                                          <p:val>
                                            <p:strVal val="#ppt_h"/>
                                          </p:val>
                                        </p:tav>
                                        <p:tav tm="100000">
                                          <p:val>
                                            <p:strVal val="#ppt_h"/>
                                          </p:val>
                                        </p:tav>
                                      </p:tavLst>
                                    </p:anim>
                                    <p:animEffect transition="in" filter="fade">
                                      <p:cBhvr>
                                        <p:cTn dur="1000" id="39"/>
                                        <p:tgtEl>
                                          <p:spTgt spid="1048827">
                                            <p:txEl>
                                              <p:pRg st="1" end="1"/>
                                            </p:txEl>
                                          </p:spTgt>
                                        </p:tgtEl>
                                      </p:cBhvr>
                                    </p:animEffect>
                                  </p:childTnLst>
                                </p:cTn>
                              </p:par>
                            </p:childTnLst>
                          </p:cTn>
                        </p:par>
                        <p:par>
                          <p:cTn fill="hold" id="40">
                            <p:stCondLst>
                              <p:cond delay="10000"/>
                            </p:stCondLst>
                            <p:childTnLst>
                              <p:par>
                                <p:cTn decel="100000" fill="hold" grpId="0" id="41" nodeType="afterEffect" presetClass="entr" presetID="50" presetSubtype="0">
                                  <p:stCondLst>
                                    <p:cond delay="0"/>
                                  </p:stCondLst>
                                  <p:childTnLst>
                                    <p:set>
                                      <p:cBhvr>
                                        <p:cTn dur="1" fill="hold" id="42">
                                          <p:stCondLst>
                                            <p:cond delay="0"/>
                                          </p:stCondLst>
                                        </p:cTn>
                                        <p:tgtEl>
                                          <p:spTgt spid="1048829">
                                            <p:txEl>
                                              <p:pRg st="0" end="0"/>
                                            </p:txEl>
                                          </p:spTgt>
                                        </p:tgtEl>
                                        <p:attrNameLst>
                                          <p:attrName>style.visibility</p:attrName>
                                        </p:attrNameLst>
                                      </p:cBhvr>
                                      <p:to>
                                        <p:strVal val="visible"/>
                                      </p:to>
                                    </p:set>
                                    <p:anim calcmode="lin" valueType="num">
                                      <p:cBhvr>
                                        <p:cTn dur="1000" fill="hold" id="43"/>
                                        <p:tgtEl>
                                          <p:spTgt spid="1048829">
                                            <p:txEl>
                                              <p:pRg st="0" end="0"/>
                                            </p:txEl>
                                          </p:spTgt>
                                        </p:tgtEl>
                                        <p:attrNameLst>
                                          <p:attrName>ppt_w</p:attrName>
                                        </p:attrNameLst>
                                      </p:cBhvr>
                                      <p:tavLst>
                                        <p:tav tm="0">
                                          <p:val>
                                            <p:strVal val="#ppt_w+.3"/>
                                          </p:val>
                                        </p:tav>
                                        <p:tav tm="100000">
                                          <p:val>
                                            <p:strVal val="#ppt_w"/>
                                          </p:val>
                                        </p:tav>
                                      </p:tavLst>
                                    </p:anim>
                                    <p:anim calcmode="lin" valueType="num">
                                      <p:cBhvr>
                                        <p:cTn dur="1000" fill="hold" id="44"/>
                                        <p:tgtEl>
                                          <p:spTgt spid="1048829">
                                            <p:txEl>
                                              <p:pRg st="0" end="0"/>
                                            </p:txEl>
                                          </p:spTgt>
                                        </p:tgtEl>
                                        <p:attrNameLst>
                                          <p:attrName>ppt_h</p:attrName>
                                        </p:attrNameLst>
                                      </p:cBhvr>
                                      <p:tavLst>
                                        <p:tav tm="0">
                                          <p:val>
                                            <p:strVal val="#ppt_h"/>
                                          </p:val>
                                        </p:tav>
                                        <p:tav tm="100000">
                                          <p:val>
                                            <p:strVal val="#ppt_h"/>
                                          </p:val>
                                        </p:tav>
                                      </p:tavLst>
                                    </p:anim>
                                    <p:animEffect transition="in" filter="fade">
                                      <p:cBhvr>
                                        <p:cTn dur="1000" id="45"/>
                                        <p:tgtEl>
                                          <p:spTgt spid="1048829">
                                            <p:txEl>
                                              <p:pRg st="0" end="0"/>
                                            </p:txEl>
                                          </p:spTgt>
                                        </p:tgtEl>
                                      </p:cBhvr>
                                    </p:animEffect>
                                  </p:childTnLst>
                                </p:cTn>
                              </p:par>
                            </p:childTnLst>
                          </p:cTn>
                        </p:par>
                        <p:par>
                          <p:cTn fill="hold" id="46">
                            <p:stCondLst>
                              <p:cond delay="11000"/>
                            </p:stCondLst>
                            <p:childTnLst>
                              <p:par>
                                <p:cTn decel="100000" fill="hold" grpId="0" id="47" nodeType="afterEffect" presetClass="entr" presetID="50" presetSubtype="0">
                                  <p:stCondLst>
                                    <p:cond delay="0"/>
                                  </p:stCondLst>
                                  <p:childTnLst>
                                    <p:set>
                                      <p:cBhvr>
                                        <p:cTn dur="1" fill="hold" id="48">
                                          <p:stCondLst>
                                            <p:cond delay="0"/>
                                          </p:stCondLst>
                                        </p:cTn>
                                        <p:tgtEl>
                                          <p:spTgt spid="1048829">
                                            <p:txEl>
                                              <p:pRg st="1" end="1"/>
                                            </p:txEl>
                                          </p:spTgt>
                                        </p:tgtEl>
                                        <p:attrNameLst>
                                          <p:attrName>style.visibility</p:attrName>
                                        </p:attrNameLst>
                                      </p:cBhvr>
                                      <p:to>
                                        <p:strVal val="visible"/>
                                      </p:to>
                                    </p:set>
                                    <p:anim calcmode="lin" valueType="num">
                                      <p:cBhvr>
                                        <p:cTn dur="1000" fill="hold" id="49"/>
                                        <p:tgtEl>
                                          <p:spTgt spid="1048829">
                                            <p:txEl>
                                              <p:pRg st="1" end="1"/>
                                            </p:txEl>
                                          </p:spTgt>
                                        </p:tgtEl>
                                        <p:attrNameLst>
                                          <p:attrName>ppt_w</p:attrName>
                                        </p:attrNameLst>
                                      </p:cBhvr>
                                      <p:tavLst>
                                        <p:tav tm="0">
                                          <p:val>
                                            <p:strVal val="#ppt_w+.3"/>
                                          </p:val>
                                        </p:tav>
                                        <p:tav tm="100000">
                                          <p:val>
                                            <p:strVal val="#ppt_w"/>
                                          </p:val>
                                        </p:tav>
                                      </p:tavLst>
                                    </p:anim>
                                    <p:anim calcmode="lin" valueType="num">
                                      <p:cBhvr>
                                        <p:cTn dur="1000" fill="hold" id="50"/>
                                        <p:tgtEl>
                                          <p:spTgt spid="1048829">
                                            <p:txEl>
                                              <p:pRg st="1" end="1"/>
                                            </p:txEl>
                                          </p:spTgt>
                                        </p:tgtEl>
                                        <p:attrNameLst>
                                          <p:attrName>ppt_h</p:attrName>
                                        </p:attrNameLst>
                                      </p:cBhvr>
                                      <p:tavLst>
                                        <p:tav tm="0">
                                          <p:val>
                                            <p:strVal val="#ppt_h"/>
                                          </p:val>
                                        </p:tav>
                                        <p:tav tm="100000">
                                          <p:val>
                                            <p:strVal val="#ppt_h"/>
                                          </p:val>
                                        </p:tav>
                                      </p:tavLst>
                                    </p:anim>
                                    <p:animEffect transition="in" filter="fade">
                                      <p:cBhvr>
                                        <p:cTn dur="1000" id="51"/>
                                        <p:tgtEl>
                                          <p:spTgt spid="1048829">
                                            <p:txEl>
                                              <p:pRg st="1" end="1"/>
                                            </p:txEl>
                                          </p:spTgt>
                                        </p:tgtEl>
                                      </p:cBhvr>
                                    </p:animEffect>
                                  </p:childTnLst>
                                </p:cTn>
                              </p:par>
                            </p:childTnLst>
                          </p:cTn>
                        </p:par>
                        <p:par>
                          <p:cTn fill="hold" id="52">
                            <p:stCondLst>
                              <p:cond delay="12000"/>
                            </p:stCondLst>
                            <p:childTnLst>
                              <p:par>
                                <p:cTn decel="100000" fill="hold" grpId="0" id="53" nodeType="afterEffect" presetClass="entr" presetID="50" presetSubtype="0">
                                  <p:stCondLst>
                                    <p:cond delay="0"/>
                                  </p:stCondLst>
                                  <p:childTnLst>
                                    <p:set>
                                      <p:cBhvr>
                                        <p:cTn dur="1" fill="hold" id="54">
                                          <p:stCondLst>
                                            <p:cond delay="0"/>
                                          </p:stCondLst>
                                        </p:cTn>
                                        <p:tgtEl>
                                          <p:spTgt spid="1048829">
                                            <p:txEl>
                                              <p:pRg st="2" end="2"/>
                                            </p:txEl>
                                          </p:spTgt>
                                        </p:tgtEl>
                                        <p:attrNameLst>
                                          <p:attrName>style.visibility</p:attrName>
                                        </p:attrNameLst>
                                      </p:cBhvr>
                                      <p:to>
                                        <p:strVal val="visible"/>
                                      </p:to>
                                    </p:set>
                                    <p:anim calcmode="lin" valueType="num">
                                      <p:cBhvr>
                                        <p:cTn dur="1000" fill="hold" id="55"/>
                                        <p:tgtEl>
                                          <p:spTgt spid="1048829">
                                            <p:txEl>
                                              <p:pRg st="2" end="2"/>
                                            </p:txEl>
                                          </p:spTgt>
                                        </p:tgtEl>
                                        <p:attrNameLst>
                                          <p:attrName>ppt_w</p:attrName>
                                        </p:attrNameLst>
                                      </p:cBhvr>
                                      <p:tavLst>
                                        <p:tav tm="0">
                                          <p:val>
                                            <p:strVal val="#ppt_w+.3"/>
                                          </p:val>
                                        </p:tav>
                                        <p:tav tm="100000">
                                          <p:val>
                                            <p:strVal val="#ppt_w"/>
                                          </p:val>
                                        </p:tav>
                                      </p:tavLst>
                                    </p:anim>
                                    <p:anim calcmode="lin" valueType="num">
                                      <p:cBhvr>
                                        <p:cTn dur="1000" fill="hold" id="56"/>
                                        <p:tgtEl>
                                          <p:spTgt spid="1048829">
                                            <p:txEl>
                                              <p:pRg st="2" end="2"/>
                                            </p:txEl>
                                          </p:spTgt>
                                        </p:tgtEl>
                                        <p:attrNameLst>
                                          <p:attrName>ppt_h</p:attrName>
                                        </p:attrNameLst>
                                      </p:cBhvr>
                                      <p:tavLst>
                                        <p:tav tm="0">
                                          <p:val>
                                            <p:strVal val="#ppt_h"/>
                                          </p:val>
                                        </p:tav>
                                        <p:tav tm="100000">
                                          <p:val>
                                            <p:strVal val="#ppt_h"/>
                                          </p:val>
                                        </p:tav>
                                      </p:tavLst>
                                    </p:anim>
                                    <p:animEffect transition="in" filter="fade">
                                      <p:cBhvr>
                                        <p:cTn dur="1000" id="57"/>
                                        <p:tgtEl>
                                          <p:spTgt spid="10488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7" grpId="0" build="p"/>
      <p:bldP spid="1048828" grpId="0" build="p"/>
      <p:bldP spid="104882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833" name="Title 1"/>
          <p:cNvSpPr>
            <a:spLocks noGrp="1"/>
          </p:cNvSpPr>
          <p:nvPr>
            <p:ph type="title"/>
          </p:nvPr>
        </p:nvSpPr>
        <p:spPr>
          <a:xfrm>
            <a:off x="65956" y="620688"/>
            <a:ext cx="3281908" cy="1944216"/>
          </a:xfrm>
        </p:spPr>
        <p:txBody>
          <a:bodyPr/>
          <a:p>
            <a:pPr algn="ctr"/>
            <a:r>
              <a:rPr dirty="0" lang="en-US" smtClean="0">
                <a:effectLst>
                  <a:outerShdw algn="tl" blurRad="38100" dir="2700000" dist="38100">
                    <a:srgbClr val="000000">
                      <a:alpha val="43137"/>
                    </a:srgbClr>
                  </a:outerShdw>
                </a:effectLst>
              </a:rPr>
              <a:t>Wafer, Chip,</a:t>
            </a:r>
            <a:br>
              <a:rPr dirty="0" lang="en-US" smtClean="0">
                <a:effectLst>
                  <a:outerShdw algn="tl" blurRad="38100" dir="2700000" dist="38100">
                    <a:srgbClr val="000000">
                      <a:alpha val="43137"/>
                    </a:srgbClr>
                  </a:outerShdw>
                </a:effectLst>
              </a:rPr>
            </a:br>
            <a:r>
              <a:rPr dirty="0" lang="en-US" smtClean="0">
                <a:effectLst>
                  <a:outerShdw algn="tl" blurRad="38100" dir="2700000" dist="38100">
                    <a:srgbClr val="000000">
                      <a:alpha val="43137"/>
                    </a:srgbClr>
                  </a:outerShdw>
                </a:effectLst>
              </a:rPr>
              <a:t>and Gate</a:t>
            </a:r>
            <a:br>
              <a:rPr dirty="0" lang="en-US" smtClean="0">
                <a:effectLst>
                  <a:outerShdw algn="tl" blurRad="38100" dir="2700000" dist="38100">
                    <a:srgbClr val="000000">
                      <a:alpha val="43137"/>
                    </a:srgbClr>
                  </a:outerShdw>
                </a:effectLst>
              </a:rPr>
            </a:br>
            <a:r>
              <a:rPr dirty="0" lang="en-US" smtClean="0">
                <a:effectLst>
                  <a:outerShdw algn="tl" blurRad="38100" dir="2700000" dist="38100">
                    <a:srgbClr val="000000">
                      <a:alpha val="43137"/>
                    </a:srgbClr>
                  </a:outerShdw>
                </a:effectLst>
              </a:rPr>
              <a:t>Relationship</a:t>
            </a:r>
            <a:endParaRPr dirty="0" lang="en-US">
              <a:effectLst>
                <a:outerShdw algn="tl" blurRad="38100" dir="2700000" dist="38100">
                  <a:srgbClr val="000000">
                    <a:alpha val="43137"/>
                  </a:srgbClr>
                </a:outerShdw>
              </a:effectLst>
            </a:endParaRPr>
          </a:p>
        </p:txBody>
      </p:sp>
      <p:pic>
        <p:nvPicPr>
          <p:cNvPr id="2097183" name="Picture 3" descr="f7.pdf"/>
          <p:cNvPicPr>
            <a:picLocks noChangeAspect="1"/>
          </p:cNvPicPr>
          <p:nvPr/>
        </p:nvPicPr>
        <p:blipFill>
          <a:blip xmlns:r="http://schemas.openxmlformats.org/officeDocument/2006/relationships" r:embed="rId1"/>
          <a:srcRect l="8235" t="28182" r="10588" b="12727"/>
          <a:stretch>
            <a:fillRect/>
          </a:stretch>
        </p:blipFill>
        <p:spPr>
          <a:xfrm>
            <a:off x="2267744" y="387425"/>
            <a:ext cx="7279923" cy="6857999"/>
          </a:xfrm>
          <a:prstGeom prst="rect"/>
        </p:spPr>
      </p:pic>
      <p:sp>
        <p:nvSpPr>
          <p:cNvPr id="1048834" name="TextBox 4"/>
          <p:cNvSpPr txBox="1"/>
          <p:nvPr/>
        </p:nvSpPr>
        <p:spPr>
          <a:xfrm>
            <a:off x="179512" y="2319258"/>
            <a:ext cx="3497932" cy="4278094"/>
          </a:xfrm>
          <a:prstGeom prst="rect"/>
          <a:noFill/>
        </p:spPr>
        <p:txBody>
          <a:bodyPr rtlCol="0" wrap="square">
            <a:spAutoFit/>
          </a:bodyPr>
          <a:p>
            <a:pPr algn="just"/>
            <a:r>
              <a:rPr dirty="0" sz="1600" lang="en-US">
                <a:solidFill>
                  <a:schemeClr val="tx1">
                    <a:lumMod val="65000"/>
                    <a:lumOff val="35000"/>
                  </a:schemeClr>
                </a:solidFill>
                <a:latin typeface="+mn-lt"/>
              </a:rPr>
              <a:t>A thin wafer of silicon is divided into a matrix of small areas, each a few millimeters square. The identical circuit pattern is fabricated in each area, and the wafer is broken up into chips. Each chip consists of many gates and/or memory cells plus a number of input and output attachment points. This chip is then packaged in housing that protects it and provides pins for attachment to devices beyond the chip. A number of these packages can then be interconnected on a printed circuit board to produce larger and more complex circuits.</a:t>
            </a:r>
          </a:p>
        </p:txBody>
      </p:sp>
    </p:spTree>
  </p:cSld>
  <p:clrMapOvr>
    <a:masterClrMapping/>
  </p:clrMapOvr>
  <p:transition spd="med">
    <p:cover dir="ld"/>
  </p:transition>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838" name="Rectangle 4"/>
          <p:cNvSpPr>
            <a:spLocks noGrp="1" noChangeArrowheads="1"/>
          </p:cNvSpPr>
          <p:nvPr>
            <p:ph type="title" idx="4294967295"/>
          </p:nvPr>
        </p:nvSpPr>
        <p:spPr>
          <a:xfrm>
            <a:off x="228600" y="0"/>
            <a:ext cx="3048000" cy="990600"/>
          </a:xfrm>
        </p:spPr>
        <p:txBody>
          <a:bodyPr/>
          <a:p>
            <a:r>
              <a:rPr dirty="0" lang="en-US">
                <a:solidFill>
                  <a:schemeClr val="accent3"/>
                </a:solidFill>
                <a:effectLst>
                  <a:outerShdw algn="tl" blurRad="38100" dir="2700000" dist="38100">
                    <a:srgbClr val="000000">
                      <a:alpha val="43137"/>
                    </a:srgbClr>
                  </a:outerShdw>
                </a:effectLst>
              </a:rPr>
              <a:t>Moore’s Law</a:t>
            </a:r>
          </a:p>
        </p:txBody>
      </p:sp>
      <p:graphicFrame>
        <p:nvGraphicFramePr>
          <p:cNvPr id="4194308" name="Content Placeholder 42"/>
          <p:cNvGraphicFramePr>
            <a:graphicFrameLocks noGrp="1"/>
          </p:cNvGraphicFramePr>
          <p:nvPr>
            <p:ph idx="4294967295"/>
          </p:nvPr>
        </p:nvGraphicFramePr>
        <p:xfrm>
          <a:off x="685800" y="838200"/>
          <a:ext cx="8001000" cy="57912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848" name="Title 1"/>
          <p:cNvSpPr>
            <a:spLocks noGrp="1"/>
          </p:cNvSpPr>
          <p:nvPr>
            <p:ph type="title"/>
          </p:nvPr>
        </p:nvSpPr>
        <p:spPr/>
        <p:txBody>
          <a:bodyPr/>
          <a:p>
            <a:pPr algn="ctr"/>
            <a:r>
              <a:rPr dirty="0" lang="en-US" smtClean="0">
                <a:effectLst>
                  <a:outerShdw algn="tl" blurRad="38100" dir="2700000" dist="38100">
                    <a:srgbClr val="000000">
                      <a:alpha val="43137"/>
                    </a:srgbClr>
                  </a:outerShdw>
                </a:effectLst>
              </a:rPr>
              <a:t>Table 2.4</a:t>
            </a:r>
            <a:br>
              <a:rPr dirty="0" lang="en-US" smtClean="0">
                <a:effectLst>
                  <a:outerShdw algn="tl" blurRad="38100" dir="2700000" dist="38100">
                    <a:srgbClr val="000000">
                      <a:alpha val="43137"/>
                    </a:srgbClr>
                  </a:outerShdw>
                </a:effectLst>
              </a:rPr>
            </a:br>
            <a:r>
              <a:rPr dirty="0" lang="en-US" smtClean="0">
                <a:effectLst>
                  <a:outerShdw algn="tl" blurRad="38100" dir="2700000" dist="38100">
                    <a:srgbClr val="000000">
                      <a:alpha val="43137"/>
                    </a:srgbClr>
                  </a:outerShdw>
                </a:effectLst>
              </a:rPr>
              <a:t>Characteristics of the IBM </a:t>
            </a:r>
            <a:br>
              <a:rPr dirty="0" lang="en-US" smtClean="0">
                <a:effectLst>
                  <a:outerShdw algn="tl" blurRad="38100" dir="2700000" dist="38100">
                    <a:srgbClr val="000000">
                      <a:alpha val="43137"/>
                    </a:srgbClr>
                  </a:outerShdw>
                </a:effectLst>
              </a:rPr>
            </a:br>
            <a:r>
              <a:rPr dirty="0" lang="en-US" smtClean="0">
                <a:effectLst>
                  <a:outerShdw algn="tl" blurRad="38100" dir="2700000" dist="38100">
                    <a:srgbClr val="000000">
                      <a:alpha val="43137"/>
                    </a:srgbClr>
                  </a:outerShdw>
                </a:effectLst>
              </a:rPr>
              <a:t>System/360 Family</a:t>
            </a:r>
            <a:endParaRPr dirty="0" lang="en-US">
              <a:effectLst>
                <a:outerShdw algn="tl" blurRad="38100" dir="2700000" dist="38100">
                  <a:srgbClr val="000000">
                    <a:alpha val="43137"/>
                  </a:srgbClr>
                </a:outerShdw>
              </a:effectLst>
            </a:endParaRPr>
          </a:p>
        </p:txBody>
      </p:sp>
      <p:sp>
        <p:nvSpPr>
          <p:cNvPr id="1048849" name="TextBox 3"/>
          <p:cNvSpPr txBox="1"/>
          <p:nvPr/>
        </p:nvSpPr>
        <p:spPr>
          <a:xfrm>
            <a:off x="0" y="6019800"/>
            <a:ext cx="9144000" cy="1079733"/>
          </a:xfrm>
          <a:prstGeom prst="rect"/>
          <a:blipFill rotWithShape="1">
            <a:blip xmlns:r="http://schemas.openxmlformats.org/officeDocument/2006/relationships" r:embed="rId1"/>
            <a:tile algn="tl" flip="none" sx="100000" sy="100000" tx="0" ty="0"/>
          </a:blipFill>
        </p:spPr>
        <p:txBody>
          <a:bodyPr rtlCol="0" wrap="square">
            <a:spAutoFit/>
          </a:bodyPr>
          <a:p>
            <a:endParaRPr dirty="0" lang="en-US"/>
          </a:p>
        </p:txBody>
      </p:sp>
      <p:graphicFrame>
        <p:nvGraphicFramePr>
          <p:cNvPr id="4194309" name="Object 3"/>
          <p:cNvGraphicFramePr>
            <a:graphicFrameLocks noChangeAspect="1"/>
          </p:cNvGraphicFramePr>
          <p:nvPr/>
        </p:nvGraphicFramePr>
        <p:xfrm>
          <a:off x="23530" y="3075405"/>
          <a:ext cx="9120470" cy="3782595"/>
        </p:xfrm>
        <a:graphic>
          <a:graphicData uri="http://schemas.openxmlformats.org/presentationml/2006/ole">
            <mc:AlternateContent xmlns:mc="http://schemas.openxmlformats.org/markup-compatibility/2006">
              <mc:Choice xmlns:v="urn:schemas-microsoft-com:vml" Requires="v">
                <p:oleObj name="Document" r:id="rId2" spid="_x0000_s2060" imgH="2501900" imgW="6032500" progId="Word.Document.12">
                  <p:link updateAutomatic="1"/>
                </p:oleObj>
              </mc:Choice>
              <mc:Fallback>
                <p:oleObj name="Document" r:id="rId3" spid="" imgH="2501900" imgW="6032500" progId="Word.Document.12">
                  <p:link updateAutomatic="1"/>
                  <p:pic>
                    <p:nvPicPr>
                      <p:cNvPr id="2097184" name=""/>
                      <p:cNvPicPr>
                        <a:picLocks noChangeAspect="1" noChangeArrowheads="1"/>
                      </p:cNvPicPr>
                      <p:nvPr/>
                    </p:nvPicPr>
                    <p:blipFill>
                      <a:blip xmlns:r="http://schemas.openxmlformats.org/officeDocument/2006/relationships" r:embed="rId4"/>
                      <a:srcRect/>
                      <a:stretch>
                        <a:fillRect/>
                      </a:stretch>
                    </p:blipFill>
                    <p:spPr bwMode="auto">
                      <a:xfrm>
                        <a:off x="23530" y="3075405"/>
                        <a:ext cx="9120470" cy="3782595"/>
                      </a:xfrm>
                      <a:prstGeom prst="rect"/>
                      <a:noFill/>
                      <a:ln>
                        <a:noFill/>
                      </a:ln>
                      <a:effectLst/>
                    </p:spPr>
                  </p:pic>
                </p:oleObj>
              </mc:Fallback>
            </mc:AlternateContent>
          </a:graphicData>
        </a:graphic>
      </p:graphicFrame>
      <p:sp>
        <p:nvSpPr>
          <p:cNvPr id="1048850" name="TextBox 5"/>
          <p:cNvSpPr txBox="1"/>
          <p:nvPr/>
        </p:nvSpPr>
        <p:spPr>
          <a:xfrm>
            <a:off x="0" y="6324600"/>
            <a:ext cx="9144000" cy="584776"/>
          </a:xfrm>
          <a:prstGeom prst="rect"/>
          <a:blipFill rotWithShape="1">
            <a:blip xmlns:r="http://schemas.openxmlformats.org/officeDocument/2006/relationships" r:embed="rId1"/>
            <a:tile algn="tl" flip="none" sx="100000" sy="100000" tx="0" ty="0"/>
          </a:blipFill>
        </p:spPr>
        <p:txBody>
          <a:bodyPr rtlCol="0" wrap="square">
            <a:spAutoFit/>
          </a:bodyPr>
          <a:p>
            <a:pPr algn="ctr"/>
            <a:r>
              <a:rPr dirty="0" sz="1600" lang="en-US" smtClean="0">
                <a:latin typeface="+mn-lt"/>
              </a:rPr>
              <a:t>Table 2.4 Characteristics of the System/360 Family</a:t>
            </a:r>
          </a:p>
          <a:p>
            <a:pPr algn="ctr"/>
            <a:r>
              <a:rPr dirty="0" sz="1600" lang="en-US" smtClean="0">
                <a:latin typeface="+mn-lt"/>
              </a:rPr>
              <a:t> </a:t>
            </a:r>
            <a:endParaRPr dirty="0" sz="1600" lang="en-US">
              <a:latin typeface="+mn-lt"/>
            </a:endParaRPr>
          </a:p>
        </p:txBody>
      </p:sp>
    </p:spTree>
  </p:cSld>
  <p:clrMapOvr>
    <a:masterClrMapping/>
  </p:clrMapOvr>
  <p:transition spd="med">
    <p:split/>
  </p:transition>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854" name="Title 23"/>
          <p:cNvSpPr>
            <a:spLocks noGrp="1"/>
          </p:cNvSpPr>
          <p:nvPr>
            <p:ph type="title" idx="4294967295"/>
          </p:nvPr>
        </p:nvSpPr>
        <p:spPr>
          <a:xfrm>
            <a:off x="381000" y="457200"/>
            <a:ext cx="7556500" cy="1447800"/>
          </a:xfrm>
        </p:spPr>
        <p:txBody>
          <a:bodyPr/>
          <a:p>
            <a:pPr algn="ctr"/>
            <a:r>
              <a:rPr dirty="0" lang="en-US" smtClean="0">
                <a:effectLst>
                  <a:outerShdw algn="tl" blurRad="38100" dir="2700000" dist="38100">
                    <a:srgbClr val="000000">
                      <a:alpha val="43137"/>
                    </a:srgbClr>
                  </a:outerShdw>
                </a:effectLst>
              </a:rPr>
              <a:t>	Table 2.5</a:t>
            </a:r>
            <a:br>
              <a:rPr dirty="0" lang="en-US" smtClean="0">
                <a:effectLst>
                  <a:outerShdw algn="tl" blurRad="38100" dir="2700000" dist="38100">
                    <a:srgbClr val="000000">
                      <a:alpha val="43137"/>
                    </a:srgbClr>
                  </a:outerShdw>
                </a:effectLst>
              </a:rPr>
            </a:br>
            <a:r>
              <a:rPr dirty="0" lang="en-US" smtClean="0">
                <a:effectLst>
                  <a:outerShdw algn="tl" blurRad="38100" dir="2700000" dist="38100">
                    <a:srgbClr val="000000">
                      <a:alpha val="43137"/>
                    </a:srgbClr>
                  </a:outerShdw>
                </a:effectLst>
              </a:rPr>
              <a:t>Evolution of the </a:t>
            </a:r>
            <a:r>
              <a:rPr dirty="0" lang="en-US" err="1" smtClean="0">
                <a:effectLst>
                  <a:outerShdw algn="tl" blurRad="38100" dir="2700000" dist="38100">
                    <a:srgbClr val="000000">
                      <a:alpha val="43137"/>
                    </a:srgbClr>
                  </a:outerShdw>
                </a:effectLst>
              </a:rPr>
              <a:t>DEC’s</a:t>
            </a:r>
            <a:r>
              <a:rPr dirty="0" lang="en-US" smtClean="0">
                <a:effectLst>
                  <a:outerShdw algn="tl" blurRad="38100" dir="2700000" dist="38100">
                    <a:srgbClr val="000000">
                      <a:alpha val="43137"/>
                    </a:srgbClr>
                  </a:outerShdw>
                </a:effectLst>
              </a:rPr>
              <a:t> PDP-8</a:t>
            </a:r>
            <a:endParaRPr dirty="0" lang="en-US">
              <a:effectLst>
                <a:outerShdw algn="tl" blurRad="38100" dir="2700000" dist="38100">
                  <a:srgbClr val="000000">
                    <a:alpha val="43137"/>
                  </a:srgbClr>
                </a:outerShdw>
              </a:effectLst>
            </a:endParaRPr>
          </a:p>
        </p:txBody>
      </p:sp>
      <p:sp>
        <p:nvSpPr>
          <p:cNvPr id="1048855" name="TextBox 24"/>
          <p:cNvSpPr txBox="1"/>
          <p:nvPr/>
        </p:nvSpPr>
        <p:spPr>
          <a:xfrm>
            <a:off x="0" y="5791200"/>
            <a:ext cx="9144000" cy="533400"/>
          </a:xfrm>
          <a:prstGeom prst="rect"/>
          <a:blipFill rotWithShape="1">
            <a:blip xmlns:r="http://schemas.openxmlformats.org/officeDocument/2006/relationships" r:embed="rId1"/>
            <a:tile algn="tl" flip="none" sx="100000" sy="100000" tx="0" ty="0"/>
          </a:blipFill>
        </p:spPr>
        <p:txBody>
          <a:bodyPr rtlCol="0" wrap="square">
            <a:spAutoFit/>
          </a:bodyPr>
          <a:p>
            <a:endParaRPr dirty="0" lang="en-US"/>
          </a:p>
        </p:txBody>
      </p:sp>
      <p:sp>
        <p:nvSpPr>
          <p:cNvPr id="1048856" name="TextBox 25"/>
          <p:cNvSpPr txBox="1"/>
          <p:nvPr/>
        </p:nvSpPr>
        <p:spPr>
          <a:xfrm>
            <a:off x="9013907" y="1446575"/>
            <a:ext cx="130093" cy="5106625"/>
          </a:xfrm>
          <a:prstGeom prst="rect"/>
          <a:blipFill rotWithShape="1">
            <a:blip xmlns:r="http://schemas.openxmlformats.org/officeDocument/2006/relationships" r:embed="rId1"/>
            <a:tile algn="tl" flip="none" sx="100000" sy="100000" tx="0" ty="0"/>
          </a:blipFill>
        </p:spPr>
        <p:txBody>
          <a:bodyPr rtlCol="0" wrap="square">
            <a:spAutoFit/>
          </a:bodyPr>
          <a:p>
            <a:endParaRPr dirty="0" lang="en-US"/>
          </a:p>
        </p:txBody>
      </p:sp>
      <p:graphicFrame>
        <p:nvGraphicFramePr>
          <p:cNvPr id="4194310" name="Object 3"/>
          <p:cNvGraphicFramePr>
            <a:graphicFrameLocks noChangeAspect="1"/>
          </p:cNvGraphicFramePr>
          <p:nvPr/>
        </p:nvGraphicFramePr>
        <p:xfrm>
          <a:off x="1" y="2286000"/>
          <a:ext cx="9144000" cy="4010069"/>
        </p:xfrm>
        <a:graphic>
          <a:graphicData uri="http://schemas.openxmlformats.org/presentationml/2006/ole">
            <mc:AlternateContent xmlns:mc="http://schemas.openxmlformats.org/markup-compatibility/2006">
              <mc:Choice xmlns:v="urn:schemas-microsoft-com:vml" Requires="v">
                <p:oleObj name="Document" r:id="rId2" spid="_x0000_s3084" imgH="3657600" imgW="8242300" progId="Word.Document.12">
                  <p:link updateAutomatic="1"/>
                </p:oleObj>
              </mc:Choice>
              <mc:Fallback>
                <p:oleObj name="Document" r:id="rId3" spid="" imgH="3657600" imgW="8242300" progId="Word.Document.12">
                  <p:link updateAutomatic="1"/>
                  <p:pic>
                    <p:nvPicPr>
                      <p:cNvPr id="2097186" name=""/>
                      <p:cNvPicPr>
                        <a:picLocks noChangeAspect="1" noChangeArrowheads="1"/>
                      </p:cNvPicPr>
                      <p:nvPr/>
                    </p:nvPicPr>
                    <p:blipFill>
                      <a:blip xmlns:r="http://schemas.openxmlformats.org/officeDocument/2006/relationships" r:embed="rId4"/>
                      <a:srcRect/>
                      <a:stretch>
                        <a:fillRect/>
                      </a:stretch>
                    </p:blipFill>
                    <p:spPr bwMode="auto">
                      <a:xfrm>
                        <a:off x="1" y="2286000"/>
                        <a:ext cx="9144000" cy="4010069"/>
                      </a:xfrm>
                      <a:prstGeom prst="rect"/>
                      <a:noFill/>
                      <a:ln>
                        <a:noFill/>
                      </a:ln>
                      <a:effectLst/>
                    </p:spPr>
                  </p:pic>
                </p:oleObj>
              </mc:Fallback>
            </mc:AlternateContent>
          </a:graphicData>
        </a:graphic>
      </p:graphicFrame>
      <p:sp>
        <p:nvSpPr>
          <p:cNvPr id="1048857" name="TextBox 27"/>
          <p:cNvSpPr txBox="1"/>
          <p:nvPr/>
        </p:nvSpPr>
        <p:spPr>
          <a:xfrm>
            <a:off x="0" y="6019800"/>
            <a:ext cx="9143999" cy="369332"/>
          </a:xfrm>
          <a:prstGeom prst="rect"/>
          <a:blipFill rotWithShape="1">
            <a:blip xmlns:r="http://schemas.openxmlformats.org/officeDocument/2006/relationships" r:embed="rId1"/>
            <a:tile algn="tl" flip="none" sx="100000" sy="100000" tx="0" ty="0"/>
          </a:blipFill>
        </p:spPr>
        <p:txBody>
          <a:bodyPr rtlCol="0" wrap="square">
            <a:spAutoFit/>
          </a:bodyPr>
          <a:p>
            <a:pPr algn="ctr"/>
            <a:r>
              <a:rPr dirty="0" sz="1800" lang="en-US" smtClean="0">
                <a:latin typeface="+mn-lt"/>
              </a:rPr>
              <a:t>Table 2.5 Evolution of the PDP-8</a:t>
            </a:r>
            <a:endParaRPr dirty="0" sz="1800" lang="en-US">
              <a:latin typeface="+mn-lt"/>
            </a:endParaRPr>
          </a:p>
        </p:txBody>
      </p:sp>
    </p:spTree>
  </p:cSld>
  <p:clrMapOvr>
    <a:masterClrMapping/>
  </p:clrMapOvr>
  <p:transition spd="med">
    <p:split/>
  </p:transition>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861" name="Rectangle 2"/>
          <p:cNvSpPr>
            <a:spLocks noGrp="1" noChangeArrowheads="1"/>
          </p:cNvSpPr>
          <p:nvPr>
            <p:ph type="title"/>
          </p:nvPr>
        </p:nvSpPr>
        <p:spPr>
          <a:xfrm>
            <a:off x="990600" y="762000"/>
            <a:ext cx="7556313" cy="1116106"/>
          </a:xfrm>
        </p:spPr>
        <p:txBody>
          <a:bodyPr/>
          <a:p>
            <a:r>
              <a:rPr dirty="0" lang="en-GB">
                <a:effectLst>
                  <a:outerShdw algn="tl" blurRad="38100" dir="2700000" dist="38100">
                    <a:srgbClr val="000000">
                      <a:alpha val="43137"/>
                    </a:srgbClr>
                  </a:outerShdw>
                </a:effectLst>
              </a:rPr>
              <a:t>DEC - PDP-8 Bus Structure</a:t>
            </a:r>
          </a:p>
        </p:txBody>
      </p:sp>
      <p:pic>
        <p:nvPicPr>
          <p:cNvPr id="2097188" name="Picture 3" descr="f9.pdf"/>
          <p:cNvPicPr>
            <a:picLocks noChangeAspect="1"/>
          </p:cNvPicPr>
          <p:nvPr/>
        </p:nvPicPr>
        <p:blipFill>
          <a:blip xmlns:r="http://schemas.openxmlformats.org/officeDocument/2006/relationships" r:embed="rId1"/>
          <a:srcRect t="40000" b="27273"/>
          <a:stretch>
            <a:fillRect/>
          </a:stretch>
        </p:blipFill>
        <p:spPr>
          <a:xfrm>
            <a:off x="-609600" y="2209800"/>
            <a:ext cx="10974881" cy="4648200"/>
          </a:xfrm>
          <a:prstGeom prst="rect"/>
        </p:spPr>
      </p:pic>
      <p:sp>
        <p:nvSpPr>
          <p:cNvPr id="1048862" name="TextBox 1"/>
          <p:cNvSpPr txBox="1"/>
          <p:nvPr/>
        </p:nvSpPr>
        <p:spPr>
          <a:xfrm>
            <a:off x="18056" y="4725144"/>
            <a:ext cx="9217024" cy="1323439"/>
          </a:xfrm>
          <a:prstGeom prst="rect"/>
          <a:noFill/>
        </p:spPr>
        <p:txBody>
          <a:bodyPr rtlCol="0" wrap="square">
            <a:spAutoFit/>
          </a:bodyPr>
          <a:p>
            <a:pPr algn="just"/>
            <a:r>
              <a:rPr dirty="0" sz="1600" lang="en-US">
                <a:solidFill>
                  <a:schemeClr val="tx1">
                    <a:lumMod val="65000"/>
                    <a:lumOff val="35000"/>
                  </a:schemeClr>
                </a:solidFill>
                <a:latin typeface="+mn-lt"/>
              </a:rPr>
              <a:t>The PDP-8 bus, called the Omnibus, consists of 96 separate signal paths, used to carry control, address, and data signals. Because all system components share a common set of signal paths, their use can be controlled by the CPU</a:t>
            </a:r>
            <a:r>
              <a:rPr dirty="0" sz="1600" lang="en-US" smtClean="0">
                <a:solidFill>
                  <a:schemeClr val="tx1">
                    <a:lumMod val="65000"/>
                    <a:lumOff val="35000"/>
                  </a:schemeClr>
                </a:solidFill>
                <a:latin typeface="+mn-lt"/>
              </a:rPr>
              <a:t>. </a:t>
            </a:r>
          </a:p>
          <a:p>
            <a:pPr algn="just"/>
            <a:r>
              <a:rPr dirty="0" sz="1600" lang="en-US" smtClean="0">
                <a:solidFill>
                  <a:schemeClr val="tx1">
                    <a:lumMod val="65000"/>
                    <a:lumOff val="35000"/>
                  </a:schemeClr>
                </a:solidFill>
                <a:latin typeface="+mn-lt"/>
              </a:rPr>
              <a:t>This </a:t>
            </a:r>
            <a:r>
              <a:rPr dirty="0" sz="1600" lang="en-US">
                <a:solidFill>
                  <a:schemeClr val="tx1">
                    <a:lumMod val="65000"/>
                    <a:lumOff val="35000"/>
                  </a:schemeClr>
                </a:solidFill>
                <a:latin typeface="+mn-lt"/>
              </a:rPr>
              <a:t>architecture is highly flexible, allowing modules to be plugged into the bus to create various configurations.</a:t>
            </a:r>
          </a:p>
        </p:txBody>
      </p:sp>
    </p:spTree>
  </p:cSld>
  <p:clrMapOvr>
    <a:masterClrMapping/>
  </p:clrMapOvr>
  <p:transition spd="med">
    <p:wipe dir="r"/>
  </p:transition>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877" name="Text Placeholder 25"/>
          <p:cNvSpPr>
            <a:spLocks noGrp="1"/>
          </p:cNvSpPr>
          <p:nvPr>
            <p:ph type="body" sz="half" idx="2"/>
          </p:nvPr>
        </p:nvSpPr>
        <p:spPr>
          <a:xfrm>
            <a:off x="685800" y="1371600"/>
            <a:ext cx="3429000" cy="2296399"/>
          </a:xfrm>
        </p:spPr>
        <p:txBody>
          <a:bodyPr/>
          <a:p>
            <a:pPr>
              <a:spcBef>
                <a:spcPts val="0"/>
              </a:spcBef>
            </a:pPr>
            <a:r>
              <a:rPr dirty="0" lang="en-US" smtClean="0">
                <a:effectLst>
                  <a:outerShdw algn="tl" blurRad="38100" dir="2700000" dist="38100">
                    <a:srgbClr val="000000">
                      <a:alpha val="43137"/>
                    </a:srgbClr>
                  </a:outerShdw>
                </a:effectLst>
              </a:rPr>
              <a:t>Later</a:t>
            </a:r>
          </a:p>
          <a:p>
            <a:pPr>
              <a:spcBef>
                <a:spcPts val="0"/>
              </a:spcBef>
            </a:pPr>
            <a:r>
              <a:rPr dirty="0" lang="en-US" smtClean="0">
                <a:effectLst>
                  <a:outerShdw algn="tl" blurRad="38100" dir="2700000" dist="38100">
                    <a:srgbClr val="000000">
                      <a:alpha val="43137"/>
                    </a:srgbClr>
                  </a:outerShdw>
                </a:effectLst>
              </a:rPr>
              <a:t>Generations</a:t>
            </a:r>
            <a:endParaRPr dirty="0" lang="en-US">
              <a:effectLst>
                <a:outerShdw algn="tl" blurRad="38100" dir="2700000" dist="38100">
                  <a:srgbClr val="000000">
                    <a:alpha val="43137"/>
                  </a:srgbClr>
                </a:outerShdw>
              </a:effectLst>
            </a:endParaRPr>
          </a:p>
        </p:txBody>
      </p:sp>
      <p:sp>
        <p:nvSpPr>
          <p:cNvPr id="1048878" name="TextBox 8"/>
          <p:cNvSpPr txBox="1"/>
          <p:nvPr/>
        </p:nvSpPr>
        <p:spPr>
          <a:xfrm>
            <a:off x="6781800" y="404664"/>
            <a:ext cx="2133600" cy="1600438"/>
          </a:xfrm>
          <a:prstGeom prst="rect"/>
          <a:noFill/>
        </p:spPr>
        <p:txBody>
          <a:bodyPr rtlCol="0" wrap="square">
            <a:spAutoFit/>
          </a:bodyPr>
          <a:p>
            <a:pPr algn="ctr"/>
            <a:r>
              <a:rPr dirty="0" sz="1800" lang="en-US" smtClean="0"/>
              <a:t>LSI </a:t>
            </a:r>
          </a:p>
          <a:p>
            <a:pPr algn="ctr"/>
            <a:r>
              <a:rPr dirty="0" sz="1600" lang="en-US" smtClean="0"/>
              <a:t>Large Scale Integration </a:t>
            </a:r>
            <a:r>
              <a:rPr dirty="0" sz="1600" kumimoji="1" lang="en-US" smtClean="0">
                <a:latin typeface="Times New Roman" pitchFamily="-110" charset="0"/>
              </a:rPr>
              <a:t>more </a:t>
            </a:r>
            <a:r>
              <a:rPr dirty="0" sz="1600" kumimoji="1" lang="en-US">
                <a:latin typeface="Times New Roman" pitchFamily="-110" charset="0"/>
              </a:rPr>
              <a:t>than </a:t>
            </a:r>
            <a:r>
              <a:rPr dirty="0" sz="1600" kumimoji="1" lang="en-US" smtClean="0">
                <a:latin typeface="Times New Roman" pitchFamily="-110" charset="0"/>
              </a:rPr>
              <a:t>1000 components </a:t>
            </a:r>
            <a:r>
              <a:rPr dirty="0" sz="1600" kumimoji="1" lang="en-US">
                <a:latin typeface="Times New Roman" pitchFamily="-110" charset="0"/>
              </a:rPr>
              <a:t>can be </a:t>
            </a:r>
            <a:r>
              <a:rPr dirty="0" sz="1600" kumimoji="1" lang="en-US" smtClean="0">
                <a:latin typeface="Times New Roman" pitchFamily="-110" charset="0"/>
              </a:rPr>
              <a:t>placed </a:t>
            </a:r>
            <a:r>
              <a:rPr dirty="0" sz="1600" kumimoji="1" lang="en-US">
                <a:latin typeface="Times New Roman" pitchFamily="-110" charset="0"/>
              </a:rPr>
              <a:t>on </a:t>
            </a:r>
            <a:r>
              <a:rPr dirty="0" sz="1600" kumimoji="1" lang="en-US" smtClean="0">
                <a:latin typeface="Times New Roman" pitchFamily="-110" charset="0"/>
              </a:rPr>
              <a:t>a single </a:t>
            </a:r>
            <a:r>
              <a:rPr dirty="0" sz="1600" kumimoji="1" lang="en-US">
                <a:latin typeface="Times New Roman" pitchFamily="-110" charset="0"/>
              </a:rPr>
              <a:t>integrated circuit </a:t>
            </a:r>
            <a:r>
              <a:rPr dirty="0" sz="1600" kumimoji="1" lang="en-US" smtClean="0">
                <a:latin typeface="Times New Roman" pitchFamily="-110" charset="0"/>
              </a:rPr>
              <a:t>chip</a:t>
            </a:r>
            <a:endParaRPr dirty="0" sz="1600" lang="en-US"/>
          </a:p>
        </p:txBody>
      </p:sp>
      <p:sp>
        <p:nvSpPr>
          <p:cNvPr id="1048879" name="TextBox 11"/>
          <p:cNvSpPr txBox="1"/>
          <p:nvPr/>
        </p:nvSpPr>
        <p:spPr>
          <a:xfrm>
            <a:off x="4800600" y="2492896"/>
            <a:ext cx="1676400" cy="1785104"/>
          </a:xfrm>
          <a:prstGeom prst="rect"/>
          <a:noFill/>
        </p:spPr>
        <p:txBody>
          <a:bodyPr rtlCol="0" wrap="square">
            <a:spAutoFit/>
          </a:bodyPr>
          <a:p>
            <a:pPr algn="ctr"/>
            <a:r>
              <a:rPr dirty="0" sz="2000" lang="en-US" smtClean="0"/>
              <a:t>VLSI</a:t>
            </a:r>
          </a:p>
          <a:p>
            <a:pPr algn="ctr"/>
            <a:r>
              <a:rPr dirty="0" sz="1800" lang="en-US" smtClean="0"/>
              <a:t>Very Large Scale Integration</a:t>
            </a:r>
          </a:p>
          <a:p>
            <a:pPr algn="ctr"/>
            <a:r>
              <a:rPr dirty="0" sz="1800" kumimoji="1" lang="en-US">
                <a:latin typeface="Times New Roman" pitchFamily="-110" charset="0"/>
              </a:rPr>
              <a:t>10,000 components </a:t>
            </a:r>
            <a:endParaRPr dirty="0" sz="1800" lang="en-US"/>
          </a:p>
        </p:txBody>
      </p:sp>
      <p:sp>
        <p:nvSpPr>
          <p:cNvPr id="1048880" name="TextBox 12"/>
          <p:cNvSpPr txBox="1"/>
          <p:nvPr/>
        </p:nvSpPr>
        <p:spPr>
          <a:xfrm>
            <a:off x="6781800" y="4495800"/>
            <a:ext cx="2133600" cy="2133600"/>
          </a:xfrm>
          <a:prstGeom prst="rect"/>
          <a:solidFill>
            <a:srgbClr val="660066">
              <a:alpha val="80000"/>
            </a:srgbClr>
          </a:solidFill>
        </p:spPr>
        <p:txBody>
          <a:bodyPr rtlCol="0" wrap="square">
            <a:noAutofit/>
          </a:bodyPr>
          <a:p>
            <a:pPr algn="ctr"/>
            <a:endParaRPr dirty="0" sz="2000" lang="en-US" smtClean="0"/>
          </a:p>
          <a:p>
            <a:pPr algn="ctr"/>
            <a:r>
              <a:rPr dirty="0" sz="2000" lang="en-US" smtClean="0"/>
              <a:t>ULSI</a:t>
            </a:r>
          </a:p>
          <a:p>
            <a:pPr algn="ctr"/>
            <a:r>
              <a:rPr dirty="0" sz="1800" lang="en-US" smtClean="0"/>
              <a:t>Ultra Large</a:t>
            </a:r>
          </a:p>
          <a:p>
            <a:pPr algn="ctr"/>
            <a:r>
              <a:rPr dirty="0" sz="1800" lang="en-US" smtClean="0"/>
              <a:t> Scale </a:t>
            </a:r>
          </a:p>
          <a:p>
            <a:pPr algn="ctr"/>
            <a:r>
              <a:rPr dirty="0" sz="1800" lang="en-US" smtClean="0"/>
              <a:t>Integration</a:t>
            </a:r>
          </a:p>
          <a:p>
            <a:pPr algn="ctr"/>
            <a:r>
              <a:rPr dirty="0" sz="1800" kumimoji="1" lang="en-US">
                <a:latin typeface="Times New Roman" pitchFamily="-110" charset="0"/>
              </a:rPr>
              <a:t>more than one billion components</a:t>
            </a:r>
            <a:endParaRPr dirty="0" sz="1800" lang="en-US"/>
          </a:p>
          <a:p>
            <a:pPr algn="ctr"/>
            <a:endParaRPr dirty="0" sz="1800" lang="en-US"/>
          </a:p>
        </p:txBody>
      </p:sp>
      <p:sp>
        <p:nvSpPr>
          <p:cNvPr id="1048881" name="Title 28"/>
          <p:cNvSpPr>
            <a:spLocks noGrp="1"/>
          </p:cNvSpPr>
          <p:nvPr>
            <p:ph type="ctrTitle"/>
          </p:nvPr>
        </p:nvSpPr>
        <p:spPr>
          <a:xfrm>
            <a:off x="1752600" y="5105400"/>
            <a:ext cx="4038600" cy="1143000"/>
          </a:xfrm>
        </p:spPr>
        <p:txBody>
          <a:bodyPr>
            <a:normAutofit/>
          </a:bodyPr>
          <a:p>
            <a:pPr algn="ctr"/>
            <a:r>
              <a:rPr dirty="0" lang="en-US" smtClean="0">
                <a:solidFill>
                  <a:srgbClr val="2B142D"/>
                </a:solidFill>
              </a:rPr>
              <a:t>Semiconductor Memory</a:t>
            </a:r>
            <a:br>
              <a:rPr dirty="0" lang="en-US" smtClean="0">
                <a:solidFill>
                  <a:srgbClr val="2B142D"/>
                </a:solidFill>
              </a:rPr>
            </a:br>
            <a:r>
              <a:rPr dirty="0" lang="en-US" smtClean="0">
                <a:solidFill>
                  <a:srgbClr val="2B142D"/>
                </a:solidFill>
              </a:rPr>
              <a:t>Microprocessors</a:t>
            </a:r>
            <a:endParaRPr dirty="0" lang="en-US">
              <a:solidFill>
                <a:srgbClr val="2B142D"/>
              </a:solidFill>
            </a:endParaRPr>
          </a:p>
        </p:txBody>
      </p:sp>
      <p:pic>
        <p:nvPicPr>
          <p:cNvPr id="2097189" name="Picture 7"/>
          <p:cNvPicPr>
            <a:picLocks noChangeAspect="1"/>
          </p:cNvPicPr>
          <p:nvPr/>
        </p:nvPicPr>
        <p:blipFill>
          <a:blip xmlns:r="http://schemas.openxmlformats.org/officeDocument/2006/relationships" r:embed="rId1"/>
          <a:stretch>
            <a:fillRect/>
          </a:stretch>
        </p:blipFill>
        <p:spPr>
          <a:xfrm rot="20096797">
            <a:off x="389684" y="4619341"/>
            <a:ext cx="1548749" cy="1104900"/>
          </a:xfrm>
          <a:prstGeom prst="rect"/>
        </p:spPr>
      </p:pic>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885" name="Rectangle 2"/>
          <p:cNvSpPr>
            <a:spLocks noGrp="1" noChangeArrowheads="1"/>
          </p:cNvSpPr>
          <p:nvPr>
            <p:ph type="title"/>
          </p:nvPr>
        </p:nvSpPr>
        <p:spPr>
          <a:xfrm>
            <a:off x="762000" y="304800"/>
            <a:ext cx="8382000" cy="811306"/>
          </a:xfrm>
        </p:spPr>
        <p:txBody>
          <a:bodyPr/>
          <a:p>
            <a:r>
              <a:rPr dirty="0" lang="en-GB" smtClean="0">
                <a:solidFill>
                  <a:schemeClr val="accent3"/>
                </a:solidFill>
              </a:rPr>
              <a:t>Semiconductor Memory</a:t>
            </a:r>
            <a:endParaRPr dirty="0" lang="en-GB">
              <a:solidFill>
                <a:schemeClr val="accent3"/>
              </a:solidFill>
            </a:endParaRPr>
          </a:p>
        </p:txBody>
      </p:sp>
      <p:graphicFrame>
        <p:nvGraphicFramePr>
          <p:cNvPr id="4194311" name="Content Placeholder 33"/>
          <p:cNvGraphicFramePr>
            <a:graphicFrameLocks noGrp="1"/>
          </p:cNvGraphicFramePr>
          <p:nvPr>
            <p:ph idx="1"/>
          </p:nvPr>
        </p:nvGraphicFramePr>
        <p:xfrm>
          <a:off x="228600" y="1143000"/>
          <a:ext cx="8610599" cy="54102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886" name="TextBox 65"/>
          <p:cNvSpPr txBox="1"/>
          <p:nvPr/>
        </p:nvSpPr>
        <p:spPr>
          <a:xfrm>
            <a:off x="6959600" y="795867"/>
            <a:ext cx="184666" cy="461665"/>
          </a:xfrm>
          <a:prstGeom prst="rect"/>
          <a:noFill/>
        </p:spPr>
        <p:txBody>
          <a:bodyPr rtlCol="0" wrap="none">
            <a:spAutoFit/>
          </a:bodyPr>
          <a:p>
            <a:endParaRPr dirty="0" lang="en-US"/>
          </a:p>
        </p:txBody>
      </p:sp>
      <p:sp>
        <p:nvSpPr>
          <p:cNvPr id="1048887" name="TextBox 66"/>
          <p:cNvSpPr txBox="1"/>
          <p:nvPr/>
        </p:nvSpPr>
        <p:spPr>
          <a:xfrm>
            <a:off x="7924800" y="228600"/>
            <a:ext cx="990600" cy="914399"/>
          </a:xfrm>
          <a:prstGeom prst="rect"/>
          <a:blipFill rotWithShape="1">
            <a:blip xmlns:r="http://schemas.openxmlformats.org/officeDocument/2006/relationships" r:embed="rId6"/>
            <a:tile algn="tl" flip="none" sx="100000" sy="100000" tx="0" ty="0"/>
          </a:blipFill>
        </p:spPr>
        <p:txBody>
          <a:bodyPr rtlCol="0" wrap="square">
            <a:spAutoFit/>
          </a:bodyPr>
          <a:p>
            <a:endParaRPr dirty="0" lang="en-US"/>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891" name="Rectangle 2"/>
          <p:cNvSpPr>
            <a:spLocks noGrp="1" noChangeArrowheads="1"/>
          </p:cNvSpPr>
          <p:nvPr>
            <p:ph type="title"/>
          </p:nvPr>
        </p:nvSpPr>
        <p:spPr>
          <a:xfrm>
            <a:off x="685800" y="484094"/>
            <a:ext cx="7368987" cy="1116106"/>
          </a:xfrm>
        </p:spPr>
        <p:txBody>
          <a:bodyPr/>
          <a:p>
            <a:r>
              <a:rPr dirty="0" lang="en-GB" smtClean="0">
                <a:effectLst>
                  <a:outerShdw algn="tl" blurRad="38100" dir="2700000" dist="38100">
                    <a:srgbClr val="000000">
                      <a:alpha val="43137"/>
                    </a:srgbClr>
                  </a:outerShdw>
                </a:effectLst>
              </a:rPr>
              <a:t>Microprocessors</a:t>
            </a:r>
            <a:endParaRPr dirty="0" lang="en-GB">
              <a:effectLst>
                <a:outerShdw algn="tl" blurRad="38100" dir="2700000" dist="38100">
                  <a:srgbClr val="000000">
                    <a:alpha val="43137"/>
                  </a:srgbClr>
                </a:outerShdw>
              </a:effectLst>
            </a:endParaRPr>
          </a:p>
        </p:txBody>
      </p:sp>
      <p:sp>
        <p:nvSpPr>
          <p:cNvPr id="1048892" name="Rectangle 3"/>
          <p:cNvSpPr>
            <a:spLocks noGrp="1" noChangeArrowheads="1"/>
          </p:cNvSpPr>
          <p:nvPr>
            <p:ph idx="1"/>
          </p:nvPr>
        </p:nvSpPr>
        <p:spPr>
          <a:xfrm>
            <a:off x="498474" y="1447800"/>
            <a:ext cx="7556313" cy="5181600"/>
          </a:xfrm>
        </p:spPr>
        <p:txBody>
          <a:bodyPr>
            <a:normAutofit lnSpcReduction="10000"/>
          </a:bodyPr>
          <a:p>
            <a:r>
              <a:rPr dirty="0" lang="en-GB" smtClean="0"/>
              <a:t>The density of elements on processor chips continued to rise</a:t>
            </a:r>
          </a:p>
          <a:p>
            <a:pPr lvl="1"/>
            <a:r>
              <a:rPr dirty="0" lang="en-GB" smtClean="0"/>
              <a:t>More and more elements were placed on each chip so that fewer and fewer chips were needed to construct a single computer processor</a:t>
            </a:r>
          </a:p>
          <a:p>
            <a:r>
              <a:rPr dirty="0" lang="en-GB" smtClean="0"/>
              <a:t>1971 Intel developed 4004</a:t>
            </a:r>
          </a:p>
          <a:p>
            <a:pPr lvl="1"/>
            <a:r>
              <a:rPr dirty="0" lang="en-GB" smtClean="0"/>
              <a:t>First chip to contain all of the components of a CPU on a single chip</a:t>
            </a:r>
          </a:p>
          <a:p>
            <a:pPr lvl="1"/>
            <a:r>
              <a:rPr dirty="0" lang="en-GB" smtClean="0"/>
              <a:t>Birth of microprocessor</a:t>
            </a:r>
          </a:p>
          <a:p>
            <a:r>
              <a:rPr dirty="0" lang="en-GB" smtClean="0"/>
              <a:t>1972 Intel developed 8008</a:t>
            </a:r>
          </a:p>
          <a:p>
            <a:pPr lvl="1"/>
            <a:r>
              <a:rPr dirty="0" lang="en-GB" smtClean="0"/>
              <a:t>First 8-bit microprocessor</a:t>
            </a:r>
          </a:p>
          <a:p>
            <a:r>
              <a:rPr dirty="0" lang="en-GB"/>
              <a:t>1974</a:t>
            </a:r>
            <a:r>
              <a:rPr dirty="0" lang="en-GB" smtClean="0"/>
              <a:t> Intel developed 8080</a:t>
            </a:r>
          </a:p>
          <a:p>
            <a:pPr lvl="1"/>
            <a:r>
              <a:rPr dirty="0" lang="en-GB" smtClean="0"/>
              <a:t>First </a:t>
            </a:r>
            <a:r>
              <a:rPr dirty="0" lang="en-GB"/>
              <a:t>general purpose </a:t>
            </a:r>
            <a:r>
              <a:rPr dirty="0" lang="en-GB" smtClean="0"/>
              <a:t>microprocessor</a:t>
            </a:r>
          </a:p>
          <a:p>
            <a:pPr lvl="1"/>
            <a:r>
              <a:rPr dirty="0" lang="en-GB" smtClean="0"/>
              <a:t>Faster, has a richer instruction set, has a large addressing capability</a:t>
            </a:r>
          </a:p>
          <a:p>
            <a:endParaRPr dirty="0" lang="en-GB"/>
          </a:p>
        </p:txBody>
      </p:sp>
      <p:pic>
        <p:nvPicPr>
          <p:cNvPr id="2097190" name="Picture 3"/>
          <p:cNvPicPr>
            <a:picLocks noChangeAspect="1"/>
          </p:cNvPicPr>
          <p:nvPr/>
        </p:nvPicPr>
        <p:blipFill>
          <a:blip xmlns:r="http://schemas.openxmlformats.org/officeDocument/2006/relationships" r:embed="rId1"/>
          <a:stretch>
            <a:fillRect/>
          </a:stretch>
        </p:blipFill>
        <p:spPr>
          <a:xfrm rot="657724">
            <a:off x="6310058" y="3994177"/>
            <a:ext cx="2095500" cy="1651000"/>
          </a:xfrm>
          <a:prstGeom prst="rect"/>
          <a:effectLst>
            <a:softEdge rad="177800"/>
          </a:effectLst>
        </p:spPr>
      </p:pic>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896" name="Title 1"/>
          <p:cNvSpPr>
            <a:spLocks noGrp="1"/>
          </p:cNvSpPr>
          <p:nvPr>
            <p:ph type="title" idx="4294967295"/>
          </p:nvPr>
        </p:nvSpPr>
        <p:spPr>
          <a:xfrm>
            <a:off x="0" y="134938"/>
            <a:ext cx="8077200" cy="995362"/>
          </a:xfrm>
        </p:spPr>
        <p:txBody>
          <a:bodyPr>
            <a:normAutofit/>
          </a:bodyPr>
          <a:p>
            <a:pPr algn="ctr"/>
            <a:r>
              <a:rPr dirty="0" lang="en-US" smtClean="0">
                <a:effectLst>
                  <a:outerShdw algn="tl" blurRad="38100" dir="2700000" dist="38100">
                    <a:srgbClr val="000000">
                      <a:alpha val="43137"/>
                    </a:srgbClr>
                  </a:outerShdw>
                </a:effectLst>
              </a:rPr>
              <a:t>Evolution of Intel Microprocessors</a:t>
            </a:r>
            <a:endParaRPr dirty="0" lang="en-US">
              <a:effectLst>
                <a:outerShdw algn="tl" blurRad="38100" dir="2700000" dist="38100">
                  <a:srgbClr val="000000">
                    <a:alpha val="43137"/>
                  </a:srgbClr>
                </a:outerShdw>
              </a:effectLst>
            </a:endParaRPr>
          </a:p>
        </p:txBody>
      </p:sp>
      <p:graphicFrame>
        <p:nvGraphicFramePr>
          <p:cNvPr id="4194312" name="Object 2"/>
          <p:cNvGraphicFramePr>
            <a:graphicFrameLocks noChangeAspect="1"/>
          </p:cNvGraphicFramePr>
          <p:nvPr/>
        </p:nvGraphicFramePr>
        <p:xfrm>
          <a:off x="228600" y="1066800"/>
          <a:ext cx="8686800" cy="2410345"/>
        </p:xfrm>
        <a:graphic>
          <a:graphicData uri="http://schemas.openxmlformats.org/presentationml/2006/ole">
            <mc:AlternateContent xmlns:mc="http://schemas.openxmlformats.org/markup-compatibility/2006">
              <mc:Choice xmlns:v="urn:schemas-microsoft-com:vml" Requires="v">
                <p:oleObj name="Document" r:id="rId1" spid="_x0000_s4106" imgH="2298700" imgW="8382000" progId="Word.Document.12">
                  <p:embed/>
                </p:oleObj>
              </mc:Choice>
              <mc:Fallback>
                <p:oleObj name="Document" r:id="rId1" spid="" imgH="2298700" imgW="8382000" progId="Word.Document.12">
                  <p:embed/>
                  <p:pic>
                    <p:nvPicPr>
                      <p:cNvPr id="2097191" name=""/>
                      <p:cNvPicPr>
                        <a:picLocks noChangeAspect="1" noChangeArrowheads="1"/>
                      </p:cNvPicPr>
                      <p:nvPr/>
                    </p:nvPicPr>
                    <p:blipFill>
                      <a:blip xmlns:r="http://schemas.openxmlformats.org/officeDocument/2006/relationships" r:embed="rId2"/>
                      <a:srcRect/>
                      <a:stretch>
                        <a:fillRect/>
                      </a:stretch>
                    </p:blipFill>
                    <p:spPr bwMode="auto">
                      <a:xfrm>
                        <a:off x="228600" y="1066800"/>
                        <a:ext cx="8686800" cy="2410345"/>
                      </a:xfrm>
                      <a:prstGeom prst="rect"/>
                      <a:noFill/>
                      <a:ln>
                        <a:noFill/>
                      </a:ln>
                      <a:effectLst/>
                    </p:spPr>
                  </p:pic>
                </p:oleObj>
              </mc:Fallback>
            </mc:AlternateContent>
          </a:graphicData>
        </a:graphic>
      </p:graphicFrame>
      <p:graphicFrame>
        <p:nvGraphicFramePr>
          <p:cNvPr id="4194313" name="Object 3"/>
          <p:cNvGraphicFramePr>
            <a:graphicFrameLocks noChangeAspect="1"/>
          </p:cNvGraphicFramePr>
          <p:nvPr/>
        </p:nvGraphicFramePr>
        <p:xfrm>
          <a:off x="228600" y="3733800"/>
          <a:ext cx="8686800" cy="3124200"/>
        </p:xfrm>
        <a:graphic>
          <a:graphicData uri="http://schemas.openxmlformats.org/presentationml/2006/ole">
            <mc:AlternateContent xmlns:mc="http://schemas.openxmlformats.org/markup-compatibility/2006">
              <mc:Choice xmlns:v="urn:schemas-microsoft-com:vml" Requires="v">
                <p:oleObj name="Document" r:id="rId3" spid="_x0000_s4107" imgH="2895600" imgW="8382000" progId="Word.Document.12">
                  <p:embed/>
                </p:oleObj>
              </mc:Choice>
              <mc:Fallback>
                <p:oleObj name="Document" r:id="rId3" spid="" imgH="2895600" imgW="8382000" progId="Word.Document.12">
                  <p:embed/>
                  <p:pic>
                    <p:nvPicPr>
                      <p:cNvPr id="2097192" name=""/>
                      <p:cNvPicPr>
                        <a:picLocks noChangeAspect="1" noChangeArrowheads="1"/>
                      </p:cNvPicPr>
                      <p:nvPr/>
                    </p:nvPicPr>
                    <p:blipFill>
                      <a:blip xmlns:r="http://schemas.openxmlformats.org/officeDocument/2006/relationships" r:embed="rId4"/>
                      <a:srcRect/>
                      <a:stretch>
                        <a:fillRect/>
                      </a:stretch>
                    </p:blipFill>
                    <p:spPr bwMode="auto">
                      <a:xfrm>
                        <a:off x="228600" y="3733800"/>
                        <a:ext cx="8686800" cy="3124200"/>
                      </a:xfrm>
                      <a:prstGeom prst="rect"/>
                      <a:noFill/>
                      <a:ln>
                        <a:noFill/>
                      </a:ln>
                      <a:effectLst/>
                    </p:spPr>
                  </p:pic>
                </p:oleObj>
              </mc:Fallback>
            </mc:AlternateContent>
          </a:graphicData>
        </a:graphic>
      </p:graphicFrame>
      <p:sp>
        <p:nvSpPr>
          <p:cNvPr id="1048897" name="Rectangle 14"/>
          <p:cNvSpPr/>
          <p:nvPr/>
        </p:nvSpPr>
        <p:spPr>
          <a:xfrm>
            <a:off x="3276600" y="3124200"/>
            <a:ext cx="2264813" cy="400110"/>
          </a:xfrm>
          <a:prstGeom prst="rect"/>
        </p:spPr>
        <p:txBody>
          <a:bodyPr wrap="square">
            <a:spAutoFit/>
          </a:bodyPr>
          <a:p>
            <a:pPr algn="ctr">
              <a:buNone/>
            </a:pPr>
            <a:r>
              <a:rPr dirty="0" sz="2000" lang="en-US" smtClean="0">
                <a:effectLst>
                  <a:outerShdw algn="tl" blurRad="38100" dir="2700000" dist="38100">
                    <a:srgbClr val="000000">
                      <a:alpha val="43137"/>
                    </a:srgbClr>
                  </a:outerShdw>
                </a:effectLst>
              </a:rPr>
              <a:t>a.  1970s Processors</a:t>
            </a:r>
            <a:endParaRPr dirty="0" sz="2000" lang="en-US">
              <a:effectLst>
                <a:outerShdw algn="tl" blurRad="38100" dir="2700000" dist="38100">
                  <a:srgbClr val="000000">
                    <a:alpha val="43137"/>
                  </a:srgbClr>
                </a:outerShdw>
              </a:effectLst>
            </a:endParaRPr>
          </a:p>
        </p:txBody>
      </p:sp>
      <p:sp>
        <p:nvSpPr>
          <p:cNvPr id="1048898" name="Rectangle 16"/>
          <p:cNvSpPr/>
          <p:nvPr/>
        </p:nvSpPr>
        <p:spPr>
          <a:xfrm>
            <a:off x="3352800" y="6457890"/>
            <a:ext cx="2264813" cy="400110"/>
          </a:xfrm>
          <a:prstGeom prst="rect"/>
        </p:spPr>
        <p:txBody>
          <a:bodyPr wrap="square">
            <a:spAutoFit/>
          </a:bodyPr>
          <a:p>
            <a:pPr algn="ctr">
              <a:buNone/>
            </a:pPr>
            <a:r>
              <a:rPr dirty="0" sz="2000" lang="en-US">
                <a:effectLst>
                  <a:outerShdw algn="tl" blurRad="38100" dir="2700000" dist="38100">
                    <a:srgbClr val="000000">
                      <a:alpha val="43137"/>
                    </a:srgbClr>
                  </a:outerShdw>
                </a:effectLst>
              </a:rPr>
              <a:t>b</a:t>
            </a:r>
            <a:r>
              <a:rPr dirty="0" sz="2000" lang="en-US" smtClean="0">
                <a:effectLst>
                  <a:outerShdw algn="tl" blurRad="38100" dir="2700000" dist="38100">
                    <a:srgbClr val="000000">
                      <a:alpha val="43137"/>
                    </a:srgbClr>
                  </a:outerShdw>
                </a:effectLst>
              </a:rPr>
              <a:t>.  1980s Processors</a:t>
            </a:r>
            <a:endParaRPr dirty="0" sz="2000" lang="en-US">
              <a:effectLst>
                <a:outerShdw algn="tl" blurRad="38100" dir="2700000" dist="38100">
                  <a:srgbClr val="000000">
                    <a:alpha val="43137"/>
                  </a:srgbClr>
                </a:outerShdw>
              </a:effectLst>
            </a:endParaRPr>
          </a:p>
        </p:txBody>
      </p:sp>
    </p:spTree>
  </p:cSld>
  <p:clrMapOvr>
    <a:masterClrMapping/>
  </p:clrMapOvr>
  <p:transition spd="med">
    <p:push/>
  </p:transition>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87" name="Rectangle 2"/>
          <p:cNvSpPr>
            <a:spLocks noGrp="1" noChangeArrowheads="1"/>
          </p:cNvSpPr>
          <p:nvPr>
            <p:ph type="title"/>
          </p:nvPr>
        </p:nvSpPr>
        <p:spPr>
          <a:xfrm>
            <a:off x="498474" y="149795"/>
            <a:ext cx="7556313" cy="712658"/>
          </a:xfrm>
        </p:spPr>
        <p:txBody>
          <a:bodyPr/>
          <a:p>
            <a:r>
              <a:rPr dirty="0" lang="en-GB" smtClean="0">
                <a:effectLst>
                  <a:outerShdw algn="tl" blurRad="38100" dir="2700000" dist="38100">
                    <a:srgbClr val="000000">
                      <a:alpha val="43137"/>
                    </a:srgbClr>
                  </a:outerShdw>
                </a:effectLst>
                <a:latin typeface="+mn-lt"/>
                <a:ea typeface="+mn-ea"/>
                <a:cs typeface="+mn-cs"/>
              </a:rPr>
              <a:t>Structure and Function</a:t>
            </a:r>
            <a:endParaRPr dirty="0" sz="1600" lang="en-GB">
              <a:effectLst>
                <a:outerShdw algn="tl" blurRad="38100" dir="2700000" dist="38100">
                  <a:srgbClr val="000000">
                    <a:alpha val="43137"/>
                  </a:srgbClr>
                </a:outerShdw>
              </a:effectLst>
              <a:latin typeface="+mn-lt"/>
              <a:ea typeface="+mn-ea"/>
              <a:cs typeface="+mn-cs"/>
            </a:endParaRPr>
          </a:p>
        </p:txBody>
      </p:sp>
      <p:sp>
        <p:nvSpPr>
          <p:cNvPr id="1048688" name="Text Placeholder 24"/>
          <p:cNvSpPr>
            <a:spLocks noGrp="1"/>
          </p:cNvSpPr>
          <p:nvPr>
            <p:ph sz="half" idx="1"/>
          </p:nvPr>
        </p:nvSpPr>
        <p:spPr>
          <a:xfrm>
            <a:off x="685800" y="1981200"/>
            <a:ext cx="3657600" cy="4419600"/>
          </a:xfrm>
        </p:spPr>
        <p:txBody>
          <a:bodyPr>
            <a:normAutofit/>
          </a:bodyPr>
          <a:p>
            <a:r>
              <a:rPr dirty="0" lang="en-US" smtClean="0">
                <a:solidFill>
                  <a:srgbClr val="000000"/>
                </a:solidFill>
              </a:rPr>
              <a:t>Hierarchical system</a:t>
            </a:r>
          </a:p>
          <a:p>
            <a:pPr lvl="1"/>
            <a:r>
              <a:rPr dirty="0" lang="en-US" smtClean="0">
                <a:solidFill>
                  <a:srgbClr val="000000"/>
                </a:solidFill>
              </a:rPr>
              <a:t>Set of interrelated subsystems</a:t>
            </a:r>
          </a:p>
          <a:p>
            <a:pPr lvl="1" marL="228600">
              <a:spcBef>
                <a:spcPts val="2000"/>
              </a:spcBef>
              <a:buClr>
                <a:schemeClr val="accent1"/>
              </a:buClr>
            </a:pPr>
            <a:r>
              <a:rPr dirty="0" lang="en-US" smtClean="0">
                <a:solidFill>
                  <a:srgbClr val="000000"/>
                </a:solidFill>
              </a:rPr>
              <a:t>Hierarchical nature of complex systems is essential to both their design and their description</a:t>
            </a:r>
          </a:p>
          <a:p>
            <a:pPr lvl="1" marL="228600">
              <a:spcBef>
                <a:spcPts val="2000"/>
              </a:spcBef>
              <a:buClr>
                <a:schemeClr val="accent1"/>
              </a:buClr>
            </a:pPr>
            <a:r>
              <a:rPr dirty="0" lang="en-US" smtClean="0">
                <a:solidFill>
                  <a:srgbClr val="000000"/>
                </a:solidFill>
              </a:rPr>
              <a:t>Designer need only deal with a particular level of the system at a time</a:t>
            </a:r>
          </a:p>
          <a:p>
            <a:pPr lvl="1"/>
            <a:r>
              <a:rPr dirty="0" lang="en-US" smtClean="0">
                <a:solidFill>
                  <a:srgbClr val="000000"/>
                </a:solidFill>
              </a:rPr>
              <a:t>Concerned with structure and function at each level</a:t>
            </a:r>
          </a:p>
        </p:txBody>
      </p:sp>
      <p:sp>
        <p:nvSpPr>
          <p:cNvPr id="1048689" name="Rectangle 3"/>
          <p:cNvSpPr>
            <a:spLocks noGrp="1" noChangeArrowheads="1"/>
          </p:cNvSpPr>
          <p:nvPr>
            <p:ph sz="half" idx="2"/>
          </p:nvPr>
        </p:nvSpPr>
        <p:spPr>
          <a:xfrm>
            <a:off x="4876800" y="2133600"/>
            <a:ext cx="3657600" cy="3352800"/>
          </a:xfrm>
        </p:spPr>
        <p:txBody>
          <a:bodyPr>
            <a:normAutofit/>
          </a:bodyPr>
          <a:p>
            <a:r>
              <a:rPr dirty="0" lang="en-GB" smtClean="0">
                <a:solidFill>
                  <a:srgbClr val="000000"/>
                </a:solidFill>
              </a:rPr>
              <a:t>Structure</a:t>
            </a:r>
          </a:p>
          <a:p>
            <a:pPr lvl="1"/>
            <a:r>
              <a:rPr dirty="0" lang="en-GB" smtClean="0">
                <a:solidFill>
                  <a:srgbClr val="000000"/>
                </a:solidFill>
              </a:rPr>
              <a:t>The </a:t>
            </a:r>
            <a:r>
              <a:rPr dirty="0" lang="en-GB">
                <a:solidFill>
                  <a:srgbClr val="000000"/>
                </a:solidFill>
              </a:rPr>
              <a:t>way in which components relate to each other</a:t>
            </a:r>
          </a:p>
          <a:p>
            <a:r>
              <a:rPr dirty="0" lang="en-GB" smtClean="0">
                <a:solidFill>
                  <a:srgbClr val="000000"/>
                </a:solidFill>
              </a:rPr>
              <a:t>Function</a:t>
            </a:r>
          </a:p>
          <a:p>
            <a:pPr lvl="1"/>
            <a:r>
              <a:rPr dirty="0" lang="en-GB" smtClean="0">
                <a:solidFill>
                  <a:srgbClr val="000000"/>
                </a:solidFill>
              </a:rPr>
              <a:t>The </a:t>
            </a:r>
            <a:r>
              <a:rPr dirty="0" lang="en-GB">
                <a:solidFill>
                  <a:srgbClr val="000000"/>
                </a:solidFill>
              </a:rPr>
              <a:t>operation of individual components as part of the structure</a:t>
            </a:r>
          </a:p>
        </p:txBody>
      </p:sp>
      <p:pic>
        <p:nvPicPr>
          <p:cNvPr id="2097161" name="Picture 4"/>
          <p:cNvPicPr>
            <a:picLocks noChangeAspect="1"/>
          </p:cNvPicPr>
          <p:nvPr/>
        </p:nvPicPr>
        <p:blipFill>
          <a:blip xmlns:r="http://schemas.openxmlformats.org/officeDocument/2006/relationships" r:embed="rId1"/>
          <a:stretch>
            <a:fillRect/>
          </a:stretch>
        </p:blipFill>
        <p:spPr>
          <a:xfrm>
            <a:off x="7391400" y="5181600"/>
            <a:ext cx="1371600" cy="1450731"/>
          </a:xfrm>
          <a:prstGeom prst="rect"/>
          <a:solidFill>
            <a:srgbClr val="6666CC"/>
          </a:solidFill>
          <a:scene3d>
            <a:camera prst="orthographicFront">
              <a:rot lat="0" lon="10799999" rev="0"/>
            </a:camera>
            <a:lightRig dir="t" rig="threePt"/>
          </a:scene3d>
        </p:spPr>
      </p:pic>
      <p:sp>
        <p:nvSpPr>
          <p:cNvPr id="1048690" name="TextBox 1"/>
          <p:cNvSpPr txBox="1"/>
          <p:nvPr/>
        </p:nvSpPr>
        <p:spPr>
          <a:xfrm>
            <a:off x="498474" y="822233"/>
            <a:ext cx="7391474" cy="1077218"/>
          </a:xfrm>
          <a:prstGeom prst="rect"/>
          <a:noFill/>
        </p:spPr>
        <p:txBody>
          <a:bodyPr rtlCol="0" wrap="square">
            <a:spAutoFit/>
          </a:bodyPr>
          <a:p>
            <a:pPr algn="just"/>
            <a:r>
              <a:rPr dirty="0" sz="1600" kumimoji="1" lang="en-US">
                <a:latin typeface="+mj-lt"/>
              </a:rPr>
              <a:t>A computer is a complex system; contemporary computers contain millions </a:t>
            </a:r>
            <a:r>
              <a:rPr dirty="0" sz="1600" kumimoji="1" lang="en-US" smtClean="0">
                <a:latin typeface="+mj-lt"/>
              </a:rPr>
              <a:t>of </a:t>
            </a:r>
            <a:r>
              <a:rPr dirty="0" sz="1600" lang="en-US" smtClean="0">
                <a:solidFill>
                  <a:srgbClr val="000000"/>
                </a:solidFill>
                <a:latin typeface="+mj-lt"/>
              </a:rPr>
              <a:t>Elementary </a:t>
            </a:r>
            <a:r>
              <a:rPr dirty="0" sz="1600" lang="en-US">
                <a:solidFill>
                  <a:srgbClr val="000000"/>
                </a:solidFill>
                <a:latin typeface="+mj-lt"/>
              </a:rPr>
              <a:t>electronic components. How, then, can one clearly describe them</a:t>
            </a:r>
            <a:r>
              <a:rPr dirty="0" sz="1600" lang="en-US" smtClean="0">
                <a:solidFill>
                  <a:srgbClr val="000000"/>
                </a:solidFill>
                <a:latin typeface="+mj-lt"/>
              </a:rPr>
              <a:t>? The </a:t>
            </a:r>
            <a:r>
              <a:rPr dirty="0" sz="1600" lang="en-US">
                <a:solidFill>
                  <a:srgbClr val="000000"/>
                </a:solidFill>
                <a:latin typeface="+mj-lt"/>
              </a:rPr>
              <a:t>key is to recognize the hierarchical nature of most complex </a:t>
            </a:r>
            <a:r>
              <a:rPr dirty="0" sz="1600" lang="en-US" smtClean="0">
                <a:solidFill>
                  <a:srgbClr val="000000"/>
                </a:solidFill>
                <a:latin typeface="+mj-lt"/>
              </a:rPr>
              <a:t>systems, including the </a:t>
            </a:r>
            <a:r>
              <a:rPr dirty="0" sz="1600" lang="en-US">
                <a:solidFill>
                  <a:srgbClr val="000000"/>
                </a:solidFill>
                <a:latin typeface="+mj-lt"/>
              </a:rPr>
              <a:t>computer</a:t>
            </a:r>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902" name="Title 1"/>
          <p:cNvSpPr>
            <a:spLocks noGrp="1"/>
          </p:cNvSpPr>
          <p:nvPr>
            <p:ph type="title" idx="4294967295"/>
          </p:nvPr>
        </p:nvSpPr>
        <p:spPr>
          <a:xfrm>
            <a:off x="0" y="134938"/>
            <a:ext cx="8077200" cy="995362"/>
          </a:xfrm>
        </p:spPr>
        <p:txBody>
          <a:bodyPr>
            <a:normAutofit/>
          </a:bodyPr>
          <a:p>
            <a:pPr algn="ctr"/>
            <a:r>
              <a:rPr dirty="0" lang="en-US" smtClean="0">
                <a:effectLst>
                  <a:outerShdw algn="tl" blurRad="38100" dir="2700000" dist="38100">
                    <a:srgbClr val="000000">
                      <a:alpha val="43137"/>
                    </a:srgbClr>
                  </a:outerShdw>
                </a:effectLst>
              </a:rPr>
              <a:t>Evolution of Intel Microprocessors</a:t>
            </a:r>
            <a:endParaRPr dirty="0" lang="en-US">
              <a:effectLst>
                <a:outerShdw algn="tl" blurRad="38100" dir="2700000" dist="38100">
                  <a:srgbClr val="000000">
                    <a:alpha val="43137"/>
                  </a:srgbClr>
                </a:outerShdw>
              </a:effectLst>
            </a:endParaRPr>
          </a:p>
        </p:txBody>
      </p:sp>
      <p:graphicFrame>
        <p:nvGraphicFramePr>
          <p:cNvPr id="4194314" name="Object 4"/>
          <p:cNvGraphicFramePr>
            <a:graphicFrameLocks noChangeAspect="1"/>
          </p:cNvGraphicFramePr>
          <p:nvPr/>
        </p:nvGraphicFramePr>
        <p:xfrm>
          <a:off x="304800" y="1066800"/>
          <a:ext cx="8610600" cy="2654300"/>
        </p:xfrm>
        <a:graphic>
          <a:graphicData uri="http://schemas.openxmlformats.org/presentationml/2006/ole">
            <mc:AlternateContent xmlns:mc="http://schemas.openxmlformats.org/markup-compatibility/2006">
              <mc:Choice xmlns:v="urn:schemas-microsoft-com:vml" Requires="v">
                <p:oleObj name="Document" r:id="rId1" spid="_x0000_s5130" imgH="2654300" imgW="8382000" progId="Word.Document.12">
                  <p:link updateAutomatic="1"/>
                </p:oleObj>
              </mc:Choice>
              <mc:Fallback>
                <p:oleObj name="Document" r:id="rId2" spid="" imgH="2654300" imgW="8382000" progId="Word.Document.12">
                  <p:link updateAutomatic="1"/>
                  <p:pic>
                    <p:nvPicPr>
                      <p:cNvPr id="2097195" name=""/>
                      <p:cNvPicPr>
                        <a:picLocks noChangeAspect="1" noChangeArrowheads="1"/>
                      </p:cNvPicPr>
                      <p:nvPr/>
                    </p:nvPicPr>
                    <p:blipFill>
                      <a:blip xmlns:r="http://schemas.openxmlformats.org/officeDocument/2006/relationships" r:embed="rId3"/>
                      <a:srcRect/>
                      <a:stretch>
                        <a:fillRect/>
                      </a:stretch>
                    </p:blipFill>
                    <p:spPr bwMode="auto">
                      <a:xfrm>
                        <a:off x="304800" y="1066800"/>
                        <a:ext cx="8610600" cy="2654300"/>
                      </a:xfrm>
                      <a:prstGeom prst="rect"/>
                      <a:noFill/>
                      <a:ln>
                        <a:noFill/>
                      </a:ln>
                      <a:effectLst/>
                    </p:spPr>
                  </p:pic>
                </p:oleObj>
              </mc:Fallback>
            </mc:AlternateContent>
          </a:graphicData>
        </a:graphic>
      </p:graphicFrame>
      <p:sp>
        <p:nvSpPr>
          <p:cNvPr id="1048903" name="Rectangle 7"/>
          <p:cNvSpPr/>
          <p:nvPr/>
        </p:nvSpPr>
        <p:spPr>
          <a:xfrm>
            <a:off x="3581400" y="3352800"/>
            <a:ext cx="2264813" cy="400110"/>
          </a:xfrm>
          <a:prstGeom prst="rect"/>
        </p:spPr>
        <p:txBody>
          <a:bodyPr wrap="square">
            <a:spAutoFit/>
          </a:bodyPr>
          <a:p>
            <a:pPr algn="ctr">
              <a:buNone/>
            </a:pPr>
            <a:r>
              <a:rPr dirty="0" sz="2000" lang="en-US">
                <a:effectLst>
                  <a:outerShdw algn="tl" blurRad="38100" dir="2700000" dist="38100">
                    <a:srgbClr val="000000">
                      <a:alpha val="43137"/>
                    </a:srgbClr>
                  </a:outerShdw>
                </a:effectLst>
              </a:rPr>
              <a:t>c</a:t>
            </a:r>
            <a:r>
              <a:rPr dirty="0" sz="2000" lang="en-US" smtClean="0">
                <a:effectLst>
                  <a:outerShdw algn="tl" blurRad="38100" dir="2700000" dist="38100">
                    <a:srgbClr val="000000">
                      <a:alpha val="43137"/>
                    </a:srgbClr>
                  </a:outerShdw>
                </a:effectLst>
              </a:rPr>
              <a:t>.  1990s Processors</a:t>
            </a:r>
            <a:endParaRPr dirty="0" sz="2000" lang="en-US">
              <a:effectLst>
                <a:outerShdw algn="tl" blurRad="38100" dir="2700000" dist="38100">
                  <a:srgbClr val="000000">
                    <a:alpha val="43137"/>
                  </a:srgbClr>
                </a:outerShdw>
              </a:effectLst>
            </a:endParaRPr>
          </a:p>
        </p:txBody>
      </p:sp>
      <p:graphicFrame>
        <p:nvGraphicFramePr>
          <p:cNvPr id="4194315" name="Object 5"/>
          <p:cNvGraphicFramePr>
            <a:graphicFrameLocks noChangeAspect="1"/>
          </p:cNvGraphicFramePr>
          <p:nvPr/>
        </p:nvGraphicFramePr>
        <p:xfrm>
          <a:off x="304800" y="4038600"/>
          <a:ext cx="8610600" cy="2438400"/>
        </p:xfrm>
        <a:graphic>
          <a:graphicData uri="http://schemas.openxmlformats.org/presentationml/2006/ole">
            <mc:AlternateContent xmlns:mc="http://schemas.openxmlformats.org/markup-compatibility/2006">
              <mc:Choice xmlns:v="urn:schemas-microsoft-com:vml" Requires="v">
                <p:oleObj name="Document" r:id="rId4" spid="_x0000_s5131" imgH="2298700" imgW="8382000" progId="Word.Document.12">
                  <p:link updateAutomatic="1"/>
                </p:oleObj>
              </mc:Choice>
              <mc:Fallback>
                <p:oleObj name="Document" r:id="rId5" spid="" imgH="2298700" imgW="8382000" progId="Word.Document.12">
                  <p:link updateAutomatic="1"/>
                  <p:pic>
                    <p:nvPicPr>
                      <p:cNvPr id="2097196" name=""/>
                      <p:cNvPicPr>
                        <a:picLocks noChangeAspect="1" noChangeArrowheads="1"/>
                      </p:cNvPicPr>
                      <p:nvPr/>
                    </p:nvPicPr>
                    <p:blipFill>
                      <a:blip xmlns:r="http://schemas.openxmlformats.org/officeDocument/2006/relationships" r:embed="rId6"/>
                      <a:srcRect/>
                      <a:stretch>
                        <a:fillRect/>
                      </a:stretch>
                    </p:blipFill>
                    <p:spPr bwMode="auto">
                      <a:xfrm>
                        <a:off x="304800" y="4038600"/>
                        <a:ext cx="8610600" cy="2438400"/>
                      </a:xfrm>
                      <a:prstGeom prst="rect"/>
                      <a:noFill/>
                      <a:ln>
                        <a:noFill/>
                      </a:ln>
                      <a:effectLst/>
                    </p:spPr>
                  </p:pic>
                </p:oleObj>
              </mc:Fallback>
            </mc:AlternateContent>
          </a:graphicData>
        </a:graphic>
      </p:graphicFrame>
      <p:sp>
        <p:nvSpPr>
          <p:cNvPr id="1048904" name="Rectangle 9"/>
          <p:cNvSpPr/>
          <p:nvPr/>
        </p:nvSpPr>
        <p:spPr>
          <a:xfrm>
            <a:off x="3581400" y="6096000"/>
            <a:ext cx="2569613" cy="400110"/>
          </a:xfrm>
          <a:prstGeom prst="rect"/>
        </p:spPr>
        <p:txBody>
          <a:bodyPr wrap="square">
            <a:spAutoFit/>
          </a:bodyPr>
          <a:p>
            <a:pPr algn="ctr">
              <a:buNone/>
            </a:pPr>
            <a:r>
              <a:rPr dirty="0" sz="2000" lang="en-US" smtClean="0">
                <a:effectLst>
                  <a:outerShdw algn="tl" blurRad="38100" dir="2700000" dist="38100">
                    <a:srgbClr val="000000">
                      <a:alpha val="43137"/>
                    </a:srgbClr>
                  </a:outerShdw>
                </a:effectLst>
              </a:rPr>
              <a:t>d.  Recent Processors</a:t>
            </a:r>
            <a:endParaRPr dirty="0" sz="2000" lang="en-US">
              <a:effectLst>
                <a:outerShdw algn="tl" blurRad="38100" dir="2700000" dist="38100">
                  <a:srgbClr val="000000">
                    <a:alpha val="43137"/>
                  </a:srgbClr>
                </a:outerShdw>
              </a:effectLst>
            </a:endParaRPr>
          </a:p>
        </p:txBody>
      </p:sp>
    </p:spTree>
  </p:cSld>
  <p:clrMapOvr>
    <a:masterClrMapping/>
  </p:clrMapOvr>
  <p:transition spd="med">
    <p:push/>
  </p:transition>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908" name="Rectangle 2"/>
          <p:cNvSpPr>
            <a:spLocks noGrp="1" noChangeArrowheads="1"/>
          </p:cNvSpPr>
          <p:nvPr>
            <p:ph type="title"/>
          </p:nvPr>
        </p:nvSpPr>
        <p:spPr/>
        <p:txBody>
          <a:bodyPr/>
          <a:p>
            <a:r>
              <a:rPr dirty="0" lang="en-GB" smtClean="0"/>
              <a:t>Microprocessor Speed</a:t>
            </a:r>
            <a:endParaRPr dirty="0" lang="en-GB"/>
          </a:p>
        </p:txBody>
      </p:sp>
      <p:graphicFrame>
        <p:nvGraphicFramePr>
          <p:cNvPr id="4194316" name="Content Placeholder 19"/>
          <p:cNvGraphicFramePr>
            <a:graphicFrameLocks noGrp="1"/>
          </p:cNvGraphicFramePr>
          <p:nvPr>
            <p:ph idx="1"/>
          </p:nvPr>
        </p:nvGraphicFramePr>
        <p:xfrm>
          <a:off x="498474" y="1828800"/>
          <a:ext cx="7556313" cy="4800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909" name="Text Placeholder 3"/>
          <p:cNvSpPr>
            <a:spLocks noGrp="1"/>
          </p:cNvSpPr>
          <p:nvPr>
            <p:ph type="body" sz="half" idx="4294967295"/>
          </p:nvPr>
        </p:nvSpPr>
        <p:spPr>
          <a:xfrm>
            <a:off x="228600" y="1295400"/>
            <a:ext cx="7559675" cy="609600"/>
          </a:xfrm>
        </p:spPr>
        <p:txBody>
          <a:bodyPr/>
          <a:p>
            <a:pPr>
              <a:buNone/>
            </a:pPr>
            <a:r>
              <a:rPr dirty="0" lang="en-US" smtClean="0"/>
              <a:t>Techniques built into contemporary processors include:</a:t>
            </a:r>
            <a:endParaRPr dirty="0" lang="en-US"/>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graphicFrame>
        <p:nvGraphicFramePr>
          <p:cNvPr id="4194317" name="Content Placeholder 19"/>
          <p:cNvGraphicFramePr>
            <a:graphicFrameLocks noGrp="1"/>
          </p:cNvGraphicFramePr>
          <p:nvPr>
            <p:ph idx="4294967295"/>
          </p:nvPr>
        </p:nvGraphicFramePr>
        <p:xfrm>
          <a:off x="533400" y="381000"/>
          <a:ext cx="8229600" cy="62484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913" name="Rectangle 4"/>
          <p:cNvSpPr>
            <a:spLocks noGrp="1" noChangeArrowheads="1"/>
          </p:cNvSpPr>
          <p:nvPr>
            <p:ph type="title" idx="4294967295"/>
          </p:nvPr>
        </p:nvSpPr>
        <p:spPr>
          <a:xfrm>
            <a:off x="533400" y="457200"/>
            <a:ext cx="7556500" cy="1116012"/>
          </a:xfrm>
        </p:spPr>
        <p:txBody>
          <a:bodyPr/>
          <a:p>
            <a:r>
              <a:rPr dirty="0" lang="en-GB" smtClean="0">
                <a:effectLst>
                  <a:outerShdw algn="tl" blurRad="38100" dir="2700000" dist="38100">
                    <a:srgbClr val="000000">
                      <a:alpha val="43137"/>
                    </a:srgbClr>
                  </a:outerShdw>
                </a:effectLst>
              </a:rPr>
              <a:t>Multicore</a:t>
            </a:r>
            <a:endParaRPr dirty="0" lang="en-GB">
              <a:effectLst>
                <a:outerShdw algn="tl" blurRad="38100" dir="2700000" dist="38100">
                  <a:srgbClr val="000000">
                    <a:alpha val="43137"/>
                  </a:srgbClr>
                </a:outerShdw>
              </a:effectLst>
            </a:endParaRPr>
          </a:p>
        </p:txBody>
      </p:sp>
      <p:sp>
        <p:nvSpPr>
          <p:cNvPr id="1048914" name="TextBox 27"/>
          <p:cNvSpPr txBox="1"/>
          <p:nvPr/>
        </p:nvSpPr>
        <p:spPr>
          <a:xfrm>
            <a:off x="186267" y="1811867"/>
            <a:ext cx="184666" cy="461665"/>
          </a:xfrm>
          <a:prstGeom prst="rect"/>
          <a:noFill/>
        </p:spPr>
        <p:txBody>
          <a:bodyPr rtlCol="0" wrap="none">
            <a:spAutoFit/>
          </a:bodyPr>
          <a:p>
            <a:endParaRPr dirty="0" lang="en-US"/>
          </a:p>
        </p:txBody>
      </p:sp>
      <p:sp>
        <p:nvSpPr>
          <p:cNvPr id="1048915" name="TextBox 29"/>
          <p:cNvSpPr txBox="1"/>
          <p:nvPr/>
        </p:nvSpPr>
        <p:spPr>
          <a:xfrm>
            <a:off x="321733" y="795867"/>
            <a:ext cx="184666" cy="461665"/>
          </a:xfrm>
          <a:prstGeom prst="rect"/>
          <a:noFill/>
        </p:spPr>
        <p:txBody>
          <a:bodyPr rtlCol="0" wrap="none">
            <a:spAutoFit/>
          </a:bodyPr>
          <a:p>
            <a:endParaRPr dirty="0" lang="en-US"/>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919" name="Title 1"/>
          <p:cNvSpPr>
            <a:spLocks noGrp="1"/>
          </p:cNvSpPr>
          <p:nvPr>
            <p:ph type="title"/>
          </p:nvPr>
        </p:nvSpPr>
        <p:spPr>
          <a:xfrm>
            <a:off x="4876800" y="2667000"/>
            <a:ext cx="4016633" cy="990600"/>
          </a:xfrm>
        </p:spPr>
        <p:txBody>
          <a:bodyPr>
            <a:normAutofit/>
          </a:bodyPr>
          <a:p>
            <a:pPr algn="ctr"/>
            <a:r>
              <a:rPr dirty="0" sz="3500" lang="en-US" smtClean="0">
                <a:solidFill>
                  <a:schemeClr val="tx2"/>
                </a:solidFill>
              </a:rPr>
              <a:t>x86 Architecture</a:t>
            </a:r>
            <a:endParaRPr dirty="0" sz="3500" lang="en-US">
              <a:solidFill>
                <a:schemeClr val="tx2"/>
              </a:solidFill>
            </a:endParaRPr>
          </a:p>
        </p:txBody>
      </p:sp>
      <p:sp>
        <p:nvSpPr>
          <p:cNvPr id="1048920" name="Text Placeholder 16"/>
          <p:cNvSpPr>
            <a:spLocks noGrp="1"/>
          </p:cNvSpPr>
          <p:nvPr>
            <p:ph type="body" sz="half" idx="2"/>
          </p:nvPr>
        </p:nvSpPr>
        <p:spPr>
          <a:xfrm>
            <a:off x="381000" y="1371600"/>
            <a:ext cx="4015304" cy="4983163"/>
          </a:xfrm>
        </p:spPr>
        <p:txBody>
          <a:bodyPr>
            <a:normAutofit lnSpcReduction="10000"/>
          </a:bodyPr>
          <a:p>
            <a:pPr indent="-228600" marL="228600">
              <a:lnSpc>
                <a:spcPct val="80000"/>
              </a:lnSpc>
              <a:buClr>
                <a:schemeClr val="bg1"/>
              </a:buClr>
              <a:buFont typeface="Wingdings" pitchFamily="2" charset="2"/>
              <a:buChar char="n"/>
            </a:pPr>
            <a:r>
              <a:rPr dirty="0" sz="1600" lang="en-US" smtClean="0"/>
              <a:t>Results of decades of design effort on complex instruction set computers (CISCs)</a:t>
            </a:r>
          </a:p>
          <a:p>
            <a:pPr indent="-228600" marL="228600">
              <a:lnSpc>
                <a:spcPct val="80000"/>
              </a:lnSpc>
              <a:buClr>
                <a:schemeClr val="bg1"/>
              </a:buClr>
              <a:buFont typeface="Wingdings" pitchFamily="2" charset="2"/>
              <a:buChar char="n"/>
            </a:pPr>
            <a:r>
              <a:rPr dirty="0" sz="1600" lang="en-US" smtClean="0"/>
              <a:t>Excellent example of CISC design</a:t>
            </a:r>
          </a:p>
          <a:p>
            <a:pPr indent="-228600" marL="228600">
              <a:lnSpc>
                <a:spcPct val="80000"/>
              </a:lnSpc>
              <a:buClr>
                <a:schemeClr val="bg1"/>
              </a:buClr>
              <a:buFont typeface="Wingdings" pitchFamily="2" charset="2"/>
              <a:buChar char="n"/>
            </a:pPr>
            <a:r>
              <a:rPr dirty="0" sz="1600" lang="en-US" smtClean="0"/>
              <a:t>Incorporates the sophisticated design principles once found only on mainframes and supercomputers</a:t>
            </a:r>
          </a:p>
          <a:p>
            <a:pPr indent="-228600" marL="228600">
              <a:lnSpc>
                <a:spcPct val="80000"/>
              </a:lnSpc>
              <a:buClr>
                <a:schemeClr val="bg1"/>
              </a:buClr>
              <a:buFont typeface="Wingdings" pitchFamily="2" charset="2"/>
              <a:buChar char="n"/>
            </a:pPr>
            <a:r>
              <a:rPr dirty="0" sz="1600" lang="en-US" smtClean="0"/>
              <a:t>An alternative approach to processor design is the reduced instruction set computer (RISC)</a:t>
            </a:r>
          </a:p>
          <a:p>
            <a:pPr indent="-228600" marL="228600">
              <a:lnSpc>
                <a:spcPct val="80000"/>
              </a:lnSpc>
              <a:buClr>
                <a:schemeClr val="bg1"/>
              </a:buClr>
              <a:buFont typeface="Wingdings" pitchFamily="2" charset="2"/>
              <a:buChar char="n"/>
            </a:pPr>
            <a:r>
              <a:rPr dirty="0" sz="1600" lang="en-US" smtClean="0"/>
              <a:t>The ARM architecture is used in a wide variety of embedded systems and is one of the most powerful and best designed RISC based systems on the market</a:t>
            </a:r>
          </a:p>
          <a:p>
            <a:pPr indent="-228600" marL="228600">
              <a:lnSpc>
                <a:spcPct val="80000"/>
              </a:lnSpc>
              <a:buClr>
                <a:schemeClr val="bg1"/>
              </a:buClr>
              <a:buFont typeface="Wingdings" pitchFamily="2" charset="2"/>
              <a:buChar char="n"/>
            </a:pPr>
            <a:r>
              <a:rPr dirty="0" sz="1600" lang="en-US" smtClean="0"/>
              <a:t>In terms of market share Intel is ranked as the number one maker of microprocessors for non-embedded systems</a:t>
            </a:r>
          </a:p>
          <a:p>
            <a:pPr indent="-228600" marL="228600">
              <a:lnSpc>
                <a:spcPct val="80000"/>
              </a:lnSpc>
              <a:buClr>
                <a:schemeClr val="bg2"/>
              </a:buClr>
              <a:buFont typeface="Wingdings" pitchFamily="2" charset="2"/>
              <a:buChar char="n"/>
            </a:pPr>
            <a:endParaRPr dirty="0" sz="1600" lang="en-US" smtClean="0"/>
          </a:p>
        </p:txBody>
      </p:sp>
      <p:sp>
        <p:nvSpPr>
          <p:cNvPr id="1048921" name="TextBox 20"/>
          <p:cNvSpPr txBox="1"/>
          <p:nvPr/>
        </p:nvSpPr>
        <p:spPr>
          <a:xfrm>
            <a:off x="1066800" y="457200"/>
            <a:ext cx="2794000" cy="523220"/>
          </a:xfrm>
          <a:prstGeom prst="rect"/>
          <a:noFill/>
        </p:spPr>
        <p:txBody>
          <a:bodyPr rtlCol="0" wrap="square">
            <a:spAutoFit/>
          </a:bodyPr>
          <a:p>
            <a:r>
              <a:rPr dirty="0" sz="2800" lang="en-US" smtClean="0">
                <a:solidFill>
                  <a:schemeClr val="bg1"/>
                </a:solidFill>
                <a:effectLst>
                  <a:outerShdw algn="tl" blurRad="38100" dir="2700000" dist="38100">
                    <a:srgbClr val="000000">
                      <a:alpha val="43137"/>
                    </a:srgbClr>
                  </a:outerShdw>
                </a:effectLst>
                <a:latin typeface="+mj-lt"/>
              </a:rPr>
              <a:t>Overview</a:t>
            </a:r>
            <a:endParaRPr dirty="0" sz="2800" lang="en-US">
              <a:solidFill>
                <a:schemeClr val="bg1"/>
              </a:solidFill>
              <a:effectLst>
                <a:outerShdw algn="tl" blurRad="38100" dir="2700000" dist="38100">
                  <a:srgbClr val="000000">
                    <a:alpha val="43137"/>
                  </a:srgbClr>
                </a:outerShdw>
              </a:effectLst>
              <a:latin typeface="+mj-lt"/>
            </a:endParaRPr>
          </a:p>
        </p:txBody>
      </p:sp>
      <p:sp>
        <p:nvSpPr>
          <p:cNvPr id="1048922" name="TextBox 22"/>
          <p:cNvSpPr txBox="1"/>
          <p:nvPr/>
        </p:nvSpPr>
        <p:spPr>
          <a:xfrm>
            <a:off x="4953000" y="5029200"/>
            <a:ext cx="912029" cy="461665"/>
          </a:xfrm>
          <a:prstGeom prst="rect"/>
          <a:noFill/>
        </p:spPr>
        <p:txBody>
          <a:bodyPr rtlCol="0" wrap="none">
            <a:spAutoFit/>
          </a:bodyPr>
          <a:p>
            <a:r>
              <a:rPr dirty="0" lang="en-US" smtClean="0">
                <a:latin typeface="+mj-lt"/>
              </a:rPr>
              <a:t>CISC</a:t>
            </a:r>
            <a:endParaRPr dirty="0" lang="en-US">
              <a:latin typeface="+mj-lt"/>
            </a:endParaRPr>
          </a:p>
        </p:txBody>
      </p:sp>
      <p:sp>
        <p:nvSpPr>
          <p:cNvPr id="1048923" name="TextBox 23"/>
          <p:cNvSpPr txBox="1"/>
          <p:nvPr/>
        </p:nvSpPr>
        <p:spPr>
          <a:xfrm>
            <a:off x="5638800" y="5638800"/>
            <a:ext cx="868898" cy="461665"/>
          </a:xfrm>
          <a:prstGeom prst="rect"/>
          <a:noFill/>
        </p:spPr>
        <p:txBody>
          <a:bodyPr rtlCol="0" wrap="none">
            <a:spAutoFit/>
          </a:bodyPr>
          <a:p>
            <a:r>
              <a:rPr dirty="0" lang="en-US" smtClean="0">
                <a:latin typeface="+mj-lt"/>
              </a:rPr>
              <a:t>RISC</a:t>
            </a:r>
            <a:endParaRPr dirty="0" lang="en-US">
              <a:latin typeface="+mj-lt"/>
            </a:endParaRPr>
          </a:p>
        </p:txBody>
      </p:sp>
      <p:sp>
        <p:nvSpPr>
          <p:cNvPr id="1048924" name="TextBox 24"/>
          <p:cNvSpPr txBox="1"/>
          <p:nvPr/>
        </p:nvSpPr>
        <p:spPr>
          <a:xfrm>
            <a:off x="7620000" y="1295400"/>
            <a:ext cx="1066800" cy="492443"/>
          </a:xfrm>
          <a:prstGeom prst="rect"/>
          <a:noFill/>
        </p:spPr>
        <p:txBody>
          <a:bodyPr rtlCol="0" wrap="square">
            <a:spAutoFit/>
          </a:bodyPr>
          <a:p>
            <a:pPr algn="ctr"/>
            <a:r>
              <a:rPr dirty="0" sz="2600" lang="en-US" smtClean="0">
                <a:latin typeface="+mj-lt"/>
              </a:rPr>
              <a:t>Intel</a:t>
            </a:r>
            <a:endParaRPr dirty="0" sz="2600" lang="en-US">
              <a:latin typeface="+mj-lt"/>
            </a:endParaRPr>
          </a:p>
        </p:txBody>
      </p:sp>
      <p:sp>
        <p:nvSpPr>
          <p:cNvPr id="1048925" name="TextBox 25"/>
          <p:cNvSpPr txBox="1"/>
          <p:nvPr/>
        </p:nvSpPr>
        <p:spPr>
          <a:xfrm>
            <a:off x="7086600" y="685800"/>
            <a:ext cx="898704" cy="461665"/>
          </a:xfrm>
          <a:prstGeom prst="rect"/>
          <a:noFill/>
        </p:spPr>
        <p:txBody>
          <a:bodyPr rtlCol="0" wrap="none">
            <a:spAutoFit/>
          </a:bodyPr>
          <a:p>
            <a:r>
              <a:rPr dirty="0" lang="en-US" smtClean="0">
                <a:latin typeface="+mj-lt"/>
              </a:rPr>
              <a:t>ARM</a:t>
            </a:r>
            <a:endParaRPr dirty="0" lang="en-US">
              <a:latin typeface="+mj-lt"/>
            </a:endParaRPr>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8939" name="Rectangle 1026"/>
          <p:cNvSpPr>
            <a:spLocks noGrp="1" noChangeArrowheads="1"/>
          </p:cNvSpPr>
          <p:nvPr>
            <p:ph type="title"/>
          </p:nvPr>
        </p:nvSpPr>
        <p:spPr>
          <a:xfrm>
            <a:off x="0" y="2514600"/>
            <a:ext cx="3581400" cy="762000"/>
          </a:xfrm>
        </p:spPr>
        <p:txBody>
          <a:bodyPr>
            <a:normAutofit/>
          </a:bodyPr>
          <a:p>
            <a:pPr algn="ctr"/>
            <a:r>
              <a:rPr dirty="0" sz="3000" lang="en-GB"/>
              <a:t>x86 </a:t>
            </a:r>
            <a:r>
              <a:rPr dirty="0" sz="3000" lang="en-GB" smtClean="0"/>
              <a:t>Evolution</a:t>
            </a:r>
            <a:endParaRPr dirty="0" sz="3000" lang="en-GB"/>
          </a:p>
        </p:txBody>
      </p:sp>
      <p:sp>
        <p:nvSpPr>
          <p:cNvPr id="1048940" name="Rectangle 1027"/>
          <p:cNvSpPr>
            <a:spLocks noGrp="1" noChangeArrowheads="1"/>
          </p:cNvSpPr>
          <p:nvPr>
            <p:ph type="body" sz="half" idx="2"/>
          </p:nvPr>
        </p:nvSpPr>
        <p:spPr>
          <a:xfrm>
            <a:off x="4038600" y="0"/>
            <a:ext cx="5105400" cy="6858000"/>
          </a:xfrm>
          <a:solidFill>
            <a:schemeClr val="accent1"/>
          </a:solidFill>
        </p:spPr>
        <p:txBody>
          <a:bodyPr>
            <a:normAutofit/>
          </a:bodyPr>
          <a:p>
            <a:pPr indent="-228600" marL="228600">
              <a:lnSpc>
                <a:spcPct val="90000"/>
              </a:lnSpc>
            </a:pPr>
            <a:endParaRPr dirty="0" sz="1200" lang="en-GB" smtClean="0">
              <a:solidFill>
                <a:schemeClr val="bg1"/>
              </a:solidFill>
            </a:endParaRPr>
          </a:p>
          <a:p>
            <a:pPr indent="-228600" marL="228600">
              <a:lnSpc>
                <a:spcPct val="90000"/>
              </a:lnSpc>
              <a:buFont typeface="Wingdings" pitchFamily="2" charset="2"/>
              <a:buChar char="n"/>
            </a:pPr>
            <a:r>
              <a:rPr dirty="0" sz="2118" lang="en-GB" smtClean="0">
                <a:solidFill>
                  <a:schemeClr val="bg1"/>
                </a:solidFill>
              </a:rPr>
              <a:t>8080</a:t>
            </a:r>
          </a:p>
          <a:p>
            <a:pPr indent="-228600" lvl="1" marL="685800">
              <a:lnSpc>
                <a:spcPct val="90000"/>
              </a:lnSpc>
              <a:buFont typeface="Wingdings" pitchFamily="2" charset="2"/>
              <a:buChar char="n"/>
            </a:pPr>
            <a:r>
              <a:rPr dirty="0" sz="1918" lang="en-GB" smtClean="0">
                <a:solidFill>
                  <a:schemeClr val="bg1"/>
                </a:solidFill>
              </a:rPr>
              <a:t>First general purpose microprocessor</a:t>
            </a:r>
          </a:p>
          <a:p>
            <a:pPr indent="-228600" lvl="1" marL="685800">
              <a:lnSpc>
                <a:spcPct val="90000"/>
              </a:lnSpc>
              <a:buFont typeface="Wingdings" pitchFamily="2" charset="2"/>
              <a:buChar char="n"/>
            </a:pPr>
            <a:r>
              <a:rPr dirty="0" sz="1918" lang="en-GB" smtClean="0">
                <a:solidFill>
                  <a:schemeClr val="bg1"/>
                </a:solidFill>
              </a:rPr>
              <a:t>8-bit machine with an 8-bit data path to memory</a:t>
            </a:r>
          </a:p>
          <a:p>
            <a:pPr indent="-228600" lvl="1" marL="685800">
              <a:lnSpc>
                <a:spcPct val="90000"/>
              </a:lnSpc>
              <a:buFont typeface="Wingdings" pitchFamily="2" charset="2"/>
              <a:buChar char="n"/>
            </a:pPr>
            <a:r>
              <a:rPr dirty="0" sz="1918" lang="en-GB" smtClean="0">
                <a:solidFill>
                  <a:schemeClr val="bg1"/>
                </a:solidFill>
              </a:rPr>
              <a:t>Used in the first personal computer (Altair)</a:t>
            </a:r>
          </a:p>
          <a:p>
            <a:pPr indent="-228600" marL="228600">
              <a:lnSpc>
                <a:spcPct val="90000"/>
              </a:lnSpc>
              <a:buFont typeface="Wingdings" pitchFamily="2" charset="2"/>
              <a:buChar char="n"/>
            </a:pPr>
            <a:r>
              <a:rPr dirty="0" sz="2162" lang="en-GB" smtClean="0">
                <a:solidFill>
                  <a:schemeClr val="bg1"/>
                </a:solidFill>
              </a:rPr>
              <a:t>8086</a:t>
            </a:r>
          </a:p>
          <a:p>
            <a:pPr indent="-228600" lvl="1" marL="685800">
              <a:buFont typeface="Wingdings" pitchFamily="2" charset="2"/>
              <a:buChar char="n"/>
            </a:pPr>
            <a:r>
              <a:rPr dirty="0" sz="1918" lang="en-GB" smtClean="0">
                <a:solidFill>
                  <a:schemeClr val="bg1"/>
                </a:solidFill>
              </a:rPr>
              <a:t>16-bit machine</a:t>
            </a:r>
          </a:p>
          <a:p>
            <a:pPr indent="-228600" lvl="1" marL="685800">
              <a:buFont typeface="Wingdings" pitchFamily="2" charset="2"/>
              <a:buChar char="n"/>
            </a:pPr>
            <a:r>
              <a:rPr dirty="0" sz="1918" lang="en-GB" smtClean="0">
                <a:solidFill>
                  <a:schemeClr val="bg1"/>
                </a:solidFill>
              </a:rPr>
              <a:t>Used an instruction cache, or queue</a:t>
            </a:r>
          </a:p>
          <a:p>
            <a:pPr indent="-228600" lvl="1" marL="685800">
              <a:buFont typeface="Wingdings" pitchFamily="2" charset="2"/>
              <a:buChar char="n"/>
            </a:pPr>
            <a:r>
              <a:rPr dirty="0" sz="1918" lang="en-GB" smtClean="0">
                <a:solidFill>
                  <a:schemeClr val="bg1"/>
                </a:solidFill>
              </a:rPr>
              <a:t>First appearance of the x86 architecture</a:t>
            </a:r>
          </a:p>
          <a:p>
            <a:pPr indent="-228600" marL="228600">
              <a:lnSpc>
                <a:spcPct val="90000"/>
              </a:lnSpc>
              <a:spcBef>
                <a:spcPts val="2500"/>
              </a:spcBef>
              <a:buFont typeface="Wingdings" pitchFamily="2" charset="2"/>
              <a:buChar char="n"/>
            </a:pPr>
            <a:r>
              <a:rPr dirty="0" sz="2118" lang="en-GB" smtClean="0">
                <a:solidFill>
                  <a:schemeClr val="bg1"/>
                </a:solidFill>
              </a:rPr>
              <a:t>8088</a:t>
            </a:r>
          </a:p>
          <a:p>
            <a:pPr indent="-228600" lvl="1" marL="685800">
              <a:lnSpc>
                <a:spcPct val="90000"/>
              </a:lnSpc>
              <a:spcBef>
                <a:spcPts val="700"/>
              </a:spcBef>
              <a:buFont typeface="Wingdings" pitchFamily="2" charset="2"/>
              <a:buChar char="n"/>
            </a:pPr>
            <a:r>
              <a:rPr dirty="0" sz="1882" lang="en-GB" smtClean="0">
                <a:solidFill>
                  <a:schemeClr val="bg1"/>
                </a:solidFill>
              </a:rPr>
              <a:t>used in IBM’s first personal computer</a:t>
            </a:r>
          </a:p>
          <a:p>
            <a:pPr indent="-228600" marL="228600">
              <a:lnSpc>
                <a:spcPct val="90000"/>
              </a:lnSpc>
              <a:spcBef>
                <a:spcPts val="2500"/>
              </a:spcBef>
              <a:buFont typeface="Wingdings" pitchFamily="2" charset="2"/>
              <a:buChar char="n"/>
            </a:pPr>
            <a:r>
              <a:rPr dirty="0" sz="2118" lang="en-GB" smtClean="0">
                <a:solidFill>
                  <a:schemeClr val="bg1"/>
                </a:solidFill>
              </a:rPr>
              <a:t>80286</a:t>
            </a:r>
          </a:p>
          <a:p>
            <a:pPr indent="-228600" lvl="1" marL="685800">
              <a:lnSpc>
                <a:spcPct val="90000"/>
              </a:lnSpc>
              <a:buFont typeface="Wingdings" pitchFamily="2" charset="2"/>
              <a:buChar char="n"/>
            </a:pPr>
            <a:r>
              <a:rPr dirty="0" sz="1882" lang="en-GB" smtClean="0">
                <a:solidFill>
                  <a:schemeClr val="bg1"/>
                </a:solidFill>
              </a:rPr>
              <a:t>Enabled addressing a 16-MByte memory instead of just 1 MByte</a:t>
            </a:r>
          </a:p>
          <a:p>
            <a:pPr indent="-228600" marL="228600">
              <a:lnSpc>
                <a:spcPct val="90000"/>
              </a:lnSpc>
              <a:spcBef>
                <a:spcPts val="2500"/>
              </a:spcBef>
              <a:buFont typeface="Wingdings" pitchFamily="2" charset="2"/>
              <a:buChar char="n"/>
            </a:pPr>
            <a:r>
              <a:rPr dirty="0" sz="2118" lang="en-GB" smtClean="0">
                <a:solidFill>
                  <a:schemeClr val="bg1"/>
                </a:solidFill>
              </a:rPr>
              <a:t>80386</a:t>
            </a:r>
          </a:p>
          <a:p>
            <a:pPr indent="-228600" lvl="1" marL="685800">
              <a:lnSpc>
                <a:spcPct val="90000"/>
              </a:lnSpc>
              <a:buFont typeface="Wingdings" pitchFamily="2" charset="2"/>
              <a:buChar char="n"/>
            </a:pPr>
            <a:r>
              <a:rPr dirty="0" sz="1882" lang="en-GB" smtClean="0">
                <a:solidFill>
                  <a:schemeClr val="bg1"/>
                </a:solidFill>
              </a:rPr>
              <a:t>Intel’s first 32-bit machine</a:t>
            </a:r>
          </a:p>
          <a:p>
            <a:pPr indent="-228600" lvl="1" marL="685800">
              <a:lnSpc>
                <a:spcPct val="90000"/>
              </a:lnSpc>
              <a:buFont typeface="Wingdings" pitchFamily="2" charset="2"/>
              <a:buChar char="n"/>
            </a:pPr>
            <a:r>
              <a:rPr dirty="0" sz="1882" lang="en-GB" smtClean="0">
                <a:solidFill>
                  <a:schemeClr val="bg1"/>
                </a:solidFill>
              </a:rPr>
              <a:t>First Intel processor to support multitasking</a:t>
            </a:r>
          </a:p>
          <a:p>
            <a:pPr indent="-228600" marL="228600">
              <a:lnSpc>
                <a:spcPct val="90000"/>
              </a:lnSpc>
              <a:spcBef>
                <a:spcPts val="2500"/>
              </a:spcBef>
              <a:buFont typeface="Wingdings" pitchFamily="2" charset="2"/>
              <a:buChar char="n"/>
            </a:pPr>
            <a:r>
              <a:rPr dirty="0" sz="2118" lang="en-GB" smtClean="0">
                <a:solidFill>
                  <a:schemeClr val="bg1"/>
                </a:solidFill>
              </a:rPr>
              <a:t>80486</a:t>
            </a:r>
          </a:p>
          <a:p>
            <a:pPr indent="-228600" lvl="1" marL="685800">
              <a:lnSpc>
                <a:spcPct val="90000"/>
              </a:lnSpc>
              <a:buFont typeface="Wingdings" pitchFamily="2" charset="2"/>
              <a:buChar char="n"/>
            </a:pPr>
            <a:r>
              <a:rPr dirty="0" sz="1882" lang="en-GB" smtClean="0">
                <a:solidFill>
                  <a:schemeClr val="bg1"/>
                </a:solidFill>
              </a:rPr>
              <a:t>More sophisticated cache technology and instruction pipelining</a:t>
            </a:r>
          </a:p>
          <a:p>
            <a:pPr indent="-228600" lvl="1" marL="685800">
              <a:lnSpc>
                <a:spcPct val="90000"/>
              </a:lnSpc>
              <a:buFont typeface="Wingdings" pitchFamily="2" charset="2"/>
              <a:buChar char="n"/>
            </a:pPr>
            <a:r>
              <a:rPr dirty="0" sz="1882" lang="en-GB" smtClean="0">
                <a:solidFill>
                  <a:schemeClr val="bg1"/>
                </a:solidFill>
              </a:rPr>
              <a:t>Built-in math coprocessor</a:t>
            </a:r>
            <a:endParaRPr dirty="0" sz="1682" lang="en-GB" smtClean="0">
              <a:solidFill>
                <a:schemeClr val="bg1"/>
              </a:solidFill>
            </a:endParaRPr>
          </a:p>
          <a:p>
            <a:pPr indent="-228600" lvl="1" marL="685800">
              <a:lnSpc>
                <a:spcPct val="90000"/>
              </a:lnSpc>
              <a:buFont typeface="Wingdings" pitchFamily="2" charset="2"/>
              <a:buChar char="n"/>
            </a:pPr>
            <a:endParaRPr dirty="0" sz="2035" lang="en-GB" smtClean="0"/>
          </a:p>
        </p:txBody>
      </p:sp>
      <p:pic>
        <p:nvPicPr>
          <p:cNvPr id="2097199" name="Picture 23"/>
          <p:cNvPicPr>
            <a:picLocks noChangeAspect="1"/>
          </p:cNvPicPr>
          <p:nvPr/>
        </p:nvPicPr>
        <p:blipFill>
          <a:blip xmlns:r="http://schemas.openxmlformats.org/officeDocument/2006/relationships" r:embed="rId1"/>
          <a:stretch>
            <a:fillRect/>
          </a:stretch>
        </p:blipFill>
        <p:spPr>
          <a:xfrm>
            <a:off x="228600" y="3733800"/>
            <a:ext cx="2683403" cy="2662275"/>
          </a:xfrm>
          <a:prstGeom prst="rect"/>
        </p:spPr>
      </p:pic>
      <p:pic>
        <p:nvPicPr>
          <p:cNvPr id="2097200" name="Picture 24"/>
          <p:cNvPicPr>
            <a:picLocks noChangeAspect="1"/>
          </p:cNvPicPr>
          <p:nvPr/>
        </p:nvPicPr>
        <p:blipFill>
          <a:blip xmlns:r="http://schemas.openxmlformats.org/officeDocument/2006/relationships" r:embed="rId2"/>
          <a:stretch>
            <a:fillRect/>
          </a:stretch>
        </p:blipFill>
        <p:spPr>
          <a:xfrm rot="21012194">
            <a:off x="142238" y="142236"/>
            <a:ext cx="1828571" cy="1828571"/>
          </a:xfrm>
          <a:prstGeom prst="rect"/>
        </p:spPr>
      </p:pic>
      <p:pic>
        <p:nvPicPr>
          <p:cNvPr id="2097201" name="Picture 25"/>
          <p:cNvPicPr>
            <a:picLocks noChangeAspect="1"/>
          </p:cNvPicPr>
          <p:nvPr/>
        </p:nvPicPr>
        <p:blipFill>
          <a:blip xmlns:r="http://schemas.openxmlformats.org/officeDocument/2006/relationships" r:embed="rId3"/>
          <a:stretch>
            <a:fillRect/>
          </a:stretch>
        </p:blipFill>
        <p:spPr>
          <a:xfrm>
            <a:off x="1905000" y="914400"/>
            <a:ext cx="1612900" cy="1612900"/>
          </a:xfrm>
          <a:prstGeom prst="rect"/>
        </p:spPr>
      </p:pic>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944" name="Rectangle 2"/>
          <p:cNvSpPr>
            <a:spLocks noGrp="1" noChangeArrowheads="1"/>
          </p:cNvSpPr>
          <p:nvPr>
            <p:ph type="title"/>
          </p:nvPr>
        </p:nvSpPr>
        <p:spPr>
          <a:xfrm>
            <a:off x="914400" y="533400"/>
            <a:ext cx="5638800" cy="990600"/>
          </a:xfrm>
        </p:spPr>
        <p:txBody>
          <a:bodyPr/>
          <a:p>
            <a:r>
              <a:rPr dirty="0" lang="en-GB"/>
              <a:t>x86 </a:t>
            </a:r>
            <a:r>
              <a:rPr dirty="0" lang="en-GB" smtClean="0"/>
              <a:t>Evolution - Pentium</a:t>
            </a:r>
            <a:endParaRPr dirty="0" lang="en-GB"/>
          </a:p>
        </p:txBody>
      </p:sp>
      <p:graphicFrame>
        <p:nvGraphicFramePr>
          <p:cNvPr id="4194318" name="Content Placeholder 35"/>
          <p:cNvGraphicFramePr>
            <a:graphicFrameLocks noGrp="1"/>
          </p:cNvGraphicFramePr>
          <p:nvPr>
            <p:ph idx="4294967295"/>
          </p:nvPr>
        </p:nvGraphicFramePr>
        <p:xfrm>
          <a:off x="914400" y="1219200"/>
          <a:ext cx="7772400" cy="56388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202" name="Picture 41"/>
          <p:cNvPicPr>
            <a:picLocks noChangeAspect="1"/>
          </p:cNvPicPr>
          <p:nvPr/>
        </p:nvPicPr>
        <p:blipFill>
          <a:blip xmlns:r="http://schemas.openxmlformats.org/officeDocument/2006/relationships" r:embed="rId6"/>
          <a:stretch>
            <a:fillRect/>
          </a:stretch>
        </p:blipFill>
        <p:spPr>
          <a:xfrm rot="577775">
            <a:off x="6318112" y="450712"/>
            <a:ext cx="1905000" cy="1905000"/>
          </a:xfrm>
          <a:prstGeom prst="rect"/>
          <a:effectLst>
            <a:glow rad="101600">
              <a:schemeClr val="accent1">
                <a:alpha val="75000"/>
              </a:schemeClr>
            </a:glow>
            <a:outerShdw algn="tl" blurRad="50800" dir="2700000" dist="38100" rotWithShape="0">
              <a:srgbClr val="000000">
                <a:alpha val="43000"/>
              </a:srgbClr>
            </a:outerShdw>
          </a:effectLst>
          <a:scene3d>
            <a:camera prst="orthographicFront"/>
            <a:lightRig dir="t" rig="threePt"/>
          </a:scene3d>
          <a:sp3d>
            <a:bevelT prst="convex"/>
            <a:bevelB prst="convex"/>
          </a:sp3d>
        </p:spPr>
      </p:pic>
    </p:spTree>
  </p:cSld>
  <p:clrMapOvr>
    <a:masterClrMapping/>
  </p:clrMapOvr>
  <p:transition spd="med">
    <p:wipe dir="r"/>
  </p:transition>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948" name="Rectangle 2"/>
          <p:cNvSpPr>
            <a:spLocks noGrp="1" noChangeArrowheads="1"/>
          </p:cNvSpPr>
          <p:nvPr>
            <p:ph type="title" idx="4294967295"/>
          </p:nvPr>
        </p:nvSpPr>
        <p:spPr>
          <a:xfrm>
            <a:off x="609600" y="685800"/>
            <a:ext cx="7861300" cy="1116013"/>
          </a:xfrm>
        </p:spPr>
        <p:txBody>
          <a:bodyPr/>
          <a:p>
            <a:r>
              <a:rPr dirty="0" lang="en-GB">
                <a:effectLst>
                  <a:outerShdw algn="tl" blurRad="38100" dir="2700000" dist="38100">
                    <a:srgbClr val="000000">
                      <a:alpha val="43137"/>
                    </a:srgbClr>
                  </a:outerShdw>
                </a:effectLst>
              </a:rPr>
              <a:t>x86 Evolution </a:t>
            </a:r>
            <a:r>
              <a:rPr dirty="0" sz="2800" lang="en-GB" smtClean="0"/>
              <a:t>(continued)</a:t>
            </a:r>
            <a:endParaRPr dirty="0" sz="2800" lang="en-GB"/>
          </a:p>
        </p:txBody>
      </p:sp>
      <p:sp>
        <p:nvSpPr>
          <p:cNvPr id="1048949" name="Text Placeholder 6"/>
          <p:cNvSpPr>
            <a:spLocks noGrp="1"/>
          </p:cNvSpPr>
          <p:nvPr>
            <p:ph sz="half" idx="4294967295"/>
          </p:nvPr>
        </p:nvSpPr>
        <p:spPr>
          <a:xfrm>
            <a:off x="5029200" y="1981200"/>
            <a:ext cx="3657600" cy="4191000"/>
          </a:xfrm>
        </p:spPr>
        <p:txBody>
          <a:bodyPr>
            <a:normAutofit/>
          </a:bodyPr>
          <a:p>
            <a:pPr lvl="1" marL="228600">
              <a:spcBef>
                <a:spcPts val="2000"/>
              </a:spcBef>
              <a:buClr>
                <a:schemeClr val="accent1"/>
              </a:buClr>
            </a:pPr>
            <a:r>
              <a:rPr dirty="0" sz="1882" lang="en-US" smtClean="0">
                <a:latin typeface="+mj-lt"/>
              </a:rPr>
              <a:t>Core</a:t>
            </a:r>
          </a:p>
          <a:p>
            <a:pPr lvl="2" marL="457200">
              <a:lnSpc>
                <a:spcPct val="120000"/>
              </a:lnSpc>
              <a:spcBef>
                <a:spcPts val="1200"/>
              </a:spcBef>
              <a:buClr>
                <a:schemeClr val="tx2">
                  <a:lumMod val="50000"/>
                  <a:lumOff val="50000"/>
                </a:schemeClr>
              </a:buClr>
            </a:pPr>
            <a:r>
              <a:rPr dirty="0" sz="1730" lang="en-US" smtClean="0"/>
              <a:t>First Intel x86 microprocessor with a dual core, referring to the implementation of two processors on a single chip</a:t>
            </a:r>
          </a:p>
          <a:p>
            <a:pPr lvl="1" marL="228600">
              <a:spcBef>
                <a:spcPts val="2000"/>
              </a:spcBef>
              <a:buClr>
                <a:schemeClr val="accent1"/>
              </a:buClr>
            </a:pPr>
            <a:r>
              <a:rPr dirty="0" sz="1882" lang="en-US" smtClean="0">
                <a:latin typeface="+mj-lt"/>
              </a:rPr>
              <a:t>Core 2</a:t>
            </a:r>
          </a:p>
          <a:p>
            <a:pPr lvl="2" marL="457200">
              <a:spcBef>
                <a:spcPts val="800"/>
              </a:spcBef>
              <a:buClr>
                <a:schemeClr val="tx2">
                  <a:lumMod val="50000"/>
                  <a:lumOff val="50000"/>
                </a:schemeClr>
              </a:buClr>
            </a:pPr>
            <a:r>
              <a:rPr dirty="0" sz="1714" lang="en-US" smtClean="0"/>
              <a:t>Extends the architecture to 64 bits</a:t>
            </a:r>
          </a:p>
          <a:p>
            <a:pPr lvl="2" marL="457200">
              <a:spcBef>
                <a:spcPts val="800"/>
              </a:spcBef>
              <a:buClr>
                <a:schemeClr val="tx2">
                  <a:lumMod val="50000"/>
                  <a:lumOff val="50000"/>
                </a:schemeClr>
              </a:buClr>
            </a:pPr>
            <a:r>
              <a:rPr dirty="0" sz="1714" lang="en-US" smtClean="0"/>
              <a:t>Recent Core offerings have up to 10 processors per chip</a:t>
            </a:r>
          </a:p>
          <a:p>
            <a:pPr lvl="2"/>
            <a:endParaRPr dirty="0" lang="en-US"/>
          </a:p>
        </p:txBody>
      </p:sp>
      <p:graphicFrame>
        <p:nvGraphicFramePr>
          <p:cNvPr id="4194319" name="Content Placeholder 17"/>
          <p:cNvGraphicFramePr>
            <a:graphicFrameLocks noGrp="1"/>
          </p:cNvGraphicFramePr>
          <p:nvPr>
            <p:ph sz="half" idx="4294967295"/>
          </p:nvPr>
        </p:nvGraphicFramePr>
        <p:xfrm>
          <a:off x="0" y="2667000"/>
          <a:ext cx="4791075" cy="38862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8953" name="Text Placeholder 22"/>
          <p:cNvSpPr>
            <a:spLocks noGrp="1"/>
          </p:cNvSpPr>
          <p:nvPr>
            <p:ph type="body" sz="half" idx="2"/>
          </p:nvPr>
        </p:nvSpPr>
        <p:spPr>
          <a:xfrm>
            <a:off x="457200" y="990600"/>
            <a:ext cx="5867400" cy="5410200"/>
          </a:xfrm>
        </p:spPr>
        <p:txBody>
          <a:bodyPr>
            <a:normAutofit/>
          </a:bodyPr>
          <a:p>
            <a:r>
              <a:rPr dirty="0" sz="2700" lang="en-US" smtClean="0">
                <a:solidFill>
                  <a:schemeClr val="tx2"/>
                </a:solidFill>
              </a:rPr>
              <a:t>General definition:</a:t>
            </a:r>
          </a:p>
          <a:p>
            <a:endParaRPr dirty="0" sz="2700" lang="en-US" smtClean="0"/>
          </a:p>
          <a:p>
            <a:r>
              <a:rPr dirty="0" sz="2700" lang="en-US" smtClean="0"/>
              <a:t>“A combination of computer </a:t>
            </a:r>
          </a:p>
          <a:p>
            <a:r>
              <a:rPr dirty="0" sz="2700" lang="en-US" smtClean="0"/>
              <a:t>hardware and software, and perhaps additional mechanical or other parts, designed to perform a dedicated function. In many cases, embedded systems are part of a larger system or product, as in the case of an antilock braking system in a car.”</a:t>
            </a:r>
            <a:endParaRPr dirty="0" sz="2700" lang="en-US"/>
          </a:p>
        </p:txBody>
      </p:sp>
      <p:sp>
        <p:nvSpPr>
          <p:cNvPr id="1048954" name="Rectangle 3"/>
          <p:cNvSpPr/>
          <p:nvPr/>
        </p:nvSpPr>
        <p:spPr>
          <a:xfrm>
            <a:off x="6781800" y="990600"/>
            <a:ext cx="2168946" cy="553998"/>
          </a:xfrm>
          <a:prstGeom prst="rect"/>
        </p:spPr>
        <p:txBody>
          <a:bodyPr wrap="none">
            <a:spAutoFit/>
          </a:bodyPr>
          <a:p>
            <a:r>
              <a:rPr dirty="0" sz="3000" lang="en-GB" smtClean="0">
                <a:solidFill>
                  <a:schemeClr val="bg1"/>
                </a:solidFill>
                <a:latin typeface="+mj-lt"/>
                <a:ea typeface="+mj-ea"/>
                <a:cs typeface="+mj-cs"/>
              </a:rPr>
              <a:t>Embedded</a:t>
            </a:r>
            <a:r>
              <a:rPr dirty="0" lang="en-GB" smtClean="0">
                <a:solidFill>
                  <a:schemeClr val="bg1"/>
                </a:solidFill>
              </a:rPr>
              <a:t> </a:t>
            </a:r>
            <a:endParaRPr dirty="0" lang="en-US">
              <a:solidFill>
                <a:schemeClr val="bg1"/>
              </a:solidFill>
            </a:endParaRPr>
          </a:p>
        </p:txBody>
      </p:sp>
      <p:sp>
        <p:nvSpPr>
          <p:cNvPr id="1048955" name="Rectangle 4"/>
          <p:cNvSpPr/>
          <p:nvPr/>
        </p:nvSpPr>
        <p:spPr>
          <a:xfrm>
            <a:off x="6858000" y="3124200"/>
            <a:ext cx="1981200" cy="553998"/>
          </a:xfrm>
          <a:prstGeom prst="rect"/>
        </p:spPr>
        <p:txBody>
          <a:bodyPr wrap="square">
            <a:spAutoFit/>
          </a:bodyPr>
          <a:p>
            <a:pPr algn="ctr"/>
            <a:r>
              <a:rPr dirty="0" sz="3000" lang="en-GB" smtClean="0">
                <a:solidFill>
                  <a:srgbClr val="FFFFFF"/>
                </a:solidFill>
                <a:latin typeface="+mj-lt"/>
                <a:ea typeface="+mj-ea"/>
                <a:cs typeface="+mj-cs"/>
              </a:rPr>
              <a:t>Systems</a:t>
            </a:r>
            <a:endParaRPr dirty="0" sz="3000" lang="en-US" smtClean="0">
              <a:solidFill>
                <a:srgbClr val="FFFFFF"/>
              </a:solidFill>
              <a:latin typeface="+mj-lt"/>
              <a:ea typeface="+mj-ea"/>
              <a:cs typeface="+mj-cs"/>
            </a:endParaRPr>
          </a:p>
        </p:txBody>
      </p:sp>
      <p:sp useBgFill="1">
        <p:nvSpPr>
          <p:cNvPr id="1048956" name="TextBox 5"/>
          <p:cNvSpPr txBox="1"/>
          <p:nvPr/>
        </p:nvSpPr>
        <p:spPr>
          <a:xfrm>
            <a:off x="228600" y="4648200"/>
            <a:ext cx="332817" cy="461665"/>
          </a:xfrm>
          <a:prstGeom prst="rect"/>
        </p:spPr>
        <p:txBody>
          <a:bodyPr rtlCol="0" wrap="square">
            <a:spAutoFit/>
          </a:bodyPr>
          <a:p>
            <a:endParaRPr dirty="0" lang="en-US"/>
          </a:p>
        </p:txBody>
      </p:sp>
      <p:pic>
        <p:nvPicPr>
          <p:cNvPr id="2097203" name="Picture 7"/>
          <p:cNvPicPr>
            <a:picLocks noChangeAspect="1"/>
          </p:cNvPicPr>
          <p:nvPr/>
        </p:nvPicPr>
        <p:blipFill>
          <a:blip xmlns:r="http://schemas.openxmlformats.org/officeDocument/2006/relationships" r:embed="rId1"/>
          <a:stretch>
            <a:fillRect/>
          </a:stretch>
        </p:blipFill>
        <p:spPr>
          <a:xfrm>
            <a:off x="6781800" y="4495800"/>
            <a:ext cx="2133600" cy="2133600"/>
          </a:xfrm>
          <a:prstGeom prst="rect"/>
        </p:spPr>
      </p:pic>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960" name="Title 7"/>
          <p:cNvSpPr>
            <a:spLocks noGrp="1"/>
          </p:cNvSpPr>
          <p:nvPr>
            <p:ph type="title" idx="4294967295"/>
          </p:nvPr>
        </p:nvSpPr>
        <p:spPr>
          <a:xfrm>
            <a:off x="0" y="304800"/>
            <a:ext cx="9144000" cy="1066800"/>
          </a:xfrm>
        </p:spPr>
        <p:txBody>
          <a:bodyPr/>
          <a:p>
            <a:pPr algn="ctr"/>
            <a:r>
              <a:rPr dirty="0" sz="3000" lang="en-US" smtClean="0">
                <a:effectLst>
                  <a:outerShdw algn="tl" blurRad="38100" dir="2700000" dist="38100">
                    <a:srgbClr val="000000">
                      <a:alpha val="43137"/>
                    </a:srgbClr>
                  </a:outerShdw>
                </a:effectLst>
                <a:latin typeface="Rockwell (Headings)"/>
                <a:cs typeface="Rockwell (Headings)"/>
              </a:rPr>
              <a:t>Table 2.7</a:t>
            </a:r>
            <a:br>
              <a:rPr dirty="0" sz="3000" lang="en-US" smtClean="0">
                <a:effectLst>
                  <a:outerShdw algn="tl" blurRad="38100" dir="2700000" dist="38100">
                    <a:srgbClr val="000000">
                      <a:alpha val="43137"/>
                    </a:srgbClr>
                  </a:outerShdw>
                </a:effectLst>
                <a:latin typeface="Rockwell (Headings)"/>
                <a:cs typeface="Rockwell (Headings)"/>
              </a:rPr>
            </a:br>
            <a:r>
              <a:rPr dirty="0" sz="3000" lang="en-US" smtClean="0">
                <a:effectLst>
                  <a:outerShdw algn="tl" blurRad="38100" dir="2700000" dist="38100">
                    <a:srgbClr val="000000">
                      <a:alpha val="43137"/>
                    </a:srgbClr>
                  </a:outerShdw>
                </a:effectLst>
                <a:latin typeface="Rockwell (Headings)"/>
                <a:cs typeface="Rockwell (Headings)"/>
              </a:rPr>
              <a:t>Examples of Embedded Systems and Their Markets</a:t>
            </a:r>
            <a:endParaRPr dirty="0" sz="3000" lang="en-US">
              <a:effectLst>
                <a:outerShdw algn="tl" blurRad="38100" dir="2700000" dist="38100">
                  <a:srgbClr val="000000">
                    <a:alpha val="43137"/>
                  </a:srgbClr>
                </a:outerShdw>
              </a:effectLst>
              <a:latin typeface="Rockwell (Headings)"/>
              <a:cs typeface="Rockwell (Headings)"/>
            </a:endParaRPr>
          </a:p>
        </p:txBody>
      </p:sp>
      <p:pic>
        <p:nvPicPr>
          <p:cNvPr id="2097204" name="Picture 5"/>
          <p:cNvPicPr>
            <a:picLocks noChangeAspect="1"/>
          </p:cNvPicPr>
          <p:nvPr/>
        </p:nvPicPr>
        <p:blipFill>
          <a:blip xmlns:r="http://schemas.openxmlformats.org/officeDocument/2006/relationships" r:embed="rId1"/>
          <a:stretch>
            <a:fillRect/>
          </a:stretch>
        </p:blipFill>
        <p:spPr>
          <a:xfrm>
            <a:off x="685800" y="1600200"/>
            <a:ext cx="7236418" cy="5499073"/>
          </a:xfrm>
          <a:prstGeom prst="rect"/>
        </p:spPr>
      </p:pic>
      <p:pic>
        <p:nvPicPr>
          <p:cNvPr id="2097205" name="Picture 6"/>
          <p:cNvPicPr>
            <a:picLocks noChangeAspect="1"/>
          </p:cNvPicPr>
          <p:nvPr/>
        </p:nvPicPr>
        <p:blipFill>
          <a:blip xmlns:r="http://schemas.openxmlformats.org/officeDocument/2006/relationships" r:embed="rId2"/>
          <a:stretch>
            <a:fillRect/>
          </a:stretch>
        </p:blipFill>
        <p:spPr>
          <a:xfrm>
            <a:off x="762001" y="1999435"/>
            <a:ext cx="8686799" cy="519723"/>
          </a:xfrm>
          <a:prstGeom prst="rect"/>
        </p:spPr>
      </p:pic>
      <p:sp>
        <p:nvSpPr>
          <p:cNvPr id="1048961" name="TextBox 8"/>
          <p:cNvSpPr txBox="1"/>
          <p:nvPr/>
        </p:nvSpPr>
        <p:spPr>
          <a:xfrm>
            <a:off x="1828800" y="1981200"/>
            <a:ext cx="905933" cy="304800"/>
          </a:xfrm>
          <a:prstGeom prst="rect"/>
          <a:solidFill>
            <a:srgbClr val="CCFFCC"/>
          </a:solidFill>
        </p:spPr>
        <p:txBody>
          <a:bodyPr rtlCol="0" wrap="square">
            <a:spAutoFit/>
          </a:bodyPr>
          <a:p>
            <a:endParaRPr dirty="0" lang="en-US"/>
          </a:p>
        </p:txBody>
      </p:sp>
    </p:spTree>
  </p:cSld>
  <p:clrMapOvr>
    <a:masterClrMapping/>
  </p:clrMapOvr>
  <p:transition spd="med">
    <p:wipe dir="r"/>
  </p:transition>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94" name="Rectangle 2"/>
          <p:cNvSpPr>
            <a:spLocks noGrp="1" noChangeArrowheads="1"/>
          </p:cNvSpPr>
          <p:nvPr>
            <p:ph type="title"/>
          </p:nvPr>
        </p:nvSpPr>
        <p:spPr>
          <a:xfrm>
            <a:off x="381000" y="404664"/>
            <a:ext cx="3255264" cy="914400"/>
          </a:xfrm>
          <a:noFill/>
        </p:spPr>
        <p:txBody>
          <a:bodyPr/>
          <a:p>
            <a:r>
              <a:rPr dirty="0" lang="en-GB" smtClean="0"/>
              <a:t>Function</a:t>
            </a:r>
            <a:endParaRPr dirty="0" lang="en-GB"/>
          </a:p>
        </p:txBody>
      </p:sp>
      <p:sp>
        <p:nvSpPr>
          <p:cNvPr id="1048695" name="Text Placeholder 10"/>
          <p:cNvSpPr>
            <a:spLocks noGrp="1"/>
          </p:cNvSpPr>
          <p:nvPr>
            <p:ph type="body" sz="half" idx="2"/>
          </p:nvPr>
        </p:nvSpPr>
        <p:spPr>
          <a:xfrm>
            <a:off x="374487" y="1484784"/>
            <a:ext cx="3255264" cy="3193597"/>
          </a:xfrm>
        </p:spPr>
        <p:txBody>
          <a:bodyPr/>
          <a:p>
            <a:pPr indent="-228600" marL="228600">
              <a:buFont typeface="Wingdings" pitchFamily="2" charset="2"/>
              <a:buChar char="n"/>
            </a:pPr>
            <a:r>
              <a:rPr dirty="0" sz="1800" lang="en-US"/>
              <a:t>Both the structure and functioning of a computer are, in essence, simple. </a:t>
            </a:r>
          </a:p>
          <a:p>
            <a:pPr indent="-228600" marL="228600">
              <a:buFont typeface="Wingdings" pitchFamily="2" charset="2"/>
              <a:buChar char="n"/>
            </a:pPr>
            <a:r>
              <a:rPr dirty="0" sz="1800" lang="en-US" smtClean="0"/>
              <a:t>A computer can perform four basic functions:</a:t>
            </a:r>
            <a:endParaRPr dirty="0" sz="900" lang="en-US" smtClean="0"/>
          </a:p>
          <a:p>
            <a:pPr lvl="1">
              <a:buClr>
                <a:schemeClr val="accent1">
                  <a:lumMod val="20000"/>
                  <a:lumOff val="80000"/>
                </a:schemeClr>
              </a:buClr>
              <a:buFont typeface="Lucida Grande"/>
              <a:buChar char="●"/>
            </a:pPr>
            <a:r>
              <a:rPr dirty="0" sz="1600" lang="en-US" smtClean="0"/>
              <a:t>  </a:t>
            </a:r>
            <a:r>
              <a:rPr dirty="0" sz="1600" lang="en-US" smtClean="0">
                <a:solidFill>
                  <a:srgbClr val="FFFFFF"/>
                </a:solidFill>
              </a:rPr>
              <a:t>Data processing</a:t>
            </a:r>
          </a:p>
          <a:p>
            <a:pPr lvl="1">
              <a:buClr>
                <a:schemeClr val="accent1">
                  <a:lumMod val="20000"/>
                  <a:lumOff val="80000"/>
                </a:schemeClr>
              </a:buClr>
              <a:buFont typeface="Lucida Grande"/>
              <a:buChar char="●"/>
            </a:pPr>
            <a:r>
              <a:rPr dirty="0" sz="1600" lang="en-US" smtClean="0">
                <a:solidFill>
                  <a:srgbClr val="FFFFFF"/>
                </a:solidFill>
              </a:rPr>
              <a:t>  Data storage</a:t>
            </a:r>
          </a:p>
          <a:p>
            <a:pPr lvl="1">
              <a:buClr>
                <a:schemeClr val="accent1">
                  <a:lumMod val="20000"/>
                  <a:lumOff val="80000"/>
                </a:schemeClr>
              </a:buClr>
              <a:buFont typeface="Lucida Grande"/>
              <a:buChar char="●"/>
            </a:pPr>
            <a:r>
              <a:rPr dirty="0" sz="1600" lang="en-US" smtClean="0">
                <a:solidFill>
                  <a:srgbClr val="FFFFFF"/>
                </a:solidFill>
              </a:rPr>
              <a:t>  Data movement</a:t>
            </a:r>
          </a:p>
          <a:p>
            <a:pPr lvl="1">
              <a:buClr>
                <a:schemeClr val="accent1">
                  <a:lumMod val="20000"/>
                  <a:lumOff val="80000"/>
                </a:schemeClr>
              </a:buClr>
              <a:buFont typeface="Lucida Grande"/>
              <a:buChar char="●"/>
            </a:pPr>
            <a:r>
              <a:rPr dirty="0" sz="1600" lang="en-US" smtClean="0">
                <a:solidFill>
                  <a:srgbClr val="FFFFFF"/>
                </a:solidFill>
              </a:rPr>
              <a:t>  Control</a:t>
            </a:r>
            <a:endParaRPr dirty="0" sz="1600" lang="en-US">
              <a:solidFill>
                <a:srgbClr val="FFFFFF"/>
              </a:solidFill>
            </a:endParaRPr>
          </a:p>
        </p:txBody>
      </p:sp>
      <p:pic>
        <p:nvPicPr>
          <p:cNvPr id="2097162" name="Picture 3" descr="f1.pdf"/>
          <p:cNvPicPr>
            <a:picLocks noChangeAspect="1"/>
          </p:cNvPicPr>
          <p:nvPr/>
        </p:nvPicPr>
        <p:blipFill>
          <a:blip xmlns:r="http://schemas.openxmlformats.org/officeDocument/2006/relationships" r:embed="rId1"/>
          <a:srcRect l="18824" t="10000" r="16471" b="2727"/>
          <a:stretch>
            <a:fillRect/>
          </a:stretch>
        </p:blipFill>
        <p:spPr>
          <a:xfrm>
            <a:off x="4648200" y="0"/>
            <a:ext cx="3962400" cy="6916225"/>
          </a:xfrm>
          <a:prstGeom prst="rect"/>
        </p:spPr>
      </p:pic>
      <p:sp>
        <p:nvSpPr>
          <p:cNvPr id="1048696" name="Minus 11"/>
          <p:cNvSpPr/>
          <p:nvPr/>
        </p:nvSpPr>
        <p:spPr>
          <a:xfrm>
            <a:off x="228600" y="1242864"/>
            <a:ext cx="1828800" cy="137160"/>
          </a:xfrm>
          <a:prstGeom prst="mathMinus"/>
          <a:solidFill>
            <a:schemeClr val="bg1"/>
          </a:solidFill>
        </p:spPr>
        <p:style>
          <a:lnRef idx="1">
            <a:schemeClr val="accent1"/>
          </a:lnRef>
          <a:fillRef idx="3">
            <a:schemeClr val="accent1"/>
          </a:fillRef>
          <a:effectRef idx="2">
            <a:schemeClr val="accent1"/>
          </a:effectRef>
          <a:fontRef idx="minor">
            <a:schemeClr val="lt1"/>
          </a:fontRef>
        </p:style>
        <p:txBody>
          <a:bodyPr anchor="ctr" rtlCol="0"/>
          <a:p>
            <a:pPr algn="ctr"/>
            <a:endParaRPr dirty="0" lang="en-US"/>
          </a:p>
        </p:txBody>
      </p:sp>
      <p:sp>
        <p:nvSpPr>
          <p:cNvPr id="1048697" name="TextBox 1"/>
          <p:cNvSpPr txBox="1"/>
          <p:nvPr/>
        </p:nvSpPr>
        <p:spPr>
          <a:xfrm>
            <a:off x="387513" y="4675513"/>
            <a:ext cx="3248751" cy="1600438"/>
          </a:xfrm>
          <a:prstGeom prst="rect"/>
          <a:noFill/>
        </p:spPr>
        <p:txBody>
          <a:bodyPr rtlCol="0" wrap="square">
            <a:spAutoFit/>
          </a:bodyPr>
          <a:p>
            <a:pPr algn="just"/>
            <a:r>
              <a:rPr dirty="0" sz="1400" kumimoji="1" lang="en-US">
                <a:solidFill>
                  <a:schemeClr val="bg1"/>
                </a:solidFill>
                <a:latin typeface="+mj-lt"/>
              </a:rPr>
              <a:t>The computer, of course, must be able to </a:t>
            </a:r>
            <a:r>
              <a:rPr b="1" dirty="0" sz="1400" kumimoji="1" lang="en-US">
                <a:solidFill>
                  <a:schemeClr val="bg1"/>
                </a:solidFill>
                <a:latin typeface="+mj-lt"/>
              </a:rPr>
              <a:t>process data. </a:t>
            </a:r>
            <a:r>
              <a:rPr dirty="0" sz="1400" kumimoji="1" lang="en-US">
                <a:solidFill>
                  <a:schemeClr val="bg1"/>
                </a:solidFill>
                <a:latin typeface="+mj-lt"/>
              </a:rPr>
              <a:t>The data may take a </a:t>
            </a:r>
            <a:r>
              <a:rPr dirty="0" sz="1400" kumimoji="1" lang="en-US" smtClean="0">
                <a:solidFill>
                  <a:schemeClr val="bg1"/>
                </a:solidFill>
                <a:latin typeface="+mj-lt"/>
              </a:rPr>
              <a:t>wide variety </a:t>
            </a:r>
            <a:r>
              <a:rPr dirty="0" sz="1400" kumimoji="1" lang="en-US">
                <a:solidFill>
                  <a:schemeClr val="bg1"/>
                </a:solidFill>
                <a:latin typeface="+mj-lt"/>
              </a:rPr>
              <a:t>of forms, and the range of processing requirements is broad. However, </a:t>
            </a:r>
            <a:r>
              <a:rPr dirty="0" sz="1400" kumimoji="1" lang="en-US" smtClean="0">
                <a:solidFill>
                  <a:schemeClr val="bg1"/>
                </a:solidFill>
                <a:latin typeface="+mj-lt"/>
              </a:rPr>
              <a:t>we shall </a:t>
            </a:r>
            <a:r>
              <a:rPr dirty="0" sz="1400" kumimoji="1" lang="en-US">
                <a:solidFill>
                  <a:schemeClr val="bg1"/>
                </a:solidFill>
                <a:latin typeface="+mj-lt"/>
              </a:rPr>
              <a:t>see that there are only a few fundamental methods or types of data processing</a:t>
            </a:r>
            <a:r>
              <a:rPr dirty="0" sz="1400" kumimoji="1" lang="en-US" smtClean="0">
                <a:solidFill>
                  <a:schemeClr val="bg1"/>
                </a:solidFill>
                <a:latin typeface="+mj-lt"/>
              </a:rPr>
              <a:t>.</a:t>
            </a:r>
            <a:endParaRPr dirty="0" sz="1400" kumimoji="1" lang="en-US">
              <a:solidFill>
                <a:schemeClr val="bg1"/>
              </a:solidFill>
              <a:latin typeface="+mj-lt"/>
            </a:endParaRPr>
          </a:p>
        </p:txBody>
      </p:sp>
    </p:spTree>
  </p:cSld>
  <p:clrMapOvr>
    <a:masterClrMapping/>
  </p:clrMapOvr>
  <p:transition spd="med">
    <p:split orient="vert"/>
  </p:transition>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701" name="Rectangle 2"/>
          <p:cNvSpPr>
            <a:spLocks noGrp="1" noChangeArrowheads="1"/>
          </p:cNvSpPr>
          <p:nvPr>
            <p:ph type="title"/>
          </p:nvPr>
        </p:nvSpPr>
        <p:spPr>
          <a:xfrm>
            <a:off x="380555" y="764704"/>
            <a:ext cx="3255264" cy="2133600"/>
          </a:xfrm>
          <a:noFill/>
        </p:spPr>
        <p:txBody>
          <a:bodyPr>
            <a:normAutofit/>
          </a:bodyPr>
          <a:p>
            <a:r>
              <a:rPr dirty="0" lang="en-GB"/>
              <a:t>Operations</a:t>
            </a:r>
            <a:r>
              <a:rPr dirty="0" lang="en-GB" smtClean="0"/>
              <a:t> </a:t>
            </a:r>
            <a:br>
              <a:rPr dirty="0" lang="en-GB" smtClean="0"/>
            </a:br>
            <a:r>
              <a:rPr dirty="0" lang="en-GB" smtClean="0"/>
              <a:t/>
            </a:r>
            <a:br>
              <a:rPr dirty="0" lang="en-GB" smtClean="0"/>
            </a:br>
            <a:r>
              <a:rPr dirty="0" lang="en-GB" smtClean="0"/>
              <a:t/>
            </a:r>
            <a:br>
              <a:rPr dirty="0" lang="en-GB" smtClean="0"/>
            </a:br>
            <a:r>
              <a:rPr dirty="0" lang="en-GB" smtClean="0"/>
              <a:t>	   (</a:t>
            </a:r>
            <a:r>
              <a:rPr dirty="0" lang="en-GB"/>
              <a:t>a)</a:t>
            </a:r>
            <a:r>
              <a:rPr dirty="0" lang="en-GB" smtClean="0"/>
              <a:t> </a:t>
            </a:r>
            <a:br>
              <a:rPr dirty="0" lang="en-GB" smtClean="0"/>
            </a:br>
            <a:r>
              <a:rPr dirty="0" lang="en-GB" smtClean="0"/>
              <a:t>   Data movement</a:t>
            </a:r>
            <a:endParaRPr dirty="0" lang="en-GB"/>
          </a:p>
        </p:txBody>
      </p:sp>
      <p:pic>
        <p:nvPicPr>
          <p:cNvPr id="2097163" name="Picture 5" descr="f2.pdf"/>
          <p:cNvPicPr>
            <a:picLocks noChangeAspect="1"/>
          </p:cNvPicPr>
          <p:nvPr/>
        </p:nvPicPr>
        <p:blipFill>
          <a:blip xmlns:r="http://schemas.openxmlformats.org/officeDocument/2006/relationships" r:embed="rId1"/>
          <a:srcRect l="4706" r="49412" b="50909"/>
          <a:stretch>
            <a:fillRect/>
          </a:stretch>
        </p:blipFill>
        <p:spPr>
          <a:xfrm>
            <a:off x="3733800" y="-609600"/>
            <a:ext cx="5638800" cy="7807869"/>
          </a:xfrm>
          <a:prstGeom prst="rect"/>
        </p:spPr>
      </p:pic>
      <p:cxnSp>
        <p:nvCxnSpPr>
          <p:cNvPr id="3145728" name="Straight Connector 7"/>
          <p:cNvCxnSpPr>
            <a:cxnSpLocks/>
          </p:cNvCxnSpPr>
          <p:nvPr/>
        </p:nvCxnSpPr>
        <p:spPr>
          <a:xfrm>
            <a:off x="533400" y="1374304"/>
            <a:ext cx="1600200" cy="1588"/>
          </a:xfrm>
          <a:prstGeom prst="line"/>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097164" name="Picture 8" descr="f2.pdf"/>
          <p:cNvPicPr>
            <a:picLocks noChangeAspect="1"/>
          </p:cNvPicPr>
          <p:nvPr/>
        </p:nvPicPr>
        <p:blipFill>
          <a:blip xmlns:r="http://schemas.openxmlformats.org/officeDocument/2006/relationships" r:embed="rId1"/>
          <a:srcRect l="21176" t="88182" r="20000" b="3636"/>
          <a:stretch>
            <a:fillRect/>
          </a:stretch>
        </p:blipFill>
        <p:spPr>
          <a:xfrm>
            <a:off x="4876800" y="6296907"/>
            <a:ext cx="3117307" cy="561093"/>
          </a:xfrm>
          <a:prstGeom prst="rect"/>
        </p:spPr>
      </p:pic>
      <p:sp>
        <p:nvSpPr>
          <p:cNvPr id="1048702" name="TextBox 1"/>
          <p:cNvSpPr txBox="1"/>
          <p:nvPr/>
        </p:nvSpPr>
        <p:spPr>
          <a:xfrm>
            <a:off x="380555" y="2985333"/>
            <a:ext cx="3255264" cy="3323987"/>
          </a:xfrm>
          <a:prstGeom prst="rect"/>
          <a:noFill/>
        </p:spPr>
        <p:txBody>
          <a:bodyPr rtlCol="0" wrap="square">
            <a:spAutoFit/>
          </a:bodyPr>
          <a:p>
            <a:pPr algn="just"/>
            <a:r>
              <a:rPr dirty="0" sz="1400" kumimoji="1" lang="en-US">
                <a:solidFill>
                  <a:schemeClr val="bg1"/>
                </a:solidFill>
                <a:latin typeface="+mj-lt"/>
              </a:rPr>
              <a:t>The computer must be able to </a:t>
            </a:r>
            <a:r>
              <a:rPr b="1" dirty="0" sz="1400" kumimoji="1" lang="en-US">
                <a:solidFill>
                  <a:schemeClr val="bg1"/>
                </a:solidFill>
                <a:latin typeface="+mj-lt"/>
              </a:rPr>
              <a:t>move data </a:t>
            </a:r>
            <a:r>
              <a:rPr dirty="0" sz="1400" kumimoji="1" lang="en-US">
                <a:solidFill>
                  <a:schemeClr val="bg1"/>
                </a:solidFill>
                <a:latin typeface="+mj-lt"/>
              </a:rPr>
              <a:t>between itself and the </a:t>
            </a:r>
            <a:r>
              <a:rPr dirty="0" sz="1400" kumimoji="1" lang="en-US" smtClean="0">
                <a:solidFill>
                  <a:schemeClr val="bg1"/>
                </a:solidFill>
                <a:latin typeface="+mj-lt"/>
              </a:rPr>
              <a:t>outside world</a:t>
            </a:r>
            <a:r>
              <a:rPr dirty="0" sz="1400" kumimoji="1" lang="en-US">
                <a:solidFill>
                  <a:schemeClr val="bg1"/>
                </a:solidFill>
                <a:latin typeface="+mj-lt"/>
              </a:rPr>
              <a:t>. The computer’s operating environment consists of devices that serve </a:t>
            </a:r>
            <a:r>
              <a:rPr dirty="0" sz="1400" kumimoji="1" lang="en-US" smtClean="0">
                <a:solidFill>
                  <a:schemeClr val="bg1"/>
                </a:solidFill>
                <a:latin typeface="+mj-lt"/>
              </a:rPr>
              <a:t>as either </a:t>
            </a:r>
            <a:r>
              <a:rPr dirty="0" sz="1400" kumimoji="1" lang="en-US">
                <a:solidFill>
                  <a:schemeClr val="bg1"/>
                </a:solidFill>
                <a:latin typeface="+mj-lt"/>
              </a:rPr>
              <a:t>sources or destinations of data. When data are received from or delivered </a:t>
            </a:r>
            <a:r>
              <a:rPr dirty="0" sz="1400" kumimoji="1" lang="en-US" smtClean="0">
                <a:solidFill>
                  <a:schemeClr val="bg1"/>
                </a:solidFill>
                <a:latin typeface="+mj-lt"/>
              </a:rPr>
              <a:t>to a </a:t>
            </a:r>
            <a:r>
              <a:rPr dirty="0" sz="1400" kumimoji="1" lang="en-US">
                <a:solidFill>
                  <a:schemeClr val="bg1"/>
                </a:solidFill>
                <a:latin typeface="+mj-lt"/>
              </a:rPr>
              <a:t>device that is directly connected to the computer, the process is known as </a:t>
            </a:r>
            <a:r>
              <a:rPr dirty="0" sz="1400" i="1" kumimoji="1" lang="en-US" smtClean="0">
                <a:solidFill>
                  <a:schemeClr val="bg1"/>
                </a:solidFill>
                <a:latin typeface="+mj-lt"/>
              </a:rPr>
              <a:t>input–output </a:t>
            </a:r>
            <a:r>
              <a:rPr dirty="0" sz="1400" i="1" kumimoji="1" lang="en-US">
                <a:solidFill>
                  <a:schemeClr val="bg1"/>
                </a:solidFill>
                <a:latin typeface="+mj-lt"/>
              </a:rPr>
              <a:t>(I/O), and the device is referred to as a </a:t>
            </a:r>
            <a:r>
              <a:rPr dirty="0" sz="1400" i="1" kumimoji="1" lang="en-US" smtClean="0">
                <a:solidFill>
                  <a:schemeClr val="bg1"/>
                </a:solidFill>
                <a:latin typeface="+mj-lt"/>
              </a:rPr>
              <a:t>peripheral</a:t>
            </a:r>
            <a:r>
              <a:rPr dirty="0" sz="1400" i="1" kumimoji="1" lang="en-US">
                <a:solidFill>
                  <a:schemeClr val="bg1"/>
                </a:solidFill>
                <a:latin typeface="+mj-lt"/>
              </a:rPr>
              <a:t>. When data are </a:t>
            </a:r>
            <a:r>
              <a:rPr dirty="0" sz="1400" i="1" kumimoji="1" lang="en-US" smtClean="0">
                <a:solidFill>
                  <a:schemeClr val="bg1"/>
                </a:solidFill>
                <a:latin typeface="+mj-lt"/>
              </a:rPr>
              <a:t>moved </a:t>
            </a:r>
            <a:r>
              <a:rPr dirty="0" sz="1400" kumimoji="1" lang="en-US" smtClean="0">
                <a:solidFill>
                  <a:schemeClr val="bg1"/>
                </a:solidFill>
                <a:latin typeface="+mj-lt"/>
              </a:rPr>
              <a:t>over </a:t>
            </a:r>
            <a:r>
              <a:rPr dirty="0" sz="1400" kumimoji="1" lang="en-US">
                <a:solidFill>
                  <a:schemeClr val="bg1"/>
                </a:solidFill>
                <a:latin typeface="+mj-lt"/>
              </a:rPr>
              <a:t>longer distances, to or from a remote device, the process is known as </a:t>
            </a:r>
            <a:r>
              <a:rPr dirty="0" sz="1400" i="1" kumimoji="1" lang="en-US" smtClean="0">
                <a:solidFill>
                  <a:schemeClr val="bg1"/>
                </a:solidFill>
                <a:latin typeface="+mj-lt"/>
              </a:rPr>
              <a:t>data communications.</a:t>
            </a:r>
            <a:endParaRPr dirty="0" sz="1400" i="1" kumimoji="1" lang="en-US">
              <a:solidFill>
                <a:schemeClr val="bg1"/>
              </a:solidFill>
              <a:latin typeface="+mj-lt"/>
            </a:endParaRPr>
          </a:p>
        </p:txBody>
      </p:sp>
    </p:spTree>
  </p:cSld>
  <p:clrMapOvr>
    <a:masterClrMapping/>
  </p:clrMapOvr>
  <p:transition spd="med">
    <p:split orient="vert"/>
  </p:transition>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706" name="Rectangle 2"/>
          <p:cNvSpPr>
            <a:spLocks noGrp="1" noChangeArrowheads="1"/>
          </p:cNvSpPr>
          <p:nvPr>
            <p:ph type="title"/>
          </p:nvPr>
        </p:nvSpPr>
        <p:spPr>
          <a:xfrm>
            <a:off x="380555" y="1066800"/>
            <a:ext cx="3255264" cy="3048000"/>
          </a:xfrm>
          <a:noFill/>
        </p:spPr>
        <p:txBody>
          <a:bodyPr>
            <a:normAutofit/>
          </a:bodyPr>
          <a:p>
            <a:r>
              <a:rPr dirty="0" sz="2889" lang="en-GB" smtClean="0"/>
              <a:t/>
            </a:r>
            <a:br>
              <a:rPr dirty="0" sz="2889" lang="en-GB" smtClean="0"/>
            </a:br>
            <a:r>
              <a:rPr dirty="0" sz="2889" lang="en-GB" smtClean="0"/>
              <a:t/>
            </a:r>
            <a:br>
              <a:rPr dirty="0" sz="2889" lang="en-GB" smtClean="0"/>
            </a:br>
            <a:r>
              <a:rPr dirty="0" sz="2889" lang="en-GB" smtClean="0"/>
              <a:t/>
            </a:r>
            <a:br>
              <a:rPr dirty="0" sz="2889" lang="en-GB" smtClean="0"/>
            </a:br>
            <a:r>
              <a:rPr dirty="0" sz="2889" lang="en-GB" smtClean="0"/>
              <a:t/>
            </a:r>
            <a:br>
              <a:rPr dirty="0" sz="2889" lang="en-GB" smtClean="0"/>
            </a:br>
            <a:r>
              <a:rPr dirty="0" sz="2889" lang="en-GB" smtClean="0"/>
              <a:t/>
            </a:r>
            <a:br>
              <a:rPr dirty="0" sz="2889" lang="en-GB" smtClean="0"/>
            </a:br>
            <a:r>
              <a:rPr dirty="0" sz="2889" lang="en-GB" smtClean="0"/>
              <a:t/>
            </a:r>
            <a:br>
              <a:rPr dirty="0" sz="2889" lang="en-GB" smtClean="0"/>
            </a:br>
            <a:r>
              <a:rPr dirty="0" sz="2889" lang="en-GB" smtClean="0"/>
              <a:t/>
            </a:r>
            <a:br>
              <a:rPr dirty="0" sz="2889" lang="en-GB" smtClean="0"/>
            </a:br>
            <a:r>
              <a:rPr dirty="0" sz="2889" lang="en-GB" smtClean="0"/>
              <a:t/>
            </a:r>
            <a:br>
              <a:rPr dirty="0" sz="2889" lang="en-GB" smtClean="0"/>
            </a:br>
            <a:r>
              <a:rPr dirty="0" sz="2889" lang="en-GB" smtClean="0"/>
              <a:t/>
            </a:r>
            <a:br>
              <a:rPr dirty="0" sz="2889" lang="en-GB" smtClean="0"/>
            </a:br>
            <a:r>
              <a:rPr dirty="0" sz="2889" lang="en-GB" smtClean="0"/>
              <a:t/>
            </a:r>
            <a:br>
              <a:rPr dirty="0" sz="2889" lang="en-GB" smtClean="0"/>
            </a:br>
            <a:r>
              <a:rPr dirty="0" sz="2889" lang="en-GB" smtClean="0"/>
              <a:t/>
            </a:r>
            <a:br>
              <a:rPr dirty="0" sz="2889" lang="en-GB" smtClean="0"/>
            </a:br>
            <a:r>
              <a:rPr dirty="0" sz="2889" lang="en-GB" smtClean="0"/>
              <a:t/>
            </a:r>
            <a:br>
              <a:rPr dirty="0" sz="2889" lang="en-GB" smtClean="0"/>
            </a:br>
            <a:r>
              <a:rPr dirty="0" sz="2889" lang="en-GB" smtClean="0"/>
              <a:t>Operations</a:t>
            </a:r>
            <a:r>
              <a:rPr dirty="0" lang="en-GB" smtClean="0"/>
              <a:t> </a:t>
            </a:r>
            <a:br>
              <a:rPr dirty="0" lang="en-GB" smtClean="0"/>
            </a:br>
            <a:r>
              <a:rPr dirty="0" lang="en-GB" smtClean="0"/>
              <a:t/>
            </a:r>
            <a:br>
              <a:rPr dirty="0" lang="en-GB" smtClean="0"/>
            </a:br>
            <a:r>
              <a:rPr dirty="0" lang="en-GB" smtClean="0"/>
              <a:t/>
            </a:r>
            <a:br>
              <a:rPr dirty="0" lang="en-GB" smtClean="0"/>
            </a:br>
            <a:r>
              <a:rPr dirty="0" sz="2889" lang="en-GB" smtClean="0"/>
              <a:t/>
            </a:r>
            <a:br>
              <a:rPr dirty="0" sz="2889" lang="en-GB" smtClean="0"/>
            </a:br>
            <a:r>
              <a:rPr dirty="0" sz="2889" lang="en-GB" smtClean="0"/>
              <a:t>               (b) </a:t>
            </a:r>
            <a:br>
              <a:rPr dirty="0" sz="2889" lang="en-GB" smtClean="0"/>
            </a:br>
            <a:r>
              <a:rPr dirty="0" sz="2889" lang="en-GB" smtClean="0"/>
              <a:t>    Data movement</a:t>
            </a:r>
            <a:endParaRPr dirty="0" sz="2889" lang="en-GB"/>
          </a:p>
        </p:txBody>
      </p:sp>
      <p:pic>
        <p:nvPicPr>
          <p:cNvPr id="2097165" name="Picture 5" descr="f2.pdf"/>
          <p:cNvPicPr>
            <a:picLocks noChangeAspect="1"/>
          </p:cNvPicPr>
          <p:nvPr/>
        </p:nvPicPr>
        <p:blipFill>
          <a:blip xmlns:r="http://schemas.openxmlformats.org/officeDocument/2006/relationships" r:embed="rId1"/>
          <a:srcRect l="3529" t="46364" r="50588" b="10909"/>
          <a:stretch>
            <a:fillRect/>
          </a:stretch>
        </p:blipFill>
        <p:spPr>
          <a:xfrm>
            <a:off x="3354876" y="-381000"/>
            <a:ext cx="5789124" cy="6976636"/>
          </a:xfrm>
          <a:prstGeom prst="rect"/>
        </p:spPr>
      </p:pic>
      <p:cxnSp>
        <p:nvCxnSpPr>
          <p:cNvPr id="3145729" name="Straight Connector 7"/>
          <p:cNvCxnSpPr>
            <a:cxnSpLocks/>
          </p:cNvCxnSpPr>
          <p:nvPr/>
        </p:nvCxnSpPr>
        <p:spPr>
          <a:xfrm>
            <a:off x="533400" y="2286000"/>
            <a:ext cx="1600200" cy="1588"/>
          </a:xfrm>
          <a:prstGeom prst="line"/>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097166" name="Picture 9" descr="f2.pdf"/>
          <p:cNvPicPr>
            <a:picLocks noChangeAspect="1"/>
          </p:cNvPicPr>
          <p:nvPr/>
        </p:nvPicPr>
        <p:blipFill>
          <a:blip xmlns:r="http://schemas.openxmlformats.org/officeDocument/2006/relationships" r:embed="rId1"/>
          <a:srcRect l="21176" t="88182" r="20000" b="3636"/>
          <a:stretch>
            <a:fillRect/>
          </a:stretch>
        </p:blipFill>
        <p:spPr>
          <a:xfrm>
            <a:off x="4724400" y="6296907"/>
            <a:ext cx="3117307" cy="561093"/>
          </a:xfrm>
          <a:prstGeom prst="rect"/>
        </p:spPr>
      </p:pic>
      <p:sp>
        <p:nvSpPr>
          <p:cNvPr id="1048707" name="TextBox 1"/>
          <p:cNvSpPr txBox="1"/>
          <p:nvPr/>
        </p:nvSpPr>
        <p:spPr>
          <a:xfrm>
            <a:off x="538514" y="4431888"/>
            <a:ext cx="2975637" cy="923330"/>
          </a:xfrm>
          <a:prstGeom prst="rect"/>
          <a:noFill/>
        </p:spPr>
        <p:txBody>
          <a:bodyPr rtlCol="0" wrap="square">
            <a:spAutoFit/>
          </a:bodyPr>
          <a:p>
            <a:r>
              <a:rPr dirty="0" sz="1800" kumimoji="1" lang="en-US" smtClean="0">
                <a:solidFill>
                  <a:schemeClr val="bg1"/>
                </a:solidFill>
                <a:latin typeface="+mj-lt"/>
              </a:rPr>
              <a:t>Diagrams </a:t>
            </a:r>
            <a:r>
              <a:rPr dirty="0" sz="1800" kumimoji="1" lang="en-US">
                <a:solidFill>
                  <a:schemeClr val="bg1"/>
                </a:solidFill>
                <a:latin typeface="+mj-lt"/>
              </a:rPr>
              <a:t>show operations involving data processing, on data either </a:t>
            </a:r>
            <a:r>
              <a:rPr dirty="0" sz="1800" kumimoji="1" lang="en-US" smtClean="0">
                <a:solidFill>
                  <a:schemeClr val="bg1"/>
                </a:solidFill>
                <a:latin typeface="+mj-lt"/>
              </a:rPr>
              <a:t>in storage</a:t>
            </a:r>
            <a:endParaRPr dirty="0" sz="1800" lang="en-US">
              <a:solidFill>
                <a:schemeClr val="bg1"/>
              </a:solidFill>
              <a:latin typeface="+mj-lt"/>
            </a:endParaRPr>
          </a:p>
        </p:txBody>
      </p:sp>
    </p:spTree>
  </p:cSld>
  <p:clrMapOvr>
    <a:masterClrMapping/>
  </p:clrMapOvr>
  <p:transition spd="med">
    <p:split orient="vert"/>
  </p:transition>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pic>
        <p:nvPicPr>
          <p:cNvPr id="2097167" name="Picture 5" descr="f2.pdf"/>
          <p:cNvPicPr>
            <a:picLocks noChangeAspect="1"/>
          </p:cNvPicPr>
          <p:nvPr/>
        </p:nvPicPr>
        <p:blipFill>
          <a:blip xmlns:r="http://schemas.openxmlformats.org/officeDocument/2006/relationships" r:embed="rId1"/>
          <a:srcRect l="49412" t="2727" r="4706" b="52727"/>
          <a:stretch>
            <a:fillRect/>
          </a:stretch>
        </p:blipFill>
        <p:spPr>
          <a:xfrm>
            <a:off x="3581401" y="0"/>
            <a:ext cx="5562599" cy="6989102"/>
          </a:xfrm>
          <a:prstGeom prst="rect"/>
        </p:spPr>
      </p:pic>
      <p:sp>
        <p:nvSpPr>
          <p:cNvPr id="1048711" name="Rectangle 2"/>
          <p:cNvSpPr>
            <a:spLocks noGrp="1" noChangeArrowheads="1"/>
          </p:cNvSpPr>
          <p:nvPr>
            <p:ph type="title"/>
          </p:nvPr>
        </p:nvSpPr>
        <p:spPr>
          <a:xfrm>
            <a:off x="380555" y="1052736"/>
            <a:ext cx="3255264" cy="2133600"/>
          </a:xfrm>
          <a:noFill/>
        </p:spPr>
        <p:txBody>
          <a:bodyPr>
            <a:normAutofit/>
          </a:bodyPr>
          <a:p>
            <a:r>
              <a:rPr dirty="0" lang="en-GB"/>
              <a:t>Operations</a:t>
            </a:r>
            <a:r>
              <a:rPr dirty="0" lang="en-GB" smtClean="0"/>
              <a:t> </a:t>
            </a:r>
            <a:br>
              <a:rPr dirty="0" lang="en-GB" smtClean="0"/>
            </a:br>
            <a:r>
              <a:rPr dirty="0" lang="en-GB" smtClean="0"/>
              <a:t/>
            </a:r>
            <a:br>
              <a:rPr dirty="0" lang="en-GB" smtClean="0"/>
            </a:br>
            <a:r>
              <a:rPr dirty="0" lang="en-GB" smtClean="0"/>
              <a:t/>
            </a:r>
            <a:br>
              <a:rPr dirty="0" lang="en-GB" smtClean="0"/>
            </a:br>
            <a:r>
              <a:rPr dirty="0" lang="en-GB" smtClean="0"/>
              <a:t>	   (</a:t>
            </a:r>
            <a:r>
              <a:rPr dirty="0" lang="en-GB"/>
              <a:t>c</a:t>
            </a:r>
            <a:r>
              <a:rPr dirty="0" lang="en-GB" smtClean="0"/>
              <a:t>) </a:t>
            </a:r>
            <a:br>
              <a:rPr dirty="0" lang="en-GB" smtClean="0"/>
            </a:br>
            <a:r>
              <a:rPr dirty="0" lang="en-GB" smtClean="0"/>
              <a:t>      Data storage</a:t>
            </a:r>
            <a:endParaRPr dirty="0" lang="en-GB"/>
          </a:p>
        </p:txBody>
      </p:sp>
      <p:cxnSp>
        <p:nvCxnSpPr>
          <p:cNvPr id="3145730" name="Straight Connector 9"/>
          <p:cNvCxnSpPr>
            <a:cxnSpLocks/>
          </p:cNvCxnSpPr>
          <p:nvPr/>
        </p:nvCxnSpPr>
        <p:spPr>
          <a:xfrm>
            <a:off x="533400" y="1662336"/>
            <a:ext cx="1600200" cy="1588"/>
          </a:xfrm>
          <a:prstGeom prst="line"/>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097168" name="Picture 10" descr="f2.pdf"/>
          <p:cNvPicPr>
            <a:picLocks noChangeAspect="1"/>
          </p:cNvPicPr>
          <p:nvPr/>
        </p:nvPicPr>
        <p:blipFill>
          <a:blip xmlns:r="http://schemas.openxmlformats.org/officeDocument/2006/relationships" r:embed="rId1"/>
          <a:srcRect l="21176" t="88182" r="20000" b="3636"/>
          <a:stretch>
            <a:fillRect/>
          </a:stretch>
        </p:blipFill>
        <p:spPr>
          <a:xfrm>
            <a:off x="4495800" y="6296907"/>
            <a:ext cx="3117307" cy="561093"/>
          </a:xfrm>
          <a:prstGeom prst="rect"/>
        </p:spPr>
      </p:pic>
      <p:sp>
        <p:nvSpPr>
          <p:cNvPr id="1048712" name="TextBox 1"/>
          <p:cNvSpPr txBox="1"/>
          <p:nvPr/>
        </p:nvSpPr>
        <p:spPr>
          <a:xfrm>
            <a:off x="484186" y="3186336"/>
            <a:ext cx="3048001" cy="3293209"/>
          </a:xfrm>
          <a:prstGeom prst="rect"/>
          <a:noFill/>
        </p:spPr>
        <p:txBody>
          <a:bodyPr rtlCol="0" wrap="square">
            <a:spAutoFit/>
          </a:bodyPr>
          <a:p>
            <a:pPr algn="just"/>
            <a:r>
              <a:rPr dirty="0" sz="1600" kumimoji="1" lang="en-US">
                <a:solidFill>
                  <a:schemeClr val="bg1"/>
                </a:solidFill>
                <a:latin typeface="+mj-lt"/>
              </a:rPr>
              <a:t>It is also essential that a computer </a:t>
            </a:r>
            <a:r>
              <a:rPr b="1" dirty="0" sz="1600" kumimoji="1" lang="en-US">
                <a:solidFill>
                  <a:schemeClr val="bg1"/>
                </a:solidFill>
                <a:latin typeface="+mj-lt"/>
              </a:rPr>
              <a:t>store data. </a:t>
            </a:r>
            <a:r>
              <a:rPr dirty="0" sz="1600" kumimoji="1" lang="en-US">
                <a:solidFill>
                  <a:schemeClr val="bg1"/>
                </a:solidFill>
                <a:latin typeface="+mj-lt"/>
              </a:rPr>
              <a:t>Even if the computer is </a:t>
            </a:r>
            <a:r>
              <a:rPr dirty="0" sz="1600" kumimoji="1" lang="en-US" smtClean="0">
                <a:solidFill>
                  <a:schemeClr val="bg1"/>
                </a:solidFill>
                <a:latin typeface="+mj-lt"/>
              </a:rPr>
              <a:t>processing data </a:t>
            </a:r>
            <a:r>
              <a:rPr dirty="0" sz="1600" kumimoji="1" lang="en-US">
                <a:solidFill>
                  <a:schemeClr val="bg1"/>
                </a:solidFill>
                <a:latin typeface="+mj-lt"/>
              </a:rPr>
              <a:t>on the fly (i.e., data come in and get processed, and the results go </a:t>
            </a:r>
            <a:r>
              <a:rPr dirty="0" sz="1600" kumimoji="1" lang="en-US" smtClean="0">
                <a:solidFill>
                  <a:schemeClr val="bg1"/>
                </a:solidFill>
                <a:latin typeface="+mj-lt"/>
              </a:rPr>
              <a:t>out immediately</a:t>
            </a:r>
            <a:r>
              <a:rPr dirty="0" sz="1600" kumimoji="1" lang="en-US">
                <a:solidFill>
                  <a:schemeClr val="bg1"/>
                </a:solidFill>
                <a:latin typeface="+mj-lt"/>
              </a:rPr>
              <a:t>), the </a:t>
            </a:r>
            <a:r>
              <a:rPr dirty="0" sz="1600" kumimoji="1" lang="en-US" smtClean="0">
                <a:solidFill>
                  <a:schemeClr val="bg1"/>
                </a:solidFill>
                <a:latin typeface="+mj-lt"/>
              </a:rPr>
              <a:t> computer </a:t>
            </a:r>
            <a:r>
              <a:rPr dirty="0" sz="1600" kumimoji="1" lang="en-US">
                <a:solidFill>
                  <a:schemeClr val="bg1"/>
                </a:solidFill>
                <a:latin typeface="+mj-lt"/>
              </a:rPr>
              <a:t>must temporarily store at least those pieces of </a:t>
            </a:r>
            <a:r>
              <a:rPr dirty="0" sz="1600" kumimoji="1" lang="en-US" smtClean="0">
                <a:solidFill>
                  <a:schemeClr val="bg1"/>
                </a:solidFill>
                <a:latin typeface="+mj-lt"/>
              </a:rPr>
              <a:t>data that </a:t>
            </a:r>
            <a:r>
              <a:rPr dirty="0" sz="1600" kumimoji="1" lang="en-US">
                <a:solidFill>
                  <a:schemeClr val="bg1"/>
                </a:solidFill>
                <a:latin typeface="+mj-lt"/>
              </a:rPr>
              <a:t>are being worked on at any given moment. Thus, there is at least a </a:t>
            </a:r>
            <a:r>
              <a:rPr dirty="0" sz="1600" kumimoji="1" lang="en-US" smtClean="0">
                <a:solidFill>
                  <a:schemeClr val="bg1"/>
                </a:solidFill>
                <a:latin typeface="+mj-lt"/>
              </a:rPr>
              <a:t>short-term data </a:t>
            </a:r>
            <a:r>
              <a:rPr dirty="0" sz="1600" kumimoji="1" lang="en-US">
                <a:solidFill>
                  <a:schemeClr val="bg1"/>
                </a:solidFill>
                <a:latin typeface="+mj-lt"/>
              </a:rPr>
              <a:t>storage function.</a:t>
            </a:r>
            <a:endParaRPr dirty="0" sz="1600" lang="en-US">
              <a:solidFill>
                <a:schemeClr val="bg1"/>
              </a:solidFill>
              <a:latin typeface="+mj-lt"/>
            </a:endParaRPr>
          </a:p>
        </p:txBody>
      </p:sp>
    </p:spTree>
  </p:cSld>
  <p:clrMapOvr>
    <a:masterClrMapping/>
  </p:clrMapOvr>
  <p:transition spd="med">
    <p:split orient="vert"/>
  </p:transition>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716" name="Rectangle 2"/>
          <p:cNvSpPr>
            <a:spLocks noGrp="1" noChangeArrowheads="1"/>
          </p:cNvSpPr>
          <p:nvPr>
            <p:ph type="title"/>
          </p:nvPr>
        </p:nvSpPr>
        <p:spPr>
          <a:xfrm>
            <a:off x="380555" y="44624"/>
            <a:ext cx="3255264" cy="3124200"/>
          </a:xfrm>
          <a:noFill/>
        </p:spPr>
        <p:txBody>
          <a:bodyPr>
            <a:normAutofit/>
          </a:bodyPr>
          <a:p>
            <a:r>
              <a:rPr dirty="0" lang="en-GB" smtClean="0"/>
              <a:t>Operations</a:t>
            </a:r>
            <a:br>
              <a:rPr dirty="0" lang="en-GB" smtClean="0"/>
            </a:br>
            <a:r>
              <a:rPr dirty="0" lang="en-GB" smtClean="0"/>
              <a:t/>
            </a:r>
            <a:br>
              <a:rPr dirty="0" lang="en-GB" smtClean="0"/>
            </a:br>
            <a:r>
              <a:rPr dirty="0" lang="en-GB" smtClean="0"/>
              <a:t/>
            </a:r>
            <a:br>
              <a:rPr dirty="0" lang="en-GB" smtClean="0"/>
            </a:br>
            <a:r>
              <a:rPr dirty="0" lang="en-GB" smtClean="0"/>
              <a:t>	    (</a:t>
            </a:r>
            <a:r>
              <a:rPr dirty="0" lang="en-GB"/>
              <a:t>d)</a:t>
            </a:r>
            <a:r>
              <a:rPr dirty="0" lang="en-GB" smtClean="0"/>
              <a:t/>
            </a:r>
            <a:br>
              <a:rPr dirty="0" lang="en-GB" smtClean="0"/>
            </a:br>
            <a:r>
              <a:rPr dirty="0" lang="en-GB" smtClean="0"/>
              <a:t>	Control</a:t>
            </a:r>
            <a:endParaRPr dirty="0" lang="en-GB"/>
          </a:p>
        </p:txBody>
      </p:sp>
      <p:pic>
        <p:nvPicPr>
          <p:cNvPr id="2097169" name="Picture 5" descr="f2.pdf"/>
          <p:cNvPicPr>
            <a:picLocks noChangeAspect="1"/>
          </p:cNvPicPr>
          <p:nvPr/>
        </p:nvPicPr>
        <p:blipFill>
          <a:blip xmlns:r="http://schemas.openxmlformats.org/officeDocument/2006/relationships" r:embed="rId1"/>
          <a:srcRect l="52941" t="47273" r="4706" b="10000"/>
          <a:stretch>
            <a:fillRect/>
          </a:stretch>
        </p:blipFill>
        <p:spPr>
          <a:xfrm>
            <a:off x="3650974" y="-313569"/>
            <a:ext cx="5493026" cy="7171569"/>
          </a:xfrm>
          <a:prstGeom prst="rect"/>
        </p:spPr>
      </p:pic>
      <p:cxnSp>
        <p:nvCxnSpPr>
          <p:cNvPr id="3145731" name="Straight Connector 7"/>
          <p:cNvCxnSpPr>
            <a:cxnSpLocks/>
          </p:cNvCxnSpPr>
          <p:nvPr/>
        </p:nvCxnSpPr>
        <p:spPr>
          <a:xfrm>
            <a:off x="533400" y="1644824"/>
            <a:ext cx="1600200" cy="1588"/>
          </a:xfrm>
          <a:prstGeom prst="line"/>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097170" name="Picture 9" descr="f2.pdf"/>
          <p:cNvPicPr>
            <a:picLocks noChangeAspect="1"/>
          </p:cNvPicPr>
          <p:nvPr/>
        </p:nvPicPr>
        <p:blipFill>
          <a:blip xmlns:r="http://schemas.openxmlformats.org/officeDocument/2006/relationships" r:embed="rId1"/>
          <a:srcRect l="21176" t="88182" r="20000" b="3636"/>
          <a:stretch>
            <a:fillRect/>
          </a:stretch>
        </p:blipFill>
        <p:spPr>
          <a:xfrm>
            <a:off x="4495800" y="6296907"/>
            <a:ext cx="3117307" cy="561093"/>
          </a:xfrm>
          <a:prstGeom prst="rect"/>
        </p:spPr>
      </p:pic>
      <p:sp>
        <p:nvSpPr>
          <p:cNvPr id="1048717" name="TextBox 1"/>
          <p:cNvSpPr txBox="1"/>
          <p:nvPr/>
        </p:nvSpPr>
        <p:spPr>
          <a:xfrm>
            <a:off x="467544" y="3314015"/>
            <a:ext cx="3102419" cy="3139321"/>
          </a:xfrm>
          <a:prstGeom prst="rect"/>
          <a:noFill/>
        </p:spPr>
        <p:txBody>
          <a:bodyPr rtlCol="0" wrap="square">
            <a:spAutoFit/>
          </a:bodyPr>
          <a:p>
            <a:pPr algn="just"/>
            <a:r>
              <a:rPr dirty="0" sz="1800" kumimoji="1" lang="en-US" smtClean="0">
                <a:solidFill>
                  <a:schemeClr val="bg1"/>
                </a:solidFill>
              </a:rPr>
              <a:t>There </a:t>
            </a:r>
            <a:r>
              <a:rPr dirty="0" sz="1800" kumimoji="1" lang="en-US">
                <a:solidFill>
                  <a:schemeClr val="bg1"/>
                </a:solidFill>
              </a:rPr>
              <a:t>must be </a:t>
            </a:r>
            <a:r>
              <a:rPr b="1" dirty="0" sz="1800" kumimoji="1" lang="en-US">
                <a:solidFill>
                  <a:schemeClr val="bg1"/>
                </a:solidFill>
              </a:rPr>
              <a:t>control </a:t>
            </a:r>
            <a:r>
              <a:rPr dirty="0" sz="1800" kumimoji="1" lang="en-US">
                <a:solidFill>
                  <a:schemeClr val="bg1"/>
                </a:solidFill>
              </a:rPr>
              <a:t>of these three functions. Ultimately, this </a:t>
            </a:r>
            <a:r>
              <a:rPr dirty="0" sz="1800" kumimoji="1" lang="en-US" smtClean="0">
                <a:solidFill>
                  <a:schemeClr val="bg1"/>
                </a:solidFill>
              </a:rPr>
              <a:t>control is </a:t>
            </a:r>
            <a:r>
              <a:rPr dirty="0" sz="1800" kumimoji="1" lang="en-US">
                <a:solidFill>
                  <a:schemeClr val="bg1"/>
                </a:solidFill>
              </a:rPr>
              <a:t>exercised by the individual(s) who provides the computer with instructions. </a:t>
            </a:r>
            <a:r>
              <a:rPr dirty="0" sz="1800" kumimoji="1" lang="en-US" smtClean="0">
                <a:solidFill>
                  <a:schemeClr val="bg1"/>
                </a:solidFill>
              </a:rPr>
              <a:t>Within the </a:t>
            </a:r>
            <a:r>
              <a:rPr dirty="0" sz="1800" kumimoji="1" lang="en-US">
                <a:solidFill>
                  <a:schemeClr val="bg1"/>
                </a:solidFill>
              </a:rPr>
              <a:t>computer, a control unit manages the computer’s resources and orchestrates the</a:t>
            </a:r>
          </a:p>
          <a:p>
            <a:pPr algn="just"/>
            <a:r>
              <a:rPr dirty="0" sz="1800" kumimoji="1" lang="en-US">
                <a:solidFill>
                  <a:schemeClr val="bg1"/>
                </a:solidFill>
              </a:rPr>
              <a:t>performance of its functional parts in response to those instructions</a:t>
            </a:r>
            <a:r>
              <a:rPr dirty="0" sz="1800" kumimoji="1" lang="en-US" smtClean="0">
                <a:solidFill>
                  <a:schemeClr val="bg1"/>
                </a:solidFill>
              </a:rPr>
              <a:t>.</a:t>
            </a:r>
            <a:endParaRPr dirty="0" sz="1800" lang="en-GB">
              <a:solidFill>
                <a:schemeClr val="bg1"/>
              </a:solidFill>
            </a:endParaRPr>
          </a:p>
        </p:txBody>
      </p:sp>
    </p:spTree>
  </p:cSld>
  <p:clrMapOvr>
    <a:masterClrMapping/>
  </p:clrMapOvr>
  <p:transition spd="med">
    <p:split orient="vert"/>
  </p:transition>
  <p:timing/>
</p:sld>
</file>

<file path=ppt/theme/theme1.xml><?xml version="1.0" encoding="utf-8"?>
<a:theme xmlns:a="http://schemas.openxmlformats.org/drawingml/2006/main" name="Advantage">
  <a:themeElements>
    <a:clrScheme name="Advantage">
      <a:dk1>
        <a:sysClr lastClr="000000" val="windowText"/>
      </a:dk1>
      <a:lt1>
        <a:sysClr lastClr="FFFFFF" val="window"/>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r="13500000" dist="25400">
              <a:srgbClr val="FFFFFF">
                <a:alpha val="75000"/>
              </a:srgbClr>
            </a:innerShdw>
            <a:outerShdw blurRad="63500" dir="5400000" dist="25400" rotWithShape="0">
              <a:srgbClr val="808080">
                <a:alpha val="75000"/>
              </a:srgbClr>
            </a:outerShdw>
          </a:effectLst>
        </a:effectStyle>
        <a:effectStyle>
          <a:effectLst/>
          <a:scene3d>
            <a:camera prst="orthographicFront">
              <a:rot lat="0" lon="0" rev="0"/>
            </a:camera>
            <a:lightRig dir="tl" rig="twoPt">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nchor="ctr" rtlCol="0"/>
      <a:lstStyle>
        <a:defPPr algn="ct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Intrduction</dc:title>
  <dc:creator>Adrian J Pullin</dc:creator>
  <cp:lastModifiedBy>shahab</cp:lastModifiedBy>
  <dcterms:created xsi:type="dcterms:W3CDTF">2012-06-09T16:41:24Z</dcterms:created>
  <dcterms:modified xsi:type="dcterms:W3CDTF">2023-03-23T17:39:54Z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y fmtid="{D5CDD505-2E9C-101B-9397-08002B2CF9AE}" pid="22" name="ICV">
    <vt:lpwstr>b0221250c35f4dfcb6402ea72b02297b</vt:lpwstr>
  </property>
</Properties>
</file>