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4x3" cy="6858000" cx="9144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algn="l" defTabSz="457200" eaLnBrk="1" hangingPunct="1" latinLnBrk="0" marL="2286000" rtl="0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algn="l" defTabSz="457200" eaLnBrk="1" hangingPunct="1" latinLnBrk="0" marL="2743200" rtl="0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algn="l" defTabSz="457200" eaLnBrk="1" hangingPunct="1" latinLnBrk="0" marL="3200400" rtl="0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algn="l" defTabSz="457200" eaLnBrk="1" hangingPunct="1" latinLnBrk="0" marL="3657600" rtl="0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22321" autoAdjust="0"/>
    <p:restoredTop sz="67684" autoAdjust="0"/>
  </p:normalViewPr>
  <p:slideViewPr>
    <p:cSldViewPr>
      <p:cViewPr varScale="1">
        <p:scale>
          <a:sx n="50" d="100"/>
          <a:sy n="50" d="100"/>
        </p:scale>
        <p:origin x="16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_rels/viewProps.xml.rels><?xml version="1.0" encoding="UTF-8" standalone="yes"?>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6.xml"/><Relationship Id="rId3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Software</a:t>
          </a:r>
          <a:endParaRPr lang="en-US" dirty="0"/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 smtClean="0"/>
            <a:t>A sequence of codes or instructions</a:t>
          </a:r>
          <a:endParaRPr lang="en-US" dirty="0"/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 smtClean="0"/>
            <a:t>Part of the hardware interprets each instruction and generates control signals</a:t>
          </a:r>
          <a:endParaRPr lang="en-US" dirty="0"/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 smtClean="0"/>
            <a:t>Provide a new sequence of codes for each new program instead of rewiring the hardware</a:t>
          </a:r>
          <a:endParaRPr lang="en-US" dirty="0"/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 smtClean="0"/>
            <a:t>Major components:</a:t>
          </a:r>
          <a:endParaRPr lang="en-US" dirty="0"/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 smtClean="0"/>
            <a:t>Means of reporting results</a:t>
          </a:r>
          <a:endParaRPr lang="en-US" dirty="0"/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 smtClean="0"/>
            <a:t>Output module</a:t>
          </a:r>
          <a:endParaRPr lang="en-US" dirty="0"/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 smtClean="0"/>
            <a:t>Contains basic components for accepting data and instructions and converting them into an internal form of signals usable by the system</a:t>
          </a:r>
          <a:endParaRPr lang="en-US" dirty="0"/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 smtClean="0"/>
            <a:t>Input module</a:t>
          </a:r>
          <a:endParaRPr lang="en-US" dirty="0"/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 smtClean="0"/>
            <a:t>I/O Components</a:t>
          </a:r>
          <a:endParaRPr lang="en-US" dirty="0"/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 smtClean="0"/>
            <a:t>Module of general-purpose arithmetic and logic functions</a:t>
          </a:r>
          <a:endParaRPr lang="en-US" dirty="0"/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 smtClean="0"/>
            <a:t>Instruction interpreter</a:t>
          </a:r>
          <a:endParaRPr lang="en-US" dirty="0"/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 smtClean="0"/>
            <a:t>CPU</a:t>
          </a:r>
          <a:endParaRPr lang="en-US" dirty="0"/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 smtClean="0"/>
            <a:t>Specifies the address in memory for the next read or write</a:t>
          </a:r>
          <a:endParaRPr lang="en-US" dirty="0"/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 smtClean="0"/>
            <a:t>Contains the data to be written into memory or receives the data read from memory</a:t>
          </a:r>
          <a:endParaRPr lang="en-US" dirty="0"/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 smtClean="0"/>
            <a:t>Specifies a particular I/O device</a:t>
          </a:r>
          <a:endParaRPr lang="en-US" dirty="0"/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 smtClean="0"/>
            <a:t>Used for the exchange of data between an I/O module and the CPU</a:t>
          </a:r>
          <a:endParaRPr lang="en-US" dirty="0"/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#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/>
      <dgm:spPr/>
      <dgm:t>
        <a:bodyPr/>
        <a:lstStyle/>
        <a:p>
          <a:pPr rtl="0"/>
          <a:r>
            <a:rPr lang="en-US" dirty="0" smtClean="0"/>
            <a:t>Data transferred from processor to memory or from memory to processor</a:t>
          </a:r>
          <a:endParaRPr lang="en-US" dirty="0"/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Data transferred to or from a peripheral device by transferring between the processor and an I/O module</a:t>
          </a:r>
          <a:endParaRPr lang="en-US" dirty="0"/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 smtClean="0"/>
            <a:t>The processor may perform some arithmetic or logic operation on data</a:t>
          </a:r>
          <a:endParaRPr lang="en-US" dirty="0"/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An instruction may specify that the sequence of execution be altered</a:t>
          </a:r>
          <a:endParaRPr lang="en-US" dirty="0"/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  <dgm:t>
        <a:bodyPr/>
        <a:lstStyle/>
        <a:p>
          <a:endParaRPr lang="en-US"/>
        </a:p>
      </dgm:t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  <dgm:t>
        <a:bodyPr/>
        <a:lstStyle/>
        <a:p>
          <a:endParaRPr lang="en-US"/>
        </a:p>
      </dgm:t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  <dgm:t>
        <a:bodyPr/>
        <a:lstStyle/>
        <a:p>
          <a:endParaRPr lang="en-US"/>
        </a:p>
      </dgm:t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/>
      <dgm:spPr/>
      <dgm:t>
        <a:bodyPr/>
        <a:lstStyle/>
        <a:p>
          <a:endParaRPr lang="en-US"/>
        </a:p>
      </dgm:t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</dgm:ptLst>
  <dgm:cxnLst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93F16417-D8E9-1940-B69E-8EF2DD406196}" type="presOf" srcId="{371D24A7-74FB-C64E-AE86-03FDE598AB8E}" destId="{2255D29E-98A3-2841-959C-001A2E7769D2}" srcOrd="0" destOrd="0" presId="urn:microsoft.com/office/officeart/2005/8/layout/cycle4#2"/>
    <dgm:cxn modelId="{63914F5F-66B2-1846-844E-799A0D829B25}" type="presOf" srcId="{56D2CB20-CC23-684C-8655-4FCB8BAFA7DF}" destId="{FA7231E4-FE93-2E44-B26F-43C0B0662DE3}" srcOrd="0" destOrd="0" presId="urn:microsoft.com/office/officeart/2005/8/layout/cycle4#2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8C407C0D-A9D8-5D44-8231-9DD120B1B0D3}" type="presOf" srcId="{0D06A67A-239C-4541-B776-902577A3BA9C}" destId="{FB9FD6F2-BE77-E846-84E9-9675E89A206D}" srcOrd="0" destOrd="0" presId="urn:microsoft.com/office/officeart/2005/8/layout/cycle4#2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31B9ED9B-7E55-4640-9FE3-F35FF6AA3F06}" type="presOf" srcId="{56085E4A-5C29-A540-9D55-CE6E6A2B5B2E}" destId="{AB84E314-BABC-734B-A008-40716B08F420}" srcOrd="0" destOrd="0" presId="urn:microsoft.com/office/officeart/2005/8/layout/cycle4#2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B73B7B97-AFED-5144-9C3A-16AA136C6B7E}" type="presOf" srcId="{44BDB83A-6BE0-DD4E-B589-C1A1B2EDE82A}" destId="{D4B4A3D9-04BB-FF44-A8A8-6AB4DC697EE2}" srcOrd="0" destOrd="0" presId="urn:microsoft.com/office/officeart/2005/8/layout/cycle4#2"/>
    <dgm:cxn modelId="{20BDF09A-E0B2-4543-B281-CB966D66564E}" type="presOf" srcId="{95800EDA-E360-9B46-86CD-A41851E5E674}" destId="{D6C3FA06-5991-2B4C-B5E5-5702BC1D6275}" srcOrd="1" destOrd="0" presId="urn:microsoft.com/office/officeart/2005/8/layout/cycle4#2"/>
    <dgm:cxn modelId="{BFE4660F-2DB8-B74F-8891-6433CE762F5F}" type="presOf" srcId="{EEE5115B-CAE8-F943-B4E4-FAB5123A0074}" destId="{9F8AAC68-863D-194A-94BC-958615861BE8}" srcOrd="0" destOrd="0" presId="urn:microsoft.com/office/officeart/2005/8/layout/cycle4#2"/>
    <dgm:cxn modelId="{EFA092A0-7623-D548-B96D-1FFA3F09A22A}" type="presOf" srcId="{A9CC95F7-454C-2046-A231-E04268ABBD1D}" destId="{31728101-0A4A-C148-9CC0-7B417D851487}" srcOrd="0" destOrd="0" presId="urn:microsoft.com/office/officeart/2005/8/layout/cycle4#2"/>
    <dgm:cxn modelId="{4A106DB6-1D01-0946-AFF9-38C9D01BE88C}" type="presOf" srcId="{EEE5115B-CAE8-F943-B4E4-FAB5123A0074}" destId="{05AADD49-61D9-8140-AE00-C44A70E0E84F}" srcOrd="1" destOrd="0" presId="urn:microsoft.com/office/officeart/2005/8/layout/cycle4#2"/>
    <dgm:cxn modelId="{698FE556-5753-D842-882A-5B10CD47477D}" type="presOf" srcId="{95800EDA-E360-9B46-86CD-A41851E5E674}" destId="{2776F45E-5FC5-CA43-9A50-D05A48CD1AFA}" srcOrd="0" destOrd="0" presId="urn:microsoft.com/office/officeart/2005/8/layout/cycle4#2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501121C3-D5BC-1B46-8445-2992FCAD6F21}" type="presOf" srcId="{56D2CB20-CC23-684C-8655-4FCB8BAFA7DF}" destId="{BD2ACE57-62A0-C64E-BB52-93C7869D86BC}" srcOrd="1" destOrd="0" presId="urn:microsoft.com/office/officeart/2005/8/layout/cycle4#2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DA1C0643-D727-504B-BAC7-92AB1BFCC012}" type="presOf" srcId="{44BDB83A-6BE0-DD4E-B589-C1A1B2EDE82A}" destId="{E542AEEC-33F8-D74A-9237-79BE96E8F29F}" srcOrd="1" destOrd="0" presId="urn:microsoft.com/office/officeart/2005/8/layout/cycle4#2"/>
    <dgm:cxn modelId="{7A752305-7C80-1540-B2FB-727220A5B12C}" type="presOf" srcId="{1C91299F-D68C-9C4C-8BF1-0C6C2FB8035E}" destId="{B6D267FD-09DA-104F-871C-15256C7ADB06}" srcOrd="0" destOrd="0" presId="urn:microsoft.com/office/officeart/2005/8/layout/cycle4#2"/>
    <dgm:cxn modelId="{7E3A6DC6-77E7-2440-B499-99834709B54B}" type="presParOf" srcId="{B6D267FD-09DA-104F-871C-15256C7ADB06}" destId="{93853970-7B39-A749-B247-29573B129C76}" srcOrd="0" destOrd="0" presId="urn:microsoft.com/office/officeart/2005/8/layout/cycle4#2"/>
    <dgm:cxn modelId="{B7AA9606-93C3-E147-8880-EB6D3609674E}" type="presParOf" srcId="{93853970-7B39-A749-B247-29573B129C76}" destId="{D0A02F44-6D2D-E146-BE0D-6F1132160A42}" srcOrd="0" destOrd="0" presId="urn:microsoft.com/office/officeart/2005/8/layout/cycle4#2"/>
    <dgm:cxn modelId="{B14593DA-62A3-F947-9E3D-6ACCFF641C8B}" type="presParOf" srcId="{D0A02F44-6D2D-E146-BE0D-6F1132160A42}" destId="{9F8AAC68-863D-194A-94BC-958615861BE8}" srcOrd="0" destOrd="0" presId="urn:microsoft.com/office/officeart/2005/8/layout/cycle4#2"/>
    <dgm:cxn modelId="{69247437-B2E1-864E-8723-F68430045C8A}" type="presParOf" srcId="{D0A02F44-6D2D-E146-BE0D-6F1132160A42}" destId="{05AADD49-61D9-8140-AE00-C44A70E0E84F}" srcOrd="1" destOrd="0" presId="urn:microsoft.com/office/officeart/2005/8/layout/cycle4#2"/>
    <dgm:cxn modelId="{0382EC10-B2BD-0C4C-95B7-6BE9AD7191CE}" type="presParOf" srcId="{93853970-7B39-A749-B247-29573B129C76}" destId="{62F450E4-2274-264B-BC72-058FC73AD90A}" srcOrd="1" destOrd="0" presId="urn:microsoft.com/office/officeart/2005/8/layout/cycle4#2"/>
    <dgm:cxn modelId="{5D84A803-F0BA-5E4A-A99B-B5404A7ADDE8}" type="presParOf" srcId="{62F450E4-2274-264B-BC72-058FC73AD90A}" destId="{FA7231E4-FE93-2E44-B26F-43C0B0662DE3}" srcOrd="0" destOrd="0" presId="urn:microsoft.com/office/officeart/2005/8/layout/cycle4#2"/>
    <dgm:cxn modelId="{E0651100-2B89-DF48-B4DC-844BE4FAD89E}" type="presParOf" srcId="{62F450E4-2274-264B-BC72-058FC73AD90A}" destId="{BD2ACE57-62A0-C64E-BB52-93C7869D86BC}" srcOrd="1" destOrd="0" presId="urn:microsoft.com/office/officeart/2005/8/layout/cycle4#2"/>
    <dgm:cxn modelId="{9BDFB4DA-BCDD-A94D-A8F8-93BFCB4411EA}" type="presParOf" srcId="{93853970-7B39-A749-B247-29573B129C76}" destId="{55FC0761-B9D6-4B46-BF3A-053217CC174B}" srcOrd="2" destOrd="0" presId="urn:microsoft.com/office/officeart/2005/8/layout/cycle4#2"/>
    <dgm:cxn modelId="{FD2EA69E-66B0-4E45-8691-C8AF95A840D7}" type="presParOf" srcId="{55FC0761-B9D6-4B46-BF3A-053217CC174B}" destId="{D4B4A3D9-04BB-FF44-A8A8-6AB4DC697EE2}" srcOrd="0" destOrd="0" presId="urn:microsoft.com/office/officeart/2005/8/layout/cycle4#2"/>
    <dgm:cxn modelId="{9313B752-6E89-0540-BA5B-2C0D7D9F644E}" type="presParOf" srcId="{55FC0761-B9D6-4B46-BF3A-053217CC174B}" destId="{E542AEEC-33F8-D74A-9237-79BE96E8F29F}" srcOrd="1" destOrd="0" presId="urn:microsoft.com/office/officeart/2005/8/layout/cycle4#2"/>
    <dgm:cxn modelId="{61CA8A5D-3B1E-194F-BE93-01C4C9D216B0}" type="presParOf" srcId="{93853970-7B39-A749-B247-29573B129C76}" destId="{6B38CA4B-4999-B548-B216-AD0083C90448}" srcOrd="3" destOrd="0" presId="urn:microsoft.com/office/officeart/2005/8/layout/cycle4#2"/>
    <dgm:cxn modelId="{88CFFE6F-C36E-224D-9ACC-4E5BA098D6FB}" type="presParOf" srcId="{6B38CA4B-4999-B548-B216-AD0083C90448}" destId="{2776F45E-5FC5-CA43-9A50-D05A48CD1AFA}" srcOrd="0" destOrd="0" presId="urn:microsoft.com/office/officeart/2005/8/layout/cycle4#2"/>
    <dgm:cxn modelId="{28A2609F-2899-EA4C-B00E-15BE69EAECBA}" type="presParOf" srcId="{6B38CA4B-4999-B548-B216-AD0083C90448}" destId="{D6C3FA06-5991-2B4C-B5E5-5702BC1D6275}" srcOrd="1" destOrd="0" presId="urn:microsoft.com/office/officeart/2005/8/layout/cycle4#2"/>
    <dgm:cxn modelId="{472D821B-10C0-7849-B5CD-7409CCEEC401}" type="presParOf" srcId="{93853970-7B39-A749-B247-29573B129C76}" destId="{B415FCCA-89C1-9341-AC53-0F0BCC825EF9}" srcOrd="4" destOrd="0" presId="urn:microsoft.com/office/officeart/2005/8/layout/cycle4#2"/>
    <dgm:cxn modelId="{B41E98BE-2839-ED47-ADB1-2B471CC3D271}" type="presParOf" srcId="{B6D267FD-09DA-104F-871C-15256C7ADB06}" destId="{1DFE690F-4A75-9A42-807D-CD4EAFA70E3B}" srcOrd="1" destOrd="0" presId="urn:microsoft.com/office/officeart/2005/8/layout/cycle4#2"/>
    <dgm:cxn modelId="{5A174453-2D33-6C40-BE9D-BDDF37A844EA}" type="presParOf" srcId="{1DFE690F-4A75-9A42-807D-CD4EAFA70E3B}" destId="{31728101-0A4A-C148-9CC0-7B417D851487}" srcOrd="0" destOrd="0" presId="urn:microsoft.com/office/officeart/2005/8/layout/cycle4#2"/>
    <dgm:cxn modelId="{E455D0BB-999A-E347-951C-F20A59E979E6}" type="presParOf" srcId="{1DFE690F-4A75-9A42-807D-CD4EAFA70E3B}" destId="{FB9FD6F2-BE77-E846-84E9-9675E89A206D}" srcOrd="1" destOrd="0" presId="urn:microsoft.com/office/officeart/2005/8/layout/cycle4#2"/>
    <dgm:cxn modelId="{E7741AB5-AF72-4148-98C6-275779DA5AF4}" type="presParOf" srcId="{1DFE690F-4A75-9A42-807D-CD4EAFA70E3B}" destId="{2255D29E-98A3-2841-959C-001A2E7769D2}" srcOrd="2" destOrd="0" presId="urn:microsoft.com/office/officeart/2005/8/layout/cycle4#2"/>
    <dgm:cxn modelId="{A4383747-58A8-A74B-8503-012016CEF2C8}" type="presParOf" srcId="{1DFE690F-4A75-9A42-807D-CD4EAFA70E3B}" destId="{AB84E314-BABC-734B-A008-40716B08F420}" srcOrd="3" destOrd="0" presId="urn:microsoft.com/office/officeart/2005/8/layout/cycle4#2"/>
    <dgm:cxn modelId="{A5CAA3B4-AA7D-FC48-9D60-150D40C46A40}" type="presParOf" srcId="{1DFE690F-4A75-9A42-807D-CD4EAFA70E3B}" destId="{64B9AD24-1873-5F4F-8C9E-25478E85FA2F}" srcOrd="4" destOrd="0" presId="urn:microsoft.com/office/officeart/2005/8/layout/cycle4#2"/>
    <dgm:cxn modelId="{B56FEBBF-84B8-E848-B121-77178A52560A}" type="presParOf" srcId="{B6D267FD-09DA-104F-871C-15256C7ADB06}" destId="{860CA274-597B-3442-8D13-FB3B68E98947}" srcOrd="2" destOrd="0" presId="urn:microsoft.com/office/officeart/2005/8/layout/cycle4#2"/>
    <dgm:cxn modelId="{BDD6090F-9E61-1A46-B73E-10D24856EEE5}" type="presParOf" srcId="{B6D267FD-09DA-104F-871C-15256C7ADB06}" destId="{49BA8253-F2D2-2C49-AA5B-CEAA3BE354E5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266580"/>
          <a:ext cx="6248400" cy="56159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endParaRPr lang="en-US" sz="2400" kern="1200" dirty="0"/>
        </a:p>
      </dsp:txBody>
      <dsp:txXfrm>
        <a:off x="27415" y="293995"/>
        <a:ext cx="6193570" cy="506769"/>
      </dsp:txXfrm>
    </dsp:sp>
    <dsp:sp modelId="{13B14588-5A20-EA4F-979E-F796522A9FDC}">
      <dsp:nvSpPr>
        <dsp:cNvPr id="0" name=""/>
        <dsp:cNvSpPr/>
      </dsp:nvSpPr>
      <dsp:spPr>
        <a:xfrm>
          <a:off x="0" y="828180"/>
          <a:ext cx="62484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sequence of codes or instructions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Part of the hardware interprets each instruction and generates control signals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Provide a new sequence of codes for each new program instead of rewiring the hardware</a:t>
          </a:r>
          <a:endParaRPr lang="en-US" sz="1900" kern="1200" dirty="0"/>
        </a:p>
      </dsp:txBody>
      <dsp:txXfrm>
        <a:off x="0" y="828180"/>
        <a:ext cx="6248400" cy="1465560"/>
      </dsp:txXfrm>
    </dsp:sp>
    <dsp:sp modelId="{759BB5A2-667B-D94C-B06E-5A570D0844D7}">
      <dsp:nvSpPr>
        <dsp:cNvPr id="0" name=""/>
        <dsp:cNvSpPr/>
      </dsp:nvSpPr>
      <dsp:spPr>
        <a:xfrm>
          <a:off x="0" y="2293740"/>
          <a:ext cx="62484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Major components:</a:t>
          </a:r>
          <a:endParaRPr lang="en-US" sz="2400" kern="1200" dirty="0"/>
        </a:p>
      </dsp:txBody>
      <dsp:txXfrm>
        <a:off x="27415" y="2321155"/>
        <a:ext cx="6193570" cy="506769"/>
      </dsp:txXfrm>
    </dsp:sp>
    <dsp:sp modelId="{71A7FB0B-C6BF-A948-80B4-3819DEC8407E}">
      <dsp:nvSpPr>
        <dsp:cNvPr id="0" name=""/>
        <dsp:cNvSpPr/>
      </dsp:nvSpPr>
      <dsp:spPr>
        <a:xfrm>
          <a:off x="0" y="2855340"/>
          <a:ext cx="62484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CPU	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Instruction interpreter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Module of general-purpose arithmetic and logic functions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I/O Components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Contains basic components for accepting data and instructions and converting them into an internal form of signals usable by the system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Output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Means of reporting results</a:t>
          </a:r>
          <a:endParaRPr lang="en-US" sz="1900" kern="1200" dirty="0"/>
        </a:p>
      </dsp:txBody>
      <dsp:txXfrm>
        <a:off x="0" y="2855340"/>
        <a:ext cx="6248400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the address in memory for the next read or write</a:t>
          </a:r>
          <a:endParaRPr lang="en-US" sz="1600" kern="1200" dirty="0"/>
        </a:p>
      </dsp:txBody>
      <dsp:txXfrm>
        <a:off x="504664" y="605516"/>
        <a:ext cx="2155034" cy="2155034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Contains the data to be written into memory or receives the data read from memory</a:t>
          </a:r>
          <a:endParaRPr lang="en-US" sz="1600" kern="1200" dirty="0"/>
        </a:p>
      </dsp:txBody>
      <dsp:txXfrm>
        <a:off x="3310796" y="605516"/>
        <a:ext cx="2155034" cy="2155034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a particular I/O device</a:t>
          </a:r>
          <a:endParaRPr lang="en-US" sz="1600" kern="1200" dirty="0"/>
        </a:p>
      </dsp:txBody>
      <dsp:txXfrm>
        <a:off x="504664" y="3411648"/>
        <a:ext cx="2155034" cy="2155034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for the exchange of data between an I/O module and the CPU</a:t>
          </a:r>
          <a:endParaRPr lang="en-US" sz="1600" kern="1200" dirty="0"/>
        </a:p>
      </dsp:txBody>
      <dsp:txXfrm>
        <a:off x="3310796" y="3411648"/>
        <a:ext cx="2155034" cy="2155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 processor may perform some arithmetic or logic operation on data</a:t>
          </a:r>
          <a:endParaRPr lang="en-US" sz="1100" kern="1200" dirty="0"/>
        </a:p>
      </dsp:txBody>
      <dsp:txXfrm>
        <a:off x="5593107" y="3915991"/>
        <a:ext cx="1693671" cy="1153520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An instruction may specify that the sequence of execution be altered</a:t>
          </a:r>
          <a:endParaRPr lang="en-US" sz="1100" kern="1200" dirty="0"/>
        </a:p>
      </dsp:txBody>
      <dsp:txXfrm>
        <a:off x="489278" y="3915991"/>
        <a:ext cx="1693671" cy="1153520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transferred to or from a peripheral device by transferring between the processor and an I/O module</a:t>
          </a:r>
          <a:endParaRPr lang="en-US" sz="1100" kern="1200" dirty="0"/>
        </a:p>
      </dsp:txBody>
      <dsp:txXfrm>
        <a:off x="5360850" y="35888"/>
        <a:ext cx="1693671" cy="1153520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transferred from processor to memory or from memory to processor</a:t>
          </a:r>
          <a:endParaRPr lang="en-US" sz="1100" kern="1200" dirty="0"/>
        </a:p>
      </dsp:txBody>
      <dsp:txXfrm>
        <a:off x="489278" y="35888"/>
        <a:ext cx="1693671" cy="1153520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57688" y="938488"/>
        <a:ext cx="1563157" cy="1563157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822954" y="938488"/>
        <a:ext cx="1563157" cy="1563157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1563157" cy="1563157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5400000">
        <a:off x="2157688" y="2603754"/>
        <a:ext cx="1563157" cy="1563157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6800" compatLnSpc="1" lIns="90000" numCol="1" rIns="90000" tIns="46800" vert="horz" wrap="square">
            <a:prstTxWarp prst="textNoShape"/>
          </a:bodyPr>
          <a:lstStyle>
            <a:lvl1pPr>
              <a:defRPr sz="1200"/>
            </a:lvl1pPr>
          </a:lstStyle>
          <a:p>
            <a:endParaRPr dirty="0" lang="en-US"/>
          </a:p>
        </p:txBody>
      </p:sp>
      <p:sp>
        <p:nvSpPr>
          <p:cNvPr id="10488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6800" compatLnSpc="1" lIns="90000" numCol="1" rIns="90000" tIns="46800" vert="horz" wrap="square">
            <a:prstTxWarp prst="textNoShape"/>
          </a:bodyPr>
          <a:lstStyle>
            <a:lvl1pPr algn="r">
              <a:defRPr sz="1200"/>
            </a:lvl1pPr>
          </a:lstStyle>
          <a:p>
            <a:endParaRPr dirty="0" lang="en-US"/>
          </a:p>
        </p:txBody>
      </p:sp>
      <p:sp>
        <p:nvSpPr>
          <p:cNvPr id="10488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800" compatLnSpc="1" lIns="90000" numCol="1" rIns="90000" tIns="46800" vert="horz" wrap="square">
            <a:prstTxWarp prst="textNoShape"/>
          </a:bodyPr>
          <a:lstStyle>
            <a:lvl1pPr>
              <a:defRPr sz="1200"/>
            </a:lvl1pPr>
          </a:lstStyle>
          <a:p>
            <a:endParaRPr dirty="0" lang="en-US"/>
          </a:p>
        </p:txBody>
      </p:sp>
      <p:sp>
        <p:nvSpPr>
          <p:cNvPr id="10488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800" compatLnSpc="1" lIns="90000" numCol="1" rIns="90000" tIns="46800" vert="horz" wrap="square">
            <a:prstTxWarp prst="textNoShape"/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6800" compatLnSpc="1" lIns="90000" numCol="1" rIns="90000" tIns="46800" vert="horz" wrap="square">
            <a:prstTxWarp prst="textNoShape"/>
          </a:bodyPr>
          <a:lstStyle>
            <a:lvl1pPr>
              <a:defRPr sz="1200"/>
            </a:lvl1pPr>
          </a:lstStyle>
          <a:p>
            <a:endParaRPr dirty="0" lang="en-US"/>
          </a:p>
        </p:txBody>
      </p:sp>
      <p:sp>
        <p:nvSpPr>
          <p:cNvPr id="104880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6800" compatLnSpc="1" lIns="90000" numCol="1" rIns="90000" tIns="46800" vert="horz" wrap="square">
            <a:prstTxWarp prst="textNoShape"/>
          </a:bodyPr>
          <a:lstStyle>
            <a:lvl1pPr algn="r">
              <a:defRPr sz="1200"/>
            </a:lvl1pPr>
          </a:lstStyle>
          <a:p>
            <a:endParaRPr dirty="0" lang="en-US"/>
          </a:p>
        </p:txBody>
      </p:sp>
      <p:sp>
        <p:nvSpPr>
          <p:cNvPr id="104880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6800" compatLnSpc="1" lIns="90000" numCol="1" rIns="90000" tIns="46800" vert="horz" wrap="square">
            <a:prstTxWarp prst="textNoShape"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800" compatLnSpc="1" lIns="90000" numCol="1" rIns="90000" tIns="46800" vert="horz" wrap="square">
            <a:prstTxWarp prst="textNoShape"/>
          </a:bodyPr>
          <a:lstStyle>
            <a:lvl1pPr>
              <a:defRPr sz="1200"/>
            </a:lvl1pPr>
          </a:lstStyle>
          <a:p>
            <a:endParaRPr dirty="0" lang="en-US"/>
          </a:p>
        </p:txBody>
      </p:sp>
      <p:sp>
        <p:nvSpPr>
          <p:cNvPr id="10488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800" compatLnSpc="1" lIns="90000" numCol="1" rIns="90000" tIns="46800" vert="horz" wrap="square">
            <a:prstTxWarp prst="textNoShape"/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itchFamily="33" charset="0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algn="l" defTabSz="4572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5DC1486A-64A2-174A-9561-2035EFB54CD6}" type="slidenum">
              <a:rPr lang="en-US"/>
              <a:t>1</a:t>
            </a:fld>
            <a:endParaRPr dirty="0" lang="en-US"/>
          </a:p>
        </p:txBody>
      </p:sp>
      <p:sp>
        <p:nvSpPr>
          <p:cNvPr id="1048595" name="Rectangle 2050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596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dirty="0"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baseline="0" dirty="0" sz="1200" kern="1200" kumimoji="1" lang="en-US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E8A5BC2-82F1-9743-89FF-AFC7C6D81D1B}" type="slidenum">
              <a:rPr lang="en-US" smtClean="0"/>
              <a:t>2</a:t>
            </a:fld>
            <a:endParaRPr dirty="0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 smtClean="0"/>
          </a:p>
        </p:txBody>
      </p:sp>
      <p:sp>
        <p:nvSpPr>
          <p:cNvPr id="10486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E8A5BC2-82F1-9743-89FF-AFC7C6D81D1B}" type="slidenum">
              <a:rPr lang="en-US" smtClean="0"/>
              <a:t>3</a:t>
            </a:fld>
            <a:endParaRPr dirty="0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E8A5BC2-82F1-9743-89FF-AFC7C6D81D1B}" type="slidenum">
              <a:rPr lang="en-US" smtClean="0"/>
              <a:t>4</a:t>
            </a:fld>
            <a:endParaRPr dirty="0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C283E32F-E570-C641-BE18-949DE9377421}" type="slidenum">
              <a:rPr lang="en-US"/>
              <a:t>5</a:t>
            </a:fld>
            <a:endParaRPr dirty="0" lang="en-US"/>
          </a:p>
        </p:txBody>
      </p:sp>
      <p:sp>
        <p:nvSpPr>
          <p:cNvPr id="104863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dirty="0"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750E033D-50CC-1E44-AAA0-6DD604099704}" type="slidenum">
              <a:rPr lang="en-US"/>
              <a:t>6</a:t>
            </a:fld>
            <a:endParaRPr dirty="0" lang="en-US"/>
          </a:p>
        </p:txBody>
      </p:sp>
      <p:sp>
        <p:nvSpPr>
          <p:cNvPr id="1048652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dirty="0"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B79483BA-5995-B74C-A3C4-0B5F68142E61}" type="slidenum">
              <a:rPr lang="en-US"/>
              <a:t>7</a:t>
            </a:fld>
            <a:endParaRPr dirty="0" lang="en-US"/>
          </a:p>
        </p:txBody>
      </p:sp>
      <p:sp>
        <p:nvSpPr>
          <p:cNvPr id="1048657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dirty="0"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p>
            <a:endParaRPr baseline="0" dirty="0" sz="1200" kern="1200" kumimoji="1" lang="en-US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E8A5BC2-82F1-9743-89FF-AFC7C6D81D1B}" type="slidenum">
              <a:rPr lang="en-US" smtClean="0"/>
              <a:t>8</a:t>
            </a:fld>
            <a:endParaRPr dirty="0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E8A5BC2-82F1-9743-89FF-AFC7C6D81D1B}" type="slidenum">
              <a:rPr lang="en-US" smtClean="0"/>
              <a:t>9</a:t>
            </a:fld>
            <a:endParaRPr dirty="0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algn="l" indent="0" marL="0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/>
          </a:lstStyle>
          <a:p>
            <a:endParaRPr dirty="0" lang="en-GB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/>
          </a:lstStyle>
          <a:p>
            <a:endParaRPr dirty="0" lang="en-GB"/>
          </a:p>
        </p:txBody>
      </p:sp>
      <p:sp>
        <p:nvSpPr>
          <p:cNvPr id="1048585" name="Rectangle 6"/>
          <p:cNvSpPr/>
          <p:nvPr/>
        </p:nvSpPr>
        <p:spPr>
          <a:xfrm>
            <a:off x="282575" y="228600"/>
            <a:ext cx="4235450" cy="418795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586" name="Rectangle 7"/>
          <p:cNvSpPr/>
          <p:nvPr/>
        </p:nvSpPr>
        <p:spPr>
          <a:xfrm>
            <a:off x="6802438" y="228600"/>
            <a:ext cx="2057400" cy="2039112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587" name="Rectangle 9"/>
          <p:cNvSpPr/>
          <p:nvPr/>
        </p:nvSpPr>
        <p:spPr>
          <a:xfrm>
            <a:off x="4624388" y="2377440"/>
            <a:ext cx="2057400" cy="2039112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88" name="TextBox 14"/>
          <p:cNvSpPr txBox="1"/>
          <p:nvPr/>
        </p:nvSpPr>
        <p:spPr>
          <a:xfrm>
            <a:off x="424891" y="174812"/>
            <a:ext cx="413309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589" name="Rectangle 10"/>
          <p:cNvSpPr/>
          <p:nvPr/>
        </p:nvSpPr>
        <p:spPr>
          <a:xfrm>
            <a:off x="4624388" y="228600"/>
            <a:ext cx="2057400" cy="2039112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590" name="Rectangle 11"/>
          <p:cNvSpPr/>
          <p:nvPr/>
        </p:nvSpPr>
        <p:spPr>
          <a:xfrm>
            <a:off x="6802438" y="2377440"/>
            <a:ext cx="2057400" cy="2039112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Rectangle 7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54" name="TextBox 9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7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04C4D9-B721-416B-8577-D7DEE36F49A6}" type="datetime1">
              <a:rPr lang="en-US"/>
              <a:t>2/19/2015</a:t>
            </a:fld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59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0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1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2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5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87" name="TextBox 7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6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0C791-6992-4CCF-A244-B250C8BB22F1}" type="datetime1">
              <a:rPr lang="en-US"/>
              <a:t>2/19/2015</a:t>
            </a:fld>
          </a:p>
        </p:txBody>
      </p:sp>
      <p:sp>
        <p:nvSpPr>
          <p:cNvPr id="10486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6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4"/>
          <p:cNvSpPr/>
          <p:nvPr/>
        </p:nvSpPr>
        <p:spPr>
          <a:xfrm>
            <a:off x="8166847" y="282573"/>
            <a:ext cx="685800" cy="302217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1420578-B892-4967-98F8-D0B4A045ADFD}" type="datetime1">
              <a:rPr lang="en-US"/>
              <a:t>2/19/2015</a:t>
            </a:fld>
          </a:p>
        </p:txBody>
      </p:sp>
      <p:sp>
        <p:nvSpPr>
          <p:cNvPr id="10486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7"/>
          <p:cNvSpPr/>
          <p:nvPr/>
        </p:nvSpPr>
        <p:spPr>
          <a:xfrm>
            <a:off x="282575" y="228600"/>
            <a:ext cx="3451225" cy="634523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b="0"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00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indent="0" marL="0">
              <a:buNone/>
              <a:defRPr sz="1400">
                <a:solidFill>
                  <a:schemeClr val="bg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1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p>
            <a:fld id="{CBDCDF1B-54EC-4432-8649-0FE40DD46F86}" type="datetime1">
              <a:rPr lang="en-US"/>
              <a:t>2/19/2015</a:t>
            </a:fld>
          </a:p>
        </p:txBody>
      </p:sp>
      <p:sp>
        <p:nvSpPr>
          <p:cNvPr id="104860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p>
            <a:r>
              <a:t>
              </a:t>
            </a:r>
          </a:p>
        </p:txBody>
      </p:sp>
      <p:sp>
        <p:nvSpPr>
          <p:cNvPr id="1048603" name="TextBox 8"/>
          <p:cNvSpPr txBox="1"/>
          <p:nvPr/>
        </p:nvSpPr>
        <p:spPr>
          <a:xfrm>
            <a:off x="424891" y="174812"/>
            <a:ext cx="413309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Rectangle 10"/>
          <p:cNvSpPr/>
          <p:nvPr/>
        </p:nvSpPr>
        <p:spPr>
          <a:xfrm>
            <a:off x="8166847" y="282573"/>
            <a:ext cx="685800" cy="302217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b="0" sz="260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776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777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8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p>
            <a:fld id="{4CDA6A0B-D499-425D-9760-7E378B1D24E7}" type="datetime1">
              <a:rPr lang="en-US"/>
              <a:t>2/19/2015</a:t>
            </a:fld>
          </a:p>
        </p:txBody>
      </p:sp>
      <p:sp>
        <p:nvSpPr>
          <p:cNvPr id="104877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p>
            <a:r>
              <a:t>
              </a:t>
            </a:r>
          </a:p>
        </p:txBody>
      </p:sp>
      <p:sp>
        <p:nvSpPr>
          <p:cNvPr id="10487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81" name="TextBox 9"/>
          <p:cNvSpPr txBox="1"/>
          <p:nvPr/>
        </p:nvSpPr>
        <p:spPr>
          <a:xfrm>
            <a:off x="3990110" y="3370730"/>
            <a:ext cx="220568" cy="369332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aseline="0" b="1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bove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b="0" sz="260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609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indent="0" marL="0">
              <a:spcBef>
                <a:spcPts val="300"/>
              </a:spcBef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181B2FE-6867-4DAE-B4E4-C2A1A38F9C0D}" type="datetime1">
              <a:rPr lang="en-US"/>
              <a:t>2/19/2015</a:t>
            </a:fld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614" name="Rectangle 7"/>
          <p:cNvSpPr/>
          <p:nvPr/>
        </p:nvSpPr>
        <p:spPr>
          <a:xfrm>
            <a:off x="6802438" y="228600"/>
            <a:ext cx="2057400" cy="2039112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15" name="Rectangle 8"/>
          <p:cNvSpPr/>
          <p:nvPr/>
        </p:nvSpPr>
        <p:spPr>
          <a:xfrm>
            <a:off x="6802438" y="2377440"/>
            <a:ext cx="2057400" cy="203911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16" name="TextBox 9"/>
          <p:cNvSpPr txBox="1"/>
          <p:nvPr/>
        </p:nvSpPr>
        <p:spPr>
          <a:xfrm>
            <a:off x="327212" y="4632792"/>
            <a:ext cx="220568" cy="369332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aseline="0" b="1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Rectangle 7"/>
          <p:cNvSpPr/>
          <p:nvPr/>
        </p:nvSpPr>
        <p:spPr>
          <a:xfrm>
            <a:off x="282574" y="228600"/>
            <a:ext cx="6387167" cy="634523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b="0"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792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indent="0" marL="0">
              <a:buNone/>
              <a:defRPr sz="1400">
                <a:solidFill>
                  <a:schemeClr val="bg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93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t>2/19/2015</a:t>
            </a:fld>
          </a:p>
        </p:txBody>
      </p:sp>
      <p:sp>
        <p:nvSpPr>
          <p:cNvPr id="104879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10487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96" name="TextBox 8"/>
          <p:cNvSpPr txBox="1"/>
          <p:nvPr/>
        </p:nvSpPr>
        <p:spPr>
          <a:xfrm>
            <a:off x="424891" y="174812"/>
            <a:ext cx="413309" cy="830997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97" name="Rectangle 9"/>
          <p:cNvSpPr/>
          <p:nvPr/>
        </p:nvSpPr>
        <p:spPr>
          <a:xfrm>
            <a:off x="6802438" y="228600"/>
            <a:ext cx="2057400" cy="2039112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98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799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7"/>
          <p:cNvSpPr/>
          <p:nvPr/>
        </p:nvSpPr>
        <p:spPr>
          <a:xfrm>
            <a:off x="282575" y="228600"/>
            <a:ext cx="4235450" cy="634523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b="0"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indent="0" marL="0">
              <a:buNone/>
              <a:defRPr sz="1400">
                <a:solidFill>
                  <a:schemeClr val="bg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t>2/19/2015</a:t>
            </a:fld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40" name="TextBox 8"/>
          <p:cNvSpPr txBox="1"/>
          <p:nvPr/>
        </p:nvSpPr>
        <p:spPr>
          <a:xfrm>
            <a:off x="424891" y="174812"/>
            <a:ext cx="413309" cy="830997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41" name="Rectangle 9"/>
          <p:cNvSpPr/>
          <p:nvPr/>
        </p:nvSpPr>
        <p:spPr>
          <a:xfrm>
            <a:off x="6802438" y="228600"/>
            <a:ext cx="2057400" cy="2039112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42" name="Rectangle 10"/>
          <p:cNvSpPr/>
          <p:nvPr/>
        </p:nvSpPr>
        <p:spPr>
          <a:xfrm>
            <a:off x="4624388" y="4534726"/>
            <a:ext cx="2057400" cy="2039112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4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74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74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10"/>
          <p:cNvSpPr/>
          <p:nvPr/>
        </p:nvSpPr>
        <p:spPr>
          <a:xfrm>
            <a:off x="8166847" y="282573"/>
            <a:ext cx="685800" cy="302217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b="0" sz="260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669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p>
            <a:fld id="{546CB8D4-A311-4DB1-9E65-F6E7BA49F613}" type="datetime1">
              <a:rPr lang="en-US"/>
              <a:t>2/19/2015</a:t>
            </a:fld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p>
            <a:r>
              <a:t>
              </a:t>
            </a:r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674" name="TextBox 9"/>
          <p:cNvSpPr txBox="1"/>
          <p:nvPr/>
        </p:nvSpPr>
        <p:spPr>
          <a:xfrm>
            <a:off x="4750361" y="3370730"/>
            <a:ext cx="220568" cy="369332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aseline="0" b="1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04867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67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Rectangle 6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18" name="TextBox 8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7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01B973-48D0-47D2-BD1A-81DAC74A0928}" type="datetime1">
              <a:rPr lang="en-US"/>
              <a:t>2/19/2015</a:t>
            </a:fld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6"/>
          <p:cNvSpPr/>
          <p:nvPr/>
        </p:nvSpPr>
        <p:spPr>
          <a:xfrm>
            <a:off x="8210550" y="282574"/>
            <a:ext cx="642097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89870FB-149D-4255-9221-CF258F891615}" type="datetime1">
              <a:rPr lang="en-US"/>
              <a:t>2/19/2015</a:t>
            </a:fld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647" name="TextBox 8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648" name="Rectangle 9"/>
          <p:cNvSpPr/>
          <p:nvPr/>
        </p:nvSpPr>
        <p:spPr>
          <a:xfrm>
            <a:off x="8068235" y="282574"/>
            <a:ext cx="91440" cy="1600200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Rectangle 9"/>
          <p:cNvSpPr/>
          <p:nvPr/>
        </p:nvSpPr>
        <p:spPr>
          <a:xfrm>
            <a:off x="8166847" y="282573"/>
            <a:ext cx="685800" cy="302217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47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anchor="t" anchorCtr="0" vert="eaVert"/>
          <a:p>
            <a:r>
              <a:rPr lang="en-US" smtClean="0"/>
              <a:t>Click to edit Master title style</a:t>
            </a:r>
          </a:p>
        </p:txBody>
      </p:sp>
      <p:sp>
        <p:nvSpPr>
          <p:cNvPr id="10487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714E26-7EC0-4FCC-8AD8-71E9EC27DEDB}" type="datetime1">
              <a:rPr lang="en-US"/>
              <a:t>2/19/2015</a:t>
            </a:fld>
          </a:p>
        </p:txBody>
      </p:sp>
      <p:sp>
        <p:nvSpPr>
          <p:cNvPr id="10487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52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6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p>
            <a:r>
              <a:rPr lang="en-US" smtClean="0"/>
              <a:t>Click to edit Master title style</a:t>
            </a:r>
          </a:p>
        </p:txBody>
      </p:sp>
      <p:sp>
        <p:nvSpPr>
          <p:cNvPr id="10487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5AD331-B61B-42C1-B285-1046175C3B63}" type="datetime1">
              <a:rPr lang="en-US"/>
              <a:t>2/19/2015</a:t>
            </a:fld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07" name="TextBox 8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anchor="t" anchorCtr="0" bIns="45720" lIns="91440" rIns="91440" rtlCol="0" tIns="45720" vert="horz">
            <a:noAutofit/>
          </a:bodyPr>
          <a:lstStyle>
            <a:lvl1pPr indent="0" marL="0">
              <a:buNone/>
              <a:defRPr baseline="0" b="0" cap="none" sz="2400" i="0" kern="1200" kumimoji="0" normalizeH="0" spc="0" strike="noStrike" u="none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764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algn="l" indent="0" marL="0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/>
          </a:lstStyle>
          <a:p>
            <a:fld id="{642DA821-B647-4F8C-84A0-7D19D85CB385}" type="datetime1">
              <a:rPr lang="en-US"/>
              <a:t>2/19/2015</a:t>
            </a:fld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/>
          </a:lstStyle>
          <a:p>
            <a:r>
              <a:t>
              </a:t>
            </a:r>
          </a:p>
        </p:txBody>
      </p:sp>
      <p:sp>
        <p:nvSpPr>
          <p:cNvPr id="1048767" name="Rectangle 6"/>
          <p:cNvSpPr/>
          <p:nvPr/>
        </p:nvSpPr>
        <p:spPr>
          <a:xfrm>
            <a:off x="282575" y="228600"/>
            <a:ext cx="4235450" cy="418795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68" name="Rectangle 7"/>
          <p:cNvSpPr/>
          <p:nvPr/>
        </p:nvSpPr>
        <p:spPr>
          <a:xfrm>
            <a:off x="6802438" y="228600"/>
            <a:ext cx="2057400" cy="2039112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69" name="Rectangle 9"/>
          <p:cNvSpPr/>
          <p:nvPr/>
        </p:nvSpPr>
        <p:spPr>
          <a:xfrm>
            <a:off x="4624388" y="2377440"/>
            <a:ext cx="2057400" cy="2039112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7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77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anchor="t" lIns="45720" rIns="45720" tIns="45720">
            <a:noAutofit/>
          </a:bodyPr>
          <a:lstStyle>
            <a:lvl1pPr algn="ctr" indent="0" marL="0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73" name="TextBox 14"/>
          <p:cNvSpPr txBox="1"/>
          <p:nvPr/>
        </p:nvSpPr>
        <p:spPr>
          <a:xfrm>
            <a:off x="424891" y="174812"/>
            <a:ext cx="413309" cy="830997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Rectangle 6"/>
          <p:cNvSpPr/>
          <p:nvPr/>
        </p:nvSpPr>
        <p:spPr>
          <a:xfrm>
            <a:off x="658907" y="228600"/>
            <a:ext cx="8200930" cy="634523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baseline="0" b="0" cap="none"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indent="0" marL="0">
              <a:spcBef>
                <a:spcPts val="300"/>
              </a:spcBef>
              <a:buNone/>
              <a:defRPr baseline="0" cap="none" sz="1400">
                <a:solidFill>
                  <a:schemeClr val="bg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t>2/19/2015</a:t>
            </a:fld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15" name="TextBox 7"/>
          <p:cNvSpPr txBox="1"/>
          <p:nvPr/>
        </p:nvSpPr>
        <p:spPr>
          <a:xfrm>
            <a:off x="2003612" y="3110754"/>
            <a:ext cx="260909" cy="615553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16" name="Rectangle 8"/>
          <p:cNvSpPr/>
          <p:nvPr/>
        </p:nvSpPr>
        <p:spPr>
          <a:xfrm>
            <a:off x="285750" y="228600"/>
            <a:ext cx="212725" cy="6345238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10"/>
          <p:cNvSpPr/>
          <p:nvPr/>
        </p:nvSpPr>
        <p:spPr>
          <a:xfrm>
            <a:off x="8210550" y="282574"/>
            <a:ext cx="642097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78" name="Rectangle 11"/>
          <p:cNvSpPr/>
          <p:nvPr/>
        </p:nvSpPr>
        <p:spPr>
          <a:xfrm>
            <a:off x="8068235" y="282574"/>
            <a:ext cx="91440" cy="1600200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79" name="TextBox 9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681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E52B54-BC1D-466E-98B4-B0082340936C}" type="datetime1">
              <a:rPr lang="en-US"/>
              <a:t>2/19/2015</a:t>
            </a:fld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Rectangle 9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25" name="TextBox 11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727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8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508C9F-E380-43A3-ADC1-0217F1EB7573}" type="datetime1">
              <a:rPr lang="en-US"/>
              <a:t>2/19/2015</a:t>
            </a:fld>
          </a:p>
        </p:txBody>
      </p:sp>
      <p:sp>
        <p:nvSpPr>
          <p:cNvPr id="10487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10487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32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/>
          <a:solidFill>
            <a:schemeClr val="accent3"/>
          </a:solidFill>
        </p:spPr>
        <p:txBody>
          <a:bodyPr anchor="ctr" anchorCtr="0" bIns="0" tIns="0">
            <a:noAutofit/>
          </a:bodyPr>
          <a:lstStyle>
            <a:lvl1pPr algn="ctr" indent="0" marL="0">
              <a:spcBef>
                <a:spcPts val="0"/>
              </a:spcBef>
              <a:buNone/>
              <a:defRPr b="0" sz="1800">
                <a:solidFill>
                  <a:schemeClr val="bg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/>
          <a:solidFill>
            <a:schemeClr val="accent3">
              <a:lumMod val="60000"/>
              <a:lumOff val="40000"/>
            </a:schemeClr>
          </a:solidFill>
        </p:spPr>
        <p:txBody>
          <a:bodyPr anchor="ctr" anchorCtr="0" bIns="0" tIns="0">
            <a:noAutofit/>
          </a:bodyPr>
          <a:lstStyle>
            <a:lvl1pPr algn="ctr" indent="0" marL="0">
              <a:spcBef>
                <a:spcPts val="0"/>
              </a:spcBef>
              <a:buNone/>
              <a:defRPr b="0" sz="1800">
                <a:solidFill>
                  <a:schemeClr val="bg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extBox 9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784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C868E7-101B-4C6B-9C4C-A85A7CD6FD99}" type="datetime1">
              <a:rPr lang="en-US"/>
              <a:t>2/19/2015</a:t>
            </a:fld>
          </a:p>
        </p:txBody>
      </p:sp>
      <p:sp>
        <p:nvSpPr>
          <p:cNvPr id="10487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87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88" name="Rectangle 13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8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p>
            <a:fld id="{8AF02B71-8991-4516-A01E-F1A9ACD28BDC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7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93" name="TextBox 9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69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0C83FD2-B255-4F2A-ACF3-B969FC717B42}" type="datetime1">
              <a:rPr lang="en-US"/>
              <a:t>2/19/2015</a:t>
            </a:fld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699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0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image" Target="../media/image1.jpe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21"/>
          <a:srcRect/>
          <a:tile algn="tl" flip="none" sx="100000" sy="100000" tx="0" ty="0"/>
        </a:blip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/>
        </p:spPr>
        <p:txBody>
          <a:bodyPr anchor="t" anchorCtr="0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t>2/19/2015</a:t>
            </a:fld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xStyles>
    <p:titleStyle>
      <a:lvl1pPr algn="l" defTabSz="914400" eaLnBrk="1" hangingPunct="1" latinLnBrk="0" rtl="0">
        <a:spcBef>
          <a:spcPct val="0"/>
        </a:spcBef>
        <a:buNone/>
        <a:defRPr b="0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457200" rtl="0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685800" rtl="0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914400" rtl="0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143000" rtl="0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4.wmf"/><Relationship Id="rId7" Type="http://schemas.openxmlformats.org/officeDocument/2006/relationships/slideLayout" Target="../slideLayouts/slideLayout15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1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7504" y="5013176"/>
            <a:ext cx="8892480" cy="1296144"/>
          </a:xfrm>
        </p:spPr>
        <p:txBody>
          <a:bodyPr>
            <a:noAutofit/>
          </a:bodyPr>
          <a:p>
            <a:pPr algn="ctr"/>
            <a:r>
              <a:rPr dirty="0" sz="3600" lang="en-GB" smtClean="0"/>
              <a:t>Computer </a:t>
            </a:r>
            <a:r>
              <a:rPr dirty="0" sz="3600" lang="en-GB"/>
              <a:t>Organization </a:t>
            </a:r>
            <a:r>
              <a:rPr dirty="0" sz="3600" lang="en-GB" smtClean="0"/>
              <a:t>and Architecture</a:t>
            </a:r>
            <a:br>
              <a:rPr dirty="0" sz="3600" lang="en-GB" smtClean="0"/>
            </a:br>
            <a:r>
              <a:rPr dirty="0" sz="3600" lang="en-US"/>
              <a:t>Week </a:t>
            </a:r>
            <a:r>
              <a:rPr dirty="0" sz="3600" lang="en-US" smtClean="0"/>
              <a:t>3</a:t>
            </a:r>
            <a:endParaRPr dirty="0" sz="3600" lang="en-GB"/>
          </a:p>
        </p:txBody>
      </p:sp>
      <p:pic>
        <p:nvPicPr>
          <p:cNvPr id="2097152" name="Picture 2" descr="Snapshot 2012-06-08 00-57-47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990600"/>
            <a:ext cx="3649579" cy="2667000"/>
          </a:xfrm>
          <a:prstGeom prst="rect"/>
          <a:effectLst>
            <a:outerShdw algn="tl" blurRad="50800" dir="2700000" dist="38100" rotWithShape="0">
              <a:schemeClr val="tx1">
                <a:alpha val="43000"/>
              </a:schemeClr>
            </a:outerShdw>
            <a:reflection algn="bl" dir="5400000" dist="12700" endPos="75000" rotWithShape="0" stA="50000" sy="-100000"/>
            <a:softEdge rad="88900"/>
          </a:effectLst>
        </p:spPr>
      </p:pic>
      <p:sp>
        <p:nvSpPr>
          <p:cNvPr id="1048592" name="TextBox 3"/>
          <p:cNvSpPr txBox="1"/>
          <p:nvPr/>
        </p:nvSpPr>
        <p:spPr>
          <a:xfrm>
            <a:off x="-1534472" y="1786024"/>
            <a:ext cx="184666" cy="461665"/>
          </a:xfrm>
          <a:prstGeom prst="rect"/>
          <a:noFill/>
        </p:spPr>
        <p:txBody>
          <a:bodyPr rtlCol="0" wrap="none">
            <a:spAutoFit/>
          </a:bodyPr>
          <a:p>
            <a:endParaRPr dirty="0" lang="en-US"/>
          </a:p>
        </p:txBody>
      </p:sp>
      <p:sp>
        <p:nvSpPr>
          <p:cNvPr id="1048593" name="Title 8"/>
          <p:cNvSpPr txBox="1"/>
          <p:nvPr/>
        </p:nvSpPr>
        <p:spPr>
          <a:xfrm>
            <a:off x="1628821" y="5805264"/>
            <a:ext cx="3735267" cy="720080"/>
          </a:xfrm>
          <a:prstGeom prst="rect"/>
        </p:spPr>
        <p:txBody>
          <a:bodyPr anchor="t" anchorCtr="0" bIns="45720" lIns="91440" rIns="91440" rtlCol="0" tIns="45720" vert="horz">
            <a:noAutofit/>
          </a:bodyPr>
          <a:lstStyle>
            <a:lvl1pPr defTabSz="914400" eaLnBrk="1" hangingPunct="1" latinLnBrk="0">
              <a:buNone/>
              <a:defRPr b="0"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p>
            <a:pPr algn="ctr"/>
            <a:r>
              <a:rPr dirty="0" sz="3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dirty="0" sz="3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sz="3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  <a:endParaRPr dirty="0" sz="36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3" name="Picture 3" descr="f1.pd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16471" t="9091" r="15294" b="8182"/>
          <a:stretch>
            <a:fillRect/>
          </a:stretch>
        </p:blipFill>
        <p:spPr>
          <a:xfrm>
            <a:off x="4359871" y="0"/>
            <a:ext cx="4370975" cy="6858000"/>
          </a:xfrm>
          <a:prstGeom prst="rect"/>
        </p:spPr>
      </p:pic>
    </p:spTree>
  </p:cSld>
  <p:clrMapOvr>
    <a:masterClrMapping/>
  </p:clrMapOvr>
  <p:transition>
    <p:wipe dir="r"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p>
            <a:pPr algn="ctr"/>
            <a:r>
              <a:rPr dirty="0" sz="2400" lang="en-US" smtClean="0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dirty="0" sz="2400" lang="en-US" smtClean="0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sz="2400" lang="en-US" smtClean="0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dirty="0" sz="2400" lang="en-US">
              <a:solidFill>
                <a:srgbClr val="FFFFFF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194304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18" name="Rectangle 12"/>
          <p:cNvSpPr/>
          <p:nvPr/>
        </p:nvSpPr>
        <p:spPr>
          <a:xfrm>
            <a:off x="6781800" y="990600"/>
            <a:ext cx="2057400" cy="461665"/>
          </a:xfrm>
          <a:prstGeom prst="rect"/>
        </p:spPr>
        <p:txBody>
          <a:bodyPr wrap="square">
            <a:spAutoFit/>
          </a:bodyPr>
          <a:p>
            <a:pPr algn="ctr" lvl="0"/>
            <a:r>
              <a:rPr dirty="0" lang="en-US">
                <a:solidFill>
                  <a:schemeClr val="accent2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048619" name="TextBox 13"/>
          <p:cNvSpPr txBox="1"/>
          <p:nvPr/>
        </p:nvSpPr>
        <p:spPr>
          <a:xfrm>
            <a:off x="104378" y="4724401"/>
            <a:ext cx="429021" cy="447040"/>
          </a:xfrm>
          <a:prstGeom prst="rect"/>
        </p:spPr>
        <p:txBody>
          <a:bodyPr rtlCol="0" wrap="square">
            <a:spAutoFit/>
          </a:bodyPr>
          <a:p>
            <a:endParaRPr dirty="0" lang="en-US"/>
          </a:p>
        </p:txBody>
      </p:sp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6858000" y="4724400"/>
            <a:ext cx="1928509" cy="1908208"/>
          </a:xfrm>
          <a:prstGeom prst="rect"/>
          <a:effectLst>
            <a:softEdge rad="76200"/>
          </a:effectLst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p>
            <a:pPr algn="ctr"/>
            <a:r>
              <a:rPr dirty="0" sz="2400" lang="en-US" smtClean="0">
                <a:solidFill>
                  <a:schemeClr val="accent2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dirty="0" sz="2400" lang="en-US">
              <a:solidFill>
                <a:schemeClr val="accent2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194305" name="Diagram 50"/>
          <p:cNvGraphicFramePr>
            <a:graphicFrameLocks/>
          </p:cNvGraphicFramePr>
          <p:nvPr/>
        </p:nvGraphicFramePr>
        <p:xfrm>
          <a:off x="506505" y="457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24" name="Rectangle 13"/>
          <p:cNvSpPr/>
          <p:nvPr/>
        </p:nvSpPr>
        <p:spPr>
          <a:xfrm>
            <a:off x="6781800" y="3048000"/>
            <a:ext cx="2057400" cy="461665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dirty="0" lang="en-US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048625" name="TextBox 15"/>
          <p:cNvSpPr txBox="1"/>
          <p:nvPr/>
        </p:nvSpPr>
        <p:spPr>
          <a:xfrm>
            <a:off x="203200" y="4648201"/>
            <a:ext cx="330200" cy="447041"/>
          </a:xfrm>
          <a:prstGeom prst="rect"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626" name="TextBox 52"/>
          <p:cNvSpPr txBox="1"/>
          <p:nvPr/>
        </p:nvSpPr>
        <p:spPr>
          <a:xfrm>
            <a:off x="228600" y="914401"/>
            <a:ext cx="159266" cy="447040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627" name="Rectangle 54"/>
          <p:cNvSpPr/>
          <p:nvPr/>
        </p:nvSpPr>
        <p:spPr>
          <a:xfrm>
            <a:off x="6781800" y="4648200"/>
            <a:ext cx="2057400" cy="1905000"/>
          </a:xfrm>
          <a:prstGeom prst="rect"/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28" name="Rectangle 55"/>
          <p:cNvSpPr/>
          <p:nvPr/>
        </p:nvSpPr>
        <p:spPr>
          <a:xfrm>
            <a:off x="6781800" y="5334000"/>
            <a:ext cx="2057400" cy="461665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dirty="0" lang="en-US">
                <a:solidFill>
                  <a:schemeClr val="accent2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dirty="0" sz="2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r>
              <a:rPr dirty="0" sz="2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dirty="0" sz="2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sz="2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dirty="0" sz="26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5" name="Picture 3" descr="f2.pd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8182" b="17273"/>
          <a:stretch>
            <a:fillRect/>
          </a:stretch>
        </p:blipFill>
        <p:spPr>
          <a:xfrm>
            <a:off x="104149" y="195539"/>
            <a:ext cx="6322919" cy="6662462"/>
          </a:xfrm>
          <a:prstGeom prst="rect"/>
        </p:spPr>
      </p:pic>
      <p:sp>
        <p:nvSpPr>
          <p:cNvPr id="1048637" name="TextBox 1"/>
          <p:cNvSpPr txBox="1"/>
          <p:nvPr/>
        </p:nvSpPr>
        <p:spPr>
          <a:xfrm>
            <a:off x="6084168" y="3356992"/>
            <a:ext cx="3079204" cy="32283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600" kumimoji="1" lang="en-US"/>
              <a:t>A memory module consists of a set of locations, defined by </a:t>
            </a:r>
            <a:r>
              <a:rPr dirty="0" sz="1600" kumimoji="1" lang="en-US" smtClean="0"/>
              <a:t>sequentially numbered </a:t>
            </a:r>
            <a:r>
              <a:rPr dirty="0" sz="1600" kumimoji="1" lang="en-US"/>
              <a:t>addresses. Each location contains a binary number that can be </a:t>
            </a:r>
            <a:r>
              <a:rPr dirty="0" sz="1600" kumimoji="1" lang="en-US" smtClean="0"/>
              <a:t>interpreted as </a:t>
            </a:r>
            <a:r>
              <a:rPr dirty="0" sz="1600" kumimoji="1" lang="en-US"/>
              <a:t>either an instruction or data. An I/O module transfers data from external </a:t>
            </a:r>
            <a:r>
              <a:rPr dirty="0" sz="1600" kumimoji="1" lang="en-US" smtClean="0"/>
              <a:t>devices to </a:t>
            </a:r>
            <a:r>
              <a:rPr dirty="0" sz="1600" kumimoji="1" lang="en-US"/>
              <a:t>CPU and memory, and vice versa. It contains internal buffers for </a:t>
            </a:r>
            <a:r>
              <a:rPr dirty="0" sz="1600" kumimoji="1" lang="en-US" smtClean="0"/>
              <a:t>temporarily holding </a:t>
            </a:r>
            <a:r>
              <a:rPr dirty="0" sz="1600" kumimoji="1" lang="en-US"/>
              <a:t>these data until they can be sent on</a:t>
            </a:r>
            <a:r>
              <a:rPr dirty="0" sz="1600" kumimoji="1" lang="en-US" smtClean="0"/>
              <a:t>.</a:t>
            </a:r>
            <a:endParaRPr dirty="0" sz="1600" lang="en-GB"/>
          </a:p>
        </p:txBody>
      </p:sp>
    </p:spTree>
  </p:cSld>
  <p:clrMapOvr>
    <a:masterClrMapping/>
  </p:clrMapOvr>
  <p:transition spd="med">
    <p:zoom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p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Basic Instruction </a:t>
            </a: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Cycle</a:t>
            </a:r>
          </a:p>
        </p:txBody>
      </p:sp>
      <p:pic>
        <p:nvPicPr>
          <p:cNvPr id="2097156" name="Picture 5" descr="f3.pd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30909" b="30000"/>
          <a:stretch>
            <a:fillRect/>
          </a:stretch>
        </p:blipFill>
        <p:spPr>
          <a:xfrm>
            <a:off x="0" y="1905000"/>
            <a:ext cx="9143999" cy="4625861"/>
          </a:xfrm>
          <a:prstGeom prst="rect"/>
        </p:spPr>
      </p:pic>
      <p:sp>
        <p:nvSpPr>
          <p:cNvPr id="1048650" name="TextBox 1"/>
          <p:cNvSpPr txBox="1"/>
          <p:nvPr/>
        </p:nvSpPr>
        <p:spPr>
          <a:xfrm>
            <a:off x="899592" y="4437112"/>
            <a:ext cx="7776864" cy="891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1800" kumimoji="1" lang="en-US">
                <a:latin typeface="+mn-lt"/>
              </a:rPr>
              <a:t>Program execution halts only if the machine is turned off, some sort of </a:t>
            </a:r>
            <a:r>
              <a:rPr dirty="0" sz="1800" kumimoji="1" lang="en-US" smtClean="0">
                <a:latin typeface="+mn-lt"/>
              </a:rPr>
              <a:t>unrecoverable error </a:t>
            </a:r>
            <a:r>
              <a:rPr dirty="0" sz="1800" kumimoji="1" lang="en-US">
                <a:latin typeface="+mn-lt"/>
              </a:rPr>
              <a:t>occurs, or a program instruction that halts the computer is encountered</a:t>
            </a:r>
            <a:r>
              <a:rPr dirty="0" sz="1800" kumimoji="1" lang="en-US" smtClean="0">
                <a:latin typeface="+mn-lt"/>
              </a:rPr>
              <a:t>.</a:t>
            </a:r>
            <a:endParaRPr dirty="0" sz="1800" lang="en-US">
              <a:latin typeface="+mn-lt"/>
            </a:endParaRPr>
          </a:p>
        </p:txBody>
      </p:sp>
    </p:spTree>
  </p:cSld>
  <p:clrMapOvr>
    <a:masterClrMapping/>
  </p:clrMapOvr>
  <p:transition spd="med">
    <p:zoom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p>
            <a:r>
              <a:rPr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1048655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p>
            <a:r>
              <a:rPr dirty="0" lang="en-US" smtClean="0"/>
              <a:t>At the beginning of each instruction cycle the processor fetches an instruction from memory</a:t>
            </a:r>
          </a:p>
          <a:p>
            <a:pPr lvl="1" marL="228600">
              <a:spcBef>
                <a:spcPts val="2000"/>
              </a:spcBef>
              <a:buClr>
                <a:schemeClr val="accent1"/>
              </a:buClr>
            </a:pPr>
            <a:r>
              <a:rPr dirty="0" sz="2000" lang="en-US" smtClean="0"/>
              <a:t>The program counter (PC) holds the address of the instruction to be fetched next</a:t>
            </a:r>
          </a:p>
          <a:p>
            <a:pPr lvl="1" marL="228600">
              <a:spcBef>
                <a:spcPts val="2000"/>
              </a:spcBef>
              <a:buClr>
                <a:schemeClr val="accent1"/>
              </a:buClr>
            </a:pPr>
            <a:r>
              <a:rPr dirty="0" sz="2000" lang="en-US" smtClean="0"/>
              <a:t>The processor increments the PC after each instruction fetch so that it will fetch the next instruction in sequence</a:t>
            </a:r>
          </a:p>
          <a:p>
            <a:r>
              <a:rPr dirty="0" lang="en-US" smtClean="0"/>
              <a:t>The fetched instruction is loaded into the instruction register (IR)</a:t>
            </a:r>
          </a:p>
          <a:p>
            <a:pPr lvl="1" marL="228600">
              <a:spcBef>
                <a:spcPts val="2000"/>
              </a:spcBef>
              <a:buClr>
                <a:schemeClr val="accent1"/>
              </a:buClr>
            </a:pPr>
            <a:r>
              <a:rPr dirty="0" sz="2000" lang="en-US" smtClean="0"/>
              <a:t>The processor interprets the instruction and performs the required action</a:t>
            </a:r>
            <a:endParaRPr dirty="0" sz="2000" lang="en-US"/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9800" y="5016500"/>
            <a:ext cx="1854200" cy="1841500"/>
          </a:xfrm>
          <a:prstGeom prst="rect"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7708900" cy="1116013"/>
          </a:xfrm>
        </p:spPr>
        <p:txBody>
          <a:bodyPr/>
          <a:p>
            <a:r>
              <a:rPr dirty="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Action Categories</a:t>
            </a:r>
            <a:endParaRPr dirty="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194306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3" descr="f4.pd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7273" b="30000"/>
          <a:stretch>
            <a:fillRect/>
          </a:stretch>
        </p:blipFill>
        <p:spPr>
          <a:xfrm>
            <a:off x="304800" y="228601"/>
            <a:ext cx="8166616" cy="6629400"/>
          </a:xfrm>
          <a:prstGeom prst="rect"/>
        </p:spPr>
      </p:pic>
      <p:sp>
        <p:nvSpPr>
          <p:cNvPr id="1048663" name="TextBox 1"/>
          <p:cNvSpPr txBox="1"/>
          <p:nvPr/>
        </p:nvSpPr>
        <p:spPr>
          <a:xfrm>
            <a:off x="5796136" y="2852936"/>
            <a:ext cx="3096344" cy="32918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800" kumimoji="1" lang="en-US"/>
              <a:t>Consider a simple example using a hypothetical machine that includes </a:t>
            </a:r>
            <a:r>
              <a:rPr dirty="0" sz="1800" kumimoji="1" lang="en-US" smtClean="0"/>
              <a:t>the characteristics </a:t>
            </a:r>
            <a:r>
              <a:rPr dirty="0" sz="1800" kumimoji="1" lang="en-US"/>
              <a:t>listed in Figure 3.4. The processor contains a single data register</a:t>
            </a:r>
            <a:r>
              <a:rPr dirty="0" sz="1800" kumimoji="1" lang="en-US" smtClean="0"/>
              <a:t>, called </a:t>
            </a:r>
            <a:r>
              <a:rPr dirty="0" sz="1800" kumimoji="1" lang="en-US"/>
              <a:t>an accumulator (AC). Both instructions and data are 16 bits long. Thus, it </a:t>
            </a:r>
            <a:r>
              <a:rPr dirty="0" sz="1800" kumimoji="1" lang="en-US" smtClean="0"/>
              <a:t>is convenient </a:t>
            </a:r>
            <a:r>
              <a:rPr dirty="0" sz="1800" kumimoji="1" lang="en-US"/>
              <a:t>to organize memory using 16-bit words. </a:t>
            </a:r>
            <a:endParaRPr dirty="0" sz="1800" lang="en-US"/>
          </a:p>
        </p:txBody>
      </p:sp>
    </p:spTree>
  </p:cSld>
  <p:clrMapOvr>
    <a:masterClrMapping/>
  </p:clrMapOvr>
  <p:transition spd="med">
    <p:diamond/>
  </p:transition>
  <p:timing/>
</p:sld>
</file>

<file path=ppt/theme/theme1.xml><?xml version="1.0" encoding="utf-8"?>
<a:theme xmlns:a="http://schemas.openxmlformats.org/drawingml/2006/main" name="Advantage">
  <a:themeElements>
    <a:clrScheme name="Advantage">
      <a:dk1>
        <a:sysClr lastClr="000000" val="windowText"/>
      </a:dk1>
      <a:lt1>
        <a:sysClr lastClr="FFFFFF" val="window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r="13500000" dist="25400">
              <a:srgbClr val="FFFFFF">
                <a:alpha val="75000"/>
              </a:srgbClr>
            </a:innerShdw>
            <a:outerShdw blurRad="63500" dir="5400000" dist="254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dir="tl" rig="twoPt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 rtlCol="0"/>
      <a:lstStyle>
        <a:defPPr algn="ctr"/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03 Top Level View of Computer Function and Interconnection</dc:title>
  <dc:creator>Adrian J Pullin</dc:creator>
  <cp:lastModifiedBy>shahab</cp:lastModifiedBy>
  <dcterms:created xsi:type="dcterms:W3CDTF">2012-06-16T13:28:52Z</dcterms:created>
  <dcterms:modified xsi:type="dcterms:W3CDTF">2023-05-01T07:25:04Z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43b0e63ebb734e4cb09140f13a49f008</vt:lpwstr>
  </property>
</Properties>
</file>