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6"/>
  </p:normalViewPr>
  <p:slideViewPr>
    <p:cSldViewPr snapToGrid="0" snapToObjects="1">
      <p:cViewPr varScale="1">
        <p:scale>
          <a:sx n="38" d="100"/>
          <a:sy n="38" d="100"/>
        </p:scale>
        <p:origin x="216" y="76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bigbluebutton.org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tif"/><Relationship Id="rId2" Type="http://schemas.openxmlformats.org/officeDocument/2006/relationships/hyperlink" Target="https://bigbluebutton.org/video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748417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6525391" y="2326461"/>
            <a:ext cx="1133323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Willkommen bei </a:t>
            </a:r>
            <a:r>
              <a:rPr lang="de-DE" dirty="0" err="1"/>
              <a:t>BigBlueButton</a:t>
            </a:r>
            <a:endParaRPr dirty="0"/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4235520" y="3578672"/>
            <a:ext cx="1558279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BigBlueButton</a:t>
            </a:r>
            <a:r>
              <a:rPr dirty="0"/>
              <a:t> </a:t>
            </a:r>
            <a:r>
              <a:rPr lang="de-DE" dirty="0"/>
              <a:t>ist ein Open-Source-Web-Konferenzsystem entworfen für Onlineschulungen</a:t>
            </a:r>
            <a:endParaRPr dirty="0"/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Senden Sie öffentliche und private Nachrichten</a:t>
            </a:r>
            <a:r>
              <a:rPr dirty="0"/>
              <a:t>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Webcams</a:t>
            </a:r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Halten Sie Videokonferenzen ab.</a:t>
            </a:r>
            <a:endParaRPr dirty="0"/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Audio</a:t>
            </a:r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Kommunizieren Sie in Hi-Fi-Audioqualität.</a:t>
            </a:r>
            <a:endParaRPr dirty="0"/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Geben Sie Ihrer Stimmung ein Gesicht.</a:t>
            </a:r>
            <a:endParaRPr dirty="0"/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BREAKOUT</a:t>
            </a:r>
            <a:r>
              <a:rPr lang="de-DE" dirty="0"/>
              <a:t>-RÄUME</a:t>
            </a:r>
            <a:endParaRPr dirty="0"/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Teilen Sie Ihre Nutzer für Gruppenarbeiten in Breakout-Räume ein.</a:t>
            </a:r>
            <a:endParaRPr dirty="0"/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UMFRAGEN</a:t>
            </a:r>
            <a:endParaRPr dirty="0"/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Befragen Sie Ihre Nutzer</a:t>
            </a:r>
          </a:p>
          <a:p>
            <a:r>
              <a:rPr lang="de-DE" dirty="0"/>
              <a:t>jederzeit.</a:t>
            </a:r>
            <a:endParaRPr dirty="0"/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Screen</a:t>
            </a:r>
            <a:r>
              <a:rPr lang="en-US" dirty="0"/>
              <a:t> </a:t>
            </a:r>
            <a:r>
              <a:rPr dirty="0"/>
              <a:t>sharing</a:t>
            </a:r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Teilen Sie Ihren Bildschirm.</a:t>
            </a:r>
            <a:endParaRPr dirty="0"/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Multi-user</a:t>
            </a:r>
            <a:r>
              <a:rPr dirty="0"/>
              <a:t>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Erarbeiten Sie Ihre Ideen gemeinsam am Whiteboard.</a:t>
            </a:r>
            <a:endParaRPr dirty="0"/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4944042" y="11744127"/>
            <a:ext cx="1416573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de-DE" dirty="0"/>
              <a:t>Für weitere Informationen gehen Sie auf: </a:t>
            </a:r>
            <a:r>
              <a:rPr u="sng" dirty="0">
                <a:solidFill>
                  <a:srgbClr val="0E70D7"/>
                </a:solidFill>
                <a:hlinkClick r:id="rId2"/>
              </a:rPr>
              <a:t>bigbluebutton.org →</a:t>
            </a:r>
            <a:endParaRPr u="sng" dirty="0">
              <a:solidFill>
                <a:srgbClr val="0E70D7"/>
              </a:solidFill>
              <a:hlinkClick r:id="rId3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12"/>
          <a:srcRect l="15" r="9" b="25"/>
          <a:stretch>
            <a:fillRect/>
          </a:stretch>
        </p:blipFill>
        <p:spPr>
          <a:xfrm>
            <a:off x="11506993" y="569066"/>
            <a:ext cx="1596233" cy="1596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65" y="0"/>
                </a:moveTo>
                <a:lnTo>
                  <a:pt x="6122" y="462"/>
                </a:lnTo>
                <a:cubicBezTo>
                  <a:pt x="6083" y="867"/>
                  <a:pt x="6024" y="931"/>
                  <a:pt x="5650" y="951"/>
                </a:cubicBezTo>
                <a:cubicBezTo>
                  <a:pt x="5414" y="963"/>
                  <a:pt x="5151" y="981"/>
                  <a:pt x="5070" y="988"/>
                </a:cubicBezTo>
                <a:cubicBezTo>
                  <a:pt x="4989" y="995"/>
                  <a:pt x="4711" y="1198"/>
                  <a:pt x="4452" y="1434"/>
                </a:cubicBezTo>
                <a:cubicBezTo>
                  <a:pt x="4194" y="1670"/>
                  <a:pt x="3903" y="1858"/>
                  <a:pt x="3802" y="1858"/>
                </a:cubicBezTo>
                <a:cubicBezTo>
                  <a:pt x="3702" y="1858"/>
                  <a:pt x="3548" y="2021"/>
                  <a:pt x="3459" y="2218"/>
                </a:cubicBezTo>
                <a:cubicBezTo>
                  <a:pt x="3366" y="2422"/>
                  <a:pt x="3172" y="2578"/>
                  <a:pt x="3013" y="2578"/>
                </a:cubicBezTo>
                <a:cubicBezTo>
                  <a:pt x="2814" y="2578"/>
                  <a:pt x="2723" y="2690"/>
                  <a:pt x="2691" y="2970"/>
                </a:cubicBezTo>
                <a:cubicBezTo>
                  <a:pt x="2659" y="3243"/>
                  <a:pt x="2551" y="3375"/>
                  <a:pt x="2342" y="3405"/>
                </a:cubicBezTo>
                <a:cubicBezTo>
                  <a:pt x="2175" y="3429"/>
                  <a:pt x="1964" y="3611"/>
                  <a:pt x="1874" y="3808"/>
                </a:cubicBezTo>
                <a:cubicBezTo>
                  <a:pt x="1777" y="4021"/>
                  <a:pt x="1645" y="4126"/>
                  <a:pt x="1547" y="4065"/>
                </a:cubicBezTo>
                <a:cubicBezTo>
                  <a:pt x="1442" y="4001"/>
                  <a:pt x="1424" y="4024"/>
                  <a:pt x="1493" y="4135"/>
                </a:cubicBezTo>
                <a:cubicBezTo>
                  <a:pt x="1562" y="4247"/>
                  <a:pt x="1491" y="4338"/>
                  <a:pt x="1300" y="4388"/>
                </a:cubicBezTo>
                <a:cubicBezTo>
                  <a:pt x="1062" y="4450"/>
                  <a:pt x="999" y="4580"/>
                  <a:pt x="999" y="5000"/>
                </a:cubicBezTo>
                <a:cubicBezTo>
                  <a:pt x="999" y="5292"/>
                  <a:pt x="951" y="5580"/>
                  <a:pt x="891" y="5639"/>
                </a:cubicBezTo>
                <a:cubicBezTo>
                  <a:pt x="832" y="5698"/>
                  <a:pt x="784" y="5821"/>
                  <a:pt x="784" y="5913"/>
                </a:cubicBezTo>
                <a:cubicBezTo>
                  <a:pt x="784" y="6005"/>
                  <a:pt x="608" y="6103"/>
                  <a:pt x="392" y="6128"/>
                </a:cubicBezTo>
                <a:lnTo>
                  <a:pt x="0" y="6171"/>
                </a:lnTo>
                <a:lnTo>
                  <a:pt x="0" y="7691"/>
                </a:lnTo>
                <a:lnTo>
                  <a:pt x="5" y="15381"/>
                </a:lnTo>
                <a:lnTo>
                  <a:pt x="462" y="15596"/>
                </a:lnTo>
                <a:cubicBezTo>
                  <a:pt x="766" y="15737"/>
                  <a:pt x="945" y="15932"/>
                  <a:pt x="977" y="16165"/>
                </a:cubicBezTo>
                <a:cubicBezTo>
                  <a:pt x="1005" y="16360"/>
                  <a:pt x="1181" y="16703"/>
                  <a:pt x="1369" y="16928"/>
                </a:cubicBezTo>
                <a:cubicBezTo>
                  <a:pt x="1567" y="17162"/>
                  <a:pt x="1713" y="17522"/>
                  <a:pt x="1713" y="17771"/>
                </a:cubicBezTo>
                <a:cubicBezTo>
                  <a:pt x="1713" y="18157"/>
                  <a:pt x="1753" y="18191"/>
                  <a:pt x="2057" y="18115"/>
                </a:cubicBezTo>
                <a:cubicBezTo>
                  <a:pt x="2489" y="18006"/>
                  <a:pt x="2834" y="18356"/>
                  <a:pt x="2589" y="18652"/>
                </a:cubicBezTo>
                <a:cubicBezTo>
                  <a:pt x="2378" y="18905"/>
                  <a:pt x="2718" y="19219"/>
                  <a:pt x="3061" y="19087"/>
                </a:cubicBezTo>
                <a:cubicBezTo>
                  <a:pt x="3237" y="19019"/>
                  <a:pt x="3342" y="19112"/>
                  <a:pt x="3464" y="19436"/>
                </a:cubicBezTo>
                <a:cubicBezTo>
                  <a:pt x="3581" y="19745"/>
                  <a:pt x="3739" y="19889"/>
                  <a:pt x="3996" y="19919"/>
                </a:cubicBezTo>
                <a:cubicBezTo>
                  <a:pt x="4242" y="19948"/>
                  <a:pt x="4374" y="20061"/>
                  <a:pt x="4404" y="20268"/>
                </a:cubicBezTo>
                <a:cubicBezTo>
                  <a:pt x="4439" y="20514"/>
                  <a:pt x="4579" y="20596"/>
                  <a:pt x="5118" y="20676"/>
                </a:cubicBezTo>
                <a:cubicBezTo>
                  <a:pt x="5888" y="20791"/>
                  <a:pt x="6149" y="20956"/>
                  <a:pt x="6149" y="21337"/>
                </a:cubicBezTo>
                <a:cubicBezTo>
                  <a:pt x="6149" y="21551"/>
                  <a:pt x="6577" y="21591"/>
                  <a:pt x="10843" y="21600"/>
                </a:cubicBezTo>
                <a:cubicBezTo>
                  <a:pt x="15184" y="21592"/>
                  <a:pt x="15470" y="21552"/>
                  <a:pt x="15408" y="21315"/>
                </a:cubicBezTo>
                <a:cubicBezTo>
                  <a:pt x="15334" y="21034"/>
                  <a:pt x="15780" y="20639"/>
                  <a:pt x="16074" y="20725"/>
                </a:cubicBezTo>
                <a:cubicBezTo>
                  <a:pt x="16142" y="20744"/>
                  <a:pt x="16343" y="20663"/>
                  <a:pt x="16520" y="20547"/>
                </a:cubicBezTo>
                <a:cubicBezTo>
                  <a:pt x="16696" y="20432"/>
                  <a:pt x="17081" y="20292"/>
                  <a:pt x="17379" y="20236"/>
                </a:cubicBezTo>
                <a:cubicBezTo>
                  <a:pt x="17912" y="20136"/>
                  <a:pt x="18453" y="19745"/>
                  <a:pt x="18453" y="19457"/>
                </a:cubicBezTo>
                <a:cubicBezTo>
                  <a:pt x="18453" y="19376"/>
                  <a:pt x="18554" y="19269"/>
                  <a:pt x="18678" y="19221"/>
                </a:cubicBezTo>
                <a:cubicBezTo>
                  <a:pt x="18803" y="19173"/>
                  <a:pt x="18962" y="18983"/>
                  <a:pt x="19033" y="18797"/>
                </a:cubicBezTo>
                <a:cubicBezTo>
                  <a:pt x="19104" y="18609"/>
                  <a:pt x="19283" y="18458"/>
                  <a:pt x="19430" y="18458"/>
                </a:cubicBezTo>
                <a:cubicBezTo>
                  <a:pt x="19775" y="18458"/>
                  <a:pt x="20089" y="17862"/>
                  <a:pt x="19978" y="17422"/>
                </a:cubicBezTo>
                <a:cubicBezTo>
                  <a:pt x="19910" y="17151"/>
                  <a:pt x="19982" y="17008"/>
                  <a:pt x="20316" y="16761"/>
                </a:cubicBezTo>
                <a:cubicBezTo>
                  <a:pt x="20663" y="16505"/>
                  <a:pt x="20741" y="16341"/>
                  <a:pt x="20741" y="15886"/>
                </a:cubicBezTo>
                <a:cubicBezTo>
                  <a:pt x="20741" y="15329"/>
                  <a:pt x="20929" y="15028"/>
                  <a:pt x="21101" y="15306"/>
                </a:cubicBezTo>
                <a:cubicBezTo>
                  <a:pt x="21150" y="15386"/>
                  <a:pt x="21283" y="15451"/>
                  <a:pt x="21396" y="15451"/>
                </a:cubicBezTo>
                <a:cubicBezTo>
                  <a:pt x="21573" y="15451"/>
                  <a:pt x="21600" y="14360"/>
                  <a:pt x="21600" y="7728"/>
                </a:cubicBezTo>
                <a:lnTo>
                  <a:pt x="21600" y="6155"/>
                </a:lnTo>
                <a:lnTo>
                  <a:pt x="21240" y="6155"/>
                </a:lnTo>
                <a:cubicBezTo>
                  <a:pt x="20839" y="6155"/>
                  <a:pt x="20807" y="6088"/>
                  <a:pt x="20676" y="5113"/>
                </a:cubicBezTo>
                <a:cubicBezTo>
                  <a:pt x="20607" y="4597"/>
                  <a:pt x="20521" y="4436"/>
                  <a:pt x="20333" y="4436"/>
                </a:cubicBezTo>
                <a:cubicBezTo>
                  <a:pt x="20011" y="4436"/>
                  <a:pt x="19742" y="4161"/>
                  <a:pt x="19742" y="3835"/>
                </a:cubicBezTo>
                <a:cubicBezTo>
                  <a:pt x="19742" y="3693"/>
                  <a:pt x="19676" y="3570"/>
                  <a:pt x="19597" y="3561"/>
                </a:cubicBezTo>
                <a:cubicBezTo>
                  <a:pt x="19518" y="3551"/>
                  <a:pt x="19377" y="3533"/>
                  <a:pt x="19280" y="3523"/>
                </a:cubicBezTo>
                <a:cubicBezTo>
                  <a:pt x="19183" y="3513"/>
                  <a:pt x="19088" y="3319"/>
                  <a:pt x="19071" y="3093"/>
                </a:cubicBezTo>
                <a:cubicBezTo>
                  <a:pt x="19033" y="2600"/>
                  <a:pt x="19028" y="2596"/>
                  <a:pt x="18587" y="2529"/>
                </a:cubicBezTo>
                <a:cubicBezTo>
                  <a:pt x="18361" y="2495"/>
                  <a:pt x="18225" y="2370"/>
                  <a:pt x="18195" y="2170"/>
                </a:cubicBezTo>
                <a:cubicBezTo>
                  <a:pt x="18165" y="1969"/>
                  <a:pt x="18044" y="1858"/>
                  <a:pt x="17851" y="1858"/>
                </a:cubicBezTo>
                <a:cubicBezTo>
                  <a:pt x="17689" y="1858"/>
                  <a:pt x="17308" y="1634"/>
                  <a:pt x="17003" y="1359"/>
                </a:cubicBezTo>
                <a:cubicBezTo>
                  <a:pt x="16632" y="1024"/>
                  <a:pt x="16309" y="859"/>
                  <a:pt x="16025" y="859"/>
                </a:cubicBezTo>
                <a:cubicBezTo>
                  <a:pt x="15592" y="859"/>
                  <a:pt x="15285" y="520"/>
                  <a:pt x="15408" y="177"/>
                </a:cubicBezTo>
                <a:cubicBezTo>
                  <a:pt x="15459" y="36"/>
                  <a:pt x="13863" y="0"/>
                  <a:pt x="7733" y="0"/>
                </a:cubicBezTo>
                <a:lnTo>
                  <a:pt x="6165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1510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26596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4538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2921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9691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95495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2040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92299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1957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7602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2197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996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9241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Diese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Folie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wurde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für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das Whiteboard leer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gelassen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59112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257</Words>
  <Application>Microsoft Macintosh PowerPoint</Application>
  <PresentationFormat>Custom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Helvetica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Toni Förster</cp:lastModifiedBy>
  <cp:revision>9</cp:revision>
  <dcterms:modified xsi:type="dcterms:W3CDTF">2020-09-14T13:47:31Z</dcterms:modified>
</cp:coreProperties>
</file>