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6"/>
  </p:normalViewPr>
  <p:slideViewPr>
    <p:cSldViewPr snapToGrid="0" snapToObjects="1">
      <p:cViewPr varScale="1">
        <p:scale>
          <a:sx n="50" d="100"/>
          <a:sy n="50" d="100"/>
        </p:scale>
        <p:origin x="216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6525391" y="2326461"/>
            <a:ext cx="113332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Willkommen bei </a:t>
            </a:r>
            <a:r>
              <a:rPr lang="de-DE" dirty="0" err="1"/>
              <a:t>BigBlueButton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000681" y="3578672"/>
            <a:ext cx="1605247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BigBlueButton</a:t>
            </a:r>
            <a:r>
              <a:rPr dirty="0"/>
              <a:t> </a:t>
            </a:r>
            <a:r>
              <a:rPr lang="de-DE" dirty="0"/>
              <a:t>ist ein Open-Source-Web-Konferenzsystem entworfen für Online-Schulungen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Senden Sie öffentliche und private Nachrichten</a:t>
            </a:r>
            <a:r>
              <a:rPr dirty="0"/>
              <a:t>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Teilen Sie Ihre Webcam in einer Videokonferenz.</a:t>
            </a:r>
            <a:endParaRPr dirty="0"/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Kommunizieren Sie in Hi-Fi-Audioqualität.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Geben Sie Ihrer Stimmung ein Gesicht.</a:t>
            </a:r>
            <a:endParaRPr dirty="0"/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BREAKOUT</a:t>
            </a:r>
            <a:r>
              <a:rPr lang="de-DE" dirty="0"/>
              <a:t>-RÄUME</a:t>
            </a:r>
            <a:endParaRPr dirty="0"/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Richten Sie Breakout-Räume für Arbeit in Kleingruppen ein.</a:t>
            </a:r>
            <a:endParaRPr dirty="0"/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UMFRAGEN</a:t>
            </a:r>
            <a:endParaRPr dirty="0"/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Führen Sie Meinungs-umfragen für schnelle Meinungsbilder durch.</a:t>
            </a:r>
            <a:endParaRPr dirty="0"/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Teilen Sie Ihren Bildschirm oder einzelne Programmfenster.</a:t>
            </a:r>
            <a:endParaRPr dirty="0"/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Multi-user</a:t>
            </a:r>
            <a:r>
              <a:rPr dirty="0"/>
              <a:t>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Entwickeln Sie Ideen und Skizzen gemeinsam am Whiteboard. </a:t>
            </a:r>
            <a:endParaRPr dirty="0"/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4944042" y="11744127"/>
            <a:ext cx="1416573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e-DE" dirty="0"/>
              <a:t>Für weitere Informationen gehen Sie auf: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151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65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453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2921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69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549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040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9229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195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7602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1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9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92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9112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Macintosh PowerPoint</Application>
  <PresentationFormat>Custom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Toni Förster</cp:lastModifiedBy>
  <cp:revision>11</cp:revision>
  <dcterms:modified xsi:type="dcterms:W3CDTF">2020-09-14T15:05:16Z</dcterms:modified>
</cp:coreProperties>
</file>