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ja-JP" sz="4400" spc="-1" strike="noStrike">
                <a:latin typeface="Arial"/>
              </a:rPr>
              <a:t>タイトルテキストの書式を編集するにはクリックします。</a:t>
            </a:r>
            <a:endParaRPr b="0" lang="en-US" sz="4400" spc="-1" strike="noStrike">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ja-JP" sz="3200" spc="-1" strike="noStrike">
                <a:latin typeface="Arial"/>
              </a:rPr>
              <a:t>アウトラインテキストの書式を編集するにはクリックします。</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2</a:t>
            </a:r>
            <a:r>
              <a:rPr b="0" lang="ja-JP" sz="2800" spc="-1" strike="noStrike">
                <a:latin typeface="Arial"/>
              </a:rPr>
              <a:t>レベル目のアウトライン</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3</a:t>
            </a:r>
            <a:r>
              <a:rPr b="0" lang="ja-JP" sz="2400" spc="-1" strike="noStrike">
                <a:latin typeface="Arial"/>
              </a:rPr>
              <a:t>レベル目のアウトライン</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4</a:t>
            </a:r>
            <a:r>
              <a:rPr b="0" lang="ja-JP" sz="2000" spc="-1" strike="noStrike">
                <a:latin typeface="Arial"/>
              </a:rPr>
              <a:t>レベル目のアウトライン</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5</a:t>
            </a:r>
            <a:r>
              <a:rPr b="0" lang="ja-JP" sz="2000" spc="-1" strike="noStrike">
                <a:latin typeface="Arial"/>
              </a:rPr>
              <a:t>レベル目のアウトライン</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6</a:t>
            </a:r>
            <a:r>
              <a:rPr b="0" lang="ja-JP" sz="2000" spc="-1" strike="noStrike">
                <a:latin typeface="Arial"/>
              </a:rPr>
              <a:t>レベル目のアウトライン</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7</a:t>
            </a:r>
            <a:r>
              <a:rPr b="0" lang="ja-JP" sz="2000" spc="-1" strike="noStrike">
                <a:latin typeface="Arial"/>
              </a:rPr>
              <a:t>レベル目のアウトライン</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CustomShape 1"/>
          <p:cNvSpPr/>
          <p:nvPr/>
        </p:nvSpPr>
        <p:spPr>
          <a:xfrm>
            <a:off x="1523880" y="428760"/>
            <a:ext cx="9142560" cy="884520"/>
          </a:xfrm>
          <a:prstGeom prst="rect">
            <a:avLst/>
          </a:prstGeom>
          <a:noFill/>
          <a:ln w="0">
            <a:noFill/>
          </a:ln>
        </p:spPr>
        <p:style>
          <a:lnRef idx="0"/>
          <a:fillRef idx="0"/>
          <a:effectRef idx="0"/>
          <a:fontRef idx="minor"/>
        </p:style>
        <p:txBody>
          <a:bodyPr lIns="90000" rIns="90000" tIns="45000" bIns="45000" anchor="b">
            <a:normAutofit fontScale="85000"/>
          </a:bodyPr>
          <a:p>
            <a:pPr algn="ctr">
              <a:lnSpc>
                <a:spcPct val="90000"/>
              </a:lnSpc>
            </a:pPr>
            <a:r>
              <a:rPr b="0" lang="en-US" sz="6000" spc="-1" strike="noStrike">
                <a:solidFill>
                  <a:srgbClr val="000000"/>
                </a:solidFill>
                <a:latin typeface="Meiryo UI"/>
                <a:ea typeface="Meiryo UI"/>
              </a:rPr>
              <a:t>BBB</a:t>
            </a:r>
            <a:r>
              <a:rPr b="0" lang="ja-JP" sz="6000" spc="-1" strike="noStrike">
                <a:solidFill>
                  <a:srgbClr val="000000"/>
                </a:solidFill>
                <a:latin typeface="Meiryo UI"/>
                <a:ea typeface="Meiryo UI"/>
              </a:rPr>
              <a:t>サンプルスライド</a:t>
            </a:r>
            <a:endParaRPr b="0" lang="en-US" sz="6000" spc="-1" strike="noStrike">
              <a:latin typeface="Arial"/>
            </a:endParaRPr>
          </a:p>
        </p:txBody>
      </p:sp>
      <p:sp>
        <p:nvSpPr>
          <p:cNvPr id="39" name="CustomShape 2"/>
          <p:cNvSpPr/>
          <p:nvPr/>
        </p:nvSpPr>
        <p:spPr>
          <a:xfrm>
            <a:off x="1523880" y="1314360"/>
            <a:ext cx="9142560" cy="5113440"/>
          </a:xfrm>
          <a:prstGeom prst="rect">
            <a:avLst/>
          </a:prstGeom>
          <a:noFill/>
          <a:ln w="0">
            <a:noFill/>
          </a:ln>
        </p:spPr>
        <p:style>
          <a:lnRef idx="0"/>
          <a:fillRef idx="0"/>
          <a:effectRef idx="0"/>
          <a:fontRef idx="minor"/>
        </p:style>
        <p:txBody>
          <a:bodyPr lIns="90000" rIns="90000" tIns="45000" bIns="45000">
            <a:noAutofit/>
          </a:bodyPr>
          <a:p>
            <a:pPr marL="343080" indent="-341640">
              <a:lnSpc>
                <a:spcPct val="90000"/>
              </a:lnSpc>
              <a:spcBef>
                <a:spcPts val="1001"/>
              </a:spcBef>
              <a:buClr>
                <a:srgbClr val="000000"/>
              </a:buClr>
              <a:buFont typeface="Arial"/>
              <a:buChar char="•"/>
            </a:pPr>
            <a:r>
              <a:rPr b="0" lang="en-US" sz="2400" spc="-1" strike="noStrike">
                <a:solidFill>
                  <a:srgbClr val="000000"/>
                </a:solidFill>
                <a:latin typeface="Meiryo UI"/>
                <a:ea typeface="Meiryo UI"/>
              </a:rPr>
              <a:t>BBB</a:t>
            </a:r>
            <a:r>
              <a:rPr b="0" lang="ja-JP" sz="2400" spc="-1" strike="noStrike">
                <a:solidFill>
                  <a:srgbClr val="000000"/>
                </a:solidFill>
                <a:latin typeface="Meiryo UI"/>
                <a:ea typeface="Meiryo UI"/>
              </a:rPr>
              <a:t>ではパワポファイルをそのままアップロード可能だが、</a:t>
            </a:r>
            <a:r>
              <a:rPr b="0" lang="ja-JP" sz="2400" spc="-1" strike="noStrike">
                <a:solidFill>
                  <a:srgbClr val="ff0000"/>
                </a:solidFill>
                <a:latin typeface="Meiryo UI"/>
                <a:ea typeface="Meiryo UI"/>
              </a:rPr>
              <a:t>アニメーションと埋め込み動画が動かない</a:t>
            </a:r>
            <a:endParaRPr b="0" lang="en-US" sz="2400" spc="-1" strike="noStrike">
              <a:latin typeface="Arial"/>
            </a:endParaRPr>
          </a:p>
          <a:p>
            <a:pPr marL="343080" indent="-341640">
              <a:lnSpc>
                <a:spcPct val="90000"/>
              </a:lnSpc>
              <a:spcBef>
                <a:spcPts val="1001"/>
              </a:spcBef>
              <a:buClr>
                <a:srgbClr val="000000"/>
              </a:buClr>
              <a:buFont typeface="Arial"/>
              <a:buChar char="•"/>
            </a:pPr>
            <a:r>
              <a:rPr b="0" lang="ja-JP" sz="2400" spc="-1" strike="noStrike">
                <a:solidFill>
                  <a:srgbClr val="000000"/>
                </a:solidFill>
                <a:latin typeface="Meiryo UI"/>
                <a:ea typeface="Meiryo UI"/>
              </a:rPr>
              <a:t>もちろん</a:t>
            </a:r>
            <a:r>
              <a:rPr b="0" lang="ja-JP" sz="2400" spc="-1" strike="noStrike">
                <a:solidFill>
                  <a:srgbClr val="ff0000"/>
                </a:solidFill>
                <a:latin typeface="Meiryo UI"/>
                <a:ea typeface="Meiryo UI"/>
              </a:rPr>
              <a:t>スクリーンシェア機能</a:t>
            </a:r>
            <a:r>
              <a:rPr b="0" lang="ja-JP" sz="2400" spc="-1" strike="noStrike">
                <a:solidFill>
                  <a:srgbClr val="000000"/>
                </a:solidFill>
                <a:latin typeface="Meiryo UI"/>
                <a:ea typeface="Meiryo UI"/>
              </a:rPr>
              <a:t>を使用すれば</a:t>
            </a:r>
            <a:r>
              <a:rPr b="0" lang="en-US" sz="2400" spc="-1" strike="noStrike">
                <a:solidFill>
                  <a:srgbClr val="000000"/>
                </a:solidFill>
                <a:latin typeface="Meiryo UI"/>
                <a:ea typeface="Meiryo UI"/>
              </a:rPr>
              <a:t>Zoom</a:t>
            </a:r>
            <a:r>
              <a:rPr b="0" lang="ja-JP" sz="2400" spc="-1" strike="noStrike">
                <a:solidFill>
                  <a:srgbClr val="000000"/>
                </a:solidFill>
                <a:latin typeface="Meiryo UI"/>
                <a:ea typeface="Meiryo UI"/>
              </a:rPr>
              <a:t>や</a:t>
            </a:r>
            <a:r>
              <a:rPr b="0" lang="en-US" sz="2400" spc="-1" strike="noStrike">
                <a:solidFill>
                  <a:srgbClr val="000000"/>
                </a:solidFill>
                <a:latin typeface="Meiryo UI"/>
                <a:ea typeface="Meiryo UI"/>
              </a:rPr>
              <a:t>Teams</a:t>
            </a:r>
            <a:r>
              <a:rPr b="0" lang="ja-JP" sz="2400" spc="-1" strike="noStrike">
                <a:solidFill>
                  <a:srgbClr val="000000"/>
                </a:solidFill>
                <a:latin typeface="Meiryo UI"/>
                <a:ea typeface="Meiryo UI"/>
              </a:rPr>
              <a:t>と同様にパワポのウィンドウに映ったものをそのまま学生に配信することができるが、画質音質の点で</a:t>
            </a:r>
            <a:r>
              <a:rPr b="0" lang="en-US" sz="2400" spc="-1" strike="noStrike">
                <a:solidFill>
                  <a:srgbClr val="000000"/>
                </a:solidFill>
                <a:latin typeface="Meiryo UI"/>
                <a:ea typeface="Meiryo UI"/>
              </a:rPr>
              <a:t>Zoom</a:t>
            </a:r>
            <a:r>
              <a:rPr b="0" lang="ja-JP" sz="2400" spc="-1" strike="noStrike">
                <a:solidFill>
                  <a:srgbClr val="000000"/>
                </a:solidFill>
                <a:latin typeface="Meiryo UI"/>
                <a:ea typeface="Meiryo UI"/>
              </a:rPr>
              <a:t>にはかなわないし、通信量の低さという</a:t>
            </a:r>
            <a:r>
              <a:rPr b="0" lang="en-US" sz="2400" spc="-1" strike="noStrike">
                <a:solidFill>
                  <a:srgbClr val="000000"/>
                </a:solidFill>
                <a:latin typeface="Meiryo UI"/>
                <a:ea typeface="Meiryo UI"/>
              </a:rPr>
              <a:t>BBB</a:t>
            </a:r>
            <a:r>
              <a:rPr b="0" lang="ja-JP" sz="2400" spc="-1" strike="noStrike">
                <a:solidFill>
                  <a:srgbClr val="000000"/>
                </a:solidFill>
                <a:latin typeface="Meiryo UI"/>
                <a:ea typeface="Meiryo UI"/>
              </a:rPr>
              <a:t>の利点が失われてしまう</a:t>
            </a:r>
            <a:endParaRPr b="0" lang="en-US" sz="2400" spc="-1" strike="noStrike">
              <a:latin typeface="Arial"/>
            </a:endParaRPr>
          </a:p>
          <a:p>
            <a:pPr marL="343080" indent="-341640">
              <a:lnSpc>
                <a:spcPct val="90000"/>
              </a:lnSpc>
              <a:spcBef>
                <a:spcPts val="1001"/>
              </a:spcBef>
              <a:buClr>
                <a:srgbClr val="000000"/>
              </a:buClr>
              <a:buFont typeface="Arial"/>
              <a:buChar char="•"/>
            </a:pPr>
            <a:r>
              <a:rPr b="0" lang="ja-JP" sz="2400" spc="-1" strike="noStrike">
                <a:solidFill>
                  <a:srgbClr val="000000"/>
                </a:solidFill>
                <a:latin typeface="Meiryo UI"/>
                <a:ea typeface="Meiryo UI"/>
              </a:rPr>
              <a:t>おすすめの方法：通常のパワポファイル → 凝ったエフェクトアニメーションは削除し、更に</a:t>
            </a:r>
            <a:r>
              <a:rPr b="0" lang="en-US" sz="2400" spc="-1" strike="noStrike">
                <a:solidFill>
                  <a:srgbClr val="ff0000"/>
                </a:solidFill>
                <a:latin typeface="Meiryo UI"/>
                <a:ea typeface="Meiryo UI"/>
              </a:rPr>
              <a:t>PPspliT</a:t>
            </a:r>
            <a:r>
              <a:rPr b="0" lang="ja-JP" sz="2400" spc="-1" strike="noStrike">
                <a:solidFill>
                  <a:srgbClr val="000000"/>
                </a:solidFill>
                <a:latin typeface="Meiryo UI"/>
                <a:ea typeface="Meiryo UI"/>
              </a:rPr>
              <a:t>などを使用して単純な表示、消去アニメーション部分を複数のスライドに分割 → 埋め込みムービーはそのまま放っておき、必要なものは</a:t>
            </a:r>
            <a:r>
              <a:rPr b="0" lang="en-US" sz="2400" spc="-1" strike="noStrike">
                <a:solidFill>
                  <a:srgbClr val="ff0000"/>
                </a:solidFill>
                <a:latin typeface="Meiryo UI"/>
                <a:ea typeface="Meiryo UI"/>
              </a:rPr>
              <a:t>YouTube</a:t>
            </a:r>
            <a:r>
              <a:rPr b="0" lang="ja-JP" sz="2400" spc="-1" strike="noStrike">
                <a:solidFill>
                  <a:srgbClr val="ff0000"/>
                </a:solidFill>
                <a:latin typeface="Meiryo UI"/>
                <a:ea typeface="Meiryo UI"/>
              </a:rPr>
              <a:t>にアップロード</a:t>
            </a:r>
            <a:r>
              <a:rPr b="0" lang="ja-JP" sz="2400" spc="-1" strike="noStrike">
                <a:solidFill>
                  <a:srgbClr val="000000"/>
                </a:solidFill>
                <a:latin typeface="Meiryo UI"/>
                <a:ea typeface="Meiryo UI"/>
              </a:rPr>
              <a:t>、その</a:t>
            </a:r>
            <a:r>
              <a:rPr b="0" lang="en-US" sz="2400" spc="-1" strike="noStrike">
                <a:solidFill>
                  <a:srgbClr val="000000"/>
                </a:solidFill>
                <a:latin typeface="Meiryo UI"/>
                <a:ea typeface="Meiryo UI"/>
              </a:rPr>
              <a:t>URL</a:t>
            </a:r>
            <a:r>
              <a:rPr b="0" lang="ja-JP" sz="2400" spc="-1" strike="noStrike">
                <a:solidFill>
                  <a:srgbClr val="000000"/>
                </a:solidFill>
                <a:latin typeface="Meiryo UI"/>
                <a:ea typeface="Meiryo UI"/>
              </a:rPr>
              <a:t>をパワポファイルに小さく書いておく → </a:t>
            </a:r>
            <a:r>
              <a:rPr b="0" lang="en-US" sz="2400" spc="-1" strike="noStrike">
                <a:solidFill>
                  <a:srgbClr val="000000"/>
                </a:solidFill>
                <a:latin typeface="Meiryo UI"/>
                <a:ea typeface="Meiryo UI"/>
              </a:rPr>
              <a:t>PDF</a:t>
            </a:r>
            <a:r>
              <a:rPr b="0" lang="ja-JP" sz="2400" spc="-1" strike="noStrike">
                <a:solidFill>
                  <a:srgbClr val="000000"/>
                </a:solidFill>
                <a:latin typeface="Meiryo UI"/>
                <a:ea typeface="Meiryo UI"/>
              </a:rPr>
              <a:t>にエクスポート → これを</a:t>
            </a:r>
            <a:r>
              <a:rPr b="0" lang="en-US" sz="2400" spc="-1" strike="noStrike">
                <a:solidFill>
                  <a:srgbClr val="000000"/>
                </a:solidFill>
                <a:latin typeface="Meiryo UI"/>
                <a:ea typeface="Meiryo UI"/>
              </a:rPr>
              <a:t>BBB</a:t>
            </a:r>
            <a:r>
              <a:rPr b="0" lang="ja-JP" sz="2400" spc="-1" strike="noStrike">
                <a:solidFill>
                  <a:srgbClr val="000000"/>
                </a:solidFill>
                <a:latin typeface="Meiryo UI"/>
                <a:ea typeface="Meiryo UI"/>
              </a:rPr>
              <a:t>にアップロード</a:t>
            </a:r>
            <a:endParaRPr b="0" lang="en-US" sz="2400" spc="-1" strike="noStrike">
              <a:latin typeface="Arial"/>
            </a:endParaRPr>
          </a:p>
          <a:p>
            <a:pPr marL="343080" indent="-341640">
              <a:lnSpc>
                <a:spcPct val="90000"/>
              </a:lnSpc>
              <a:spcBef>
                <a:spcPts val="1001"/>
              </a:spcBef>
              <a:buClr>
                <a:srgbClr val="000000"/>
              </a:buClr>
              <a:buFont typeface="Arial"/>
              <a:buChar char="•"/>
            </a:pPr>
            <a:r>
              <a:rPr b="0" lang="ja-JP" sz="2400" spc="-1" strike="noStrike">
                <a:solidFill>
                  <a:srgbClr val="000000"/>
                </a:solidFill>
                <a:latin typeface="Meiryo UI"/>
                <a:ea typeface="Meiryo UI"/>
              </a:rPr>
              <a:t>埋め込み動画のスライドに来ると、自動的に</a:t>
            </a:r>
            <a:r>
              <a:rPr b="0" lang="en-US" sz="2400" spc="-1" strike="noStrike">
                <a:solidFill>
                  <a:srgbClr val="000000"/>
                </a:solidFill>
                <a:latin typeface="Meiryo UI"/>
                <a:ea typeface="Meiryo UI"/>
              </a:rPr>
              <a:t>YouTube</a:t>
            </a:r>
            <a:r>
              <a:rPr b="0" lang="ja-JP" sz="2400" spc="-1" strike="noStrike">
                <a:solidFill>
                  <a:srgbClr val="000000"/>
                </a:solidFill>
                <a:latin typeface="Meiryo UI"/>
                <a:ea typeface="Meiryo UI"/>
              </a:rPr>
              <a:t>へのリンクが現れる。学生側では</a:t>
            </a:r>
            <a:r>
              <a:rPr b="0" lang="en-US" sz="2400" spc="-1" strike="noStrike">
                <a:solidFill>
                  <a:srgbClr val="000000"/>
                </a:solidFill>
                <a:latin typeface="Meiryo UI"/>
                <a:ea typeface="Meiryo UI"/>
              </a:rPr>
              <a:t>YouTube</a:t>
            </a:r>
            <a:r>
              <a:rPr b="0" lang="ja-JP" sz="2400" spc="-1" strike="noStrike">
                <a:solidFill>
                  <a:srgbClr val="000000"/>
                </a:solidFill>
                <a:latin typeface="Meiryo UI"/>
                <a:ea typeface="Meiryo UI"/>
              </a:rPr>
              <a:t>に直接接続するので画質よく滑らかに再生できる</a:t>
            </a:r>
            <a:endParaRPr b="0" lang="en-US" sz="2400" spc="-1" strike="noStrike">
              <a:latin typeface="Arial"/>
            </a:endParaRPr>
          </a:p>
          <a:p>
            <a:pPr>
              <a:lnSpc>
                <a:spcPct val="90000"/>
              </a:lnSpc>
              <a:spcBef>
                <a:spcPts val="1001"/>
              </a:spcBef>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 name="CustomShape 1"/>
          <p:cNvSpPr/>
          <p:nvPr/>
        </p:nvSpPr>
        <p:spPr>
          <a:xfrm>
            <a:off x="1523880" y="646200"/>
            <a:ext cx="9142560" cy="1757880"/>
          </a:xfrm>
          <a:prstGeom prst="rect">
            <a:avLst/>
          </a:prstGeom>
          <a:noFill/>
          <a:ln w="0">
            <a:noFill/>
          </a:ln>
        </p:spPr>
        <p:style>
          <a:lnRef idx="0"/>
          <a:fillRef idx="0"/>
          <a:effectRef idx="0"/>
          <a:fontRef idx="minor"/>
        </p:style>
        <p:txBody>
          <a:bodyPr lIns="90000" rIns="90000" tIns="45000" bIns="45000" anchor="b">
            <a:normAutofit fontScale="97000"/>
          </a:bodyPr>
          <a:p>
            <a:pPr algn="ctr">
              <a:lnSpc>
                <a:spcPct val="90000"/>
              </a:lnSpc>
              <a:spcBef>
                <a:spcPts val="1001"/>
              </a:spcBef>
            </a:pPr>
            <a:r>
              <a:rPr b="0" lang="ja-JP" sz="6000" spc="-1" strike="noStrike">
                <a:solidFill>
                  <a:srgbClr val="000000"/>
                </a:solidFill>
                <a:latin typeface="Meiryo UI"/>
                <a:ea typeface="Meiryo UI"/>
              </a:rPr>
              <a:t>結構使える簡易投票機能</a:t>
            </a:r>
            <a:br/>
            <a:r>
              <a:rPr b="0" lang="ja-JP" sz="2800" spc="-1" strike="noStrike">
                <a:solidFill>
                  <a:srgbClr val="000000"/>
                </a:solidFill>
                <a:latin typeface="Meiryo UI"/>
                <a:ea typeface="Meiryo UI"/>
              </a:rPr>
              <a:t>（</a:t>
            </a:r>
            <a:r>
              <a:rPr b="0" lang="en-US" sz="2800" spc="-1" strike="noStrike">
                <a:solidFill>
                  <a:srgbClr val="000000"/>
                </a:solidFill>
                <a:latin typeface="Meiryo UI"/>
                <a:ea typeface="Meiryo UI"/>
              </a:rPr>
              <a:t>Zoom</a:t>
            </a:r>
            <a:r>
              <a:rPr b="0" lang="ja-JP" sz="2800" spc="-1" strike="noStrike">
                <a:solidFill>
                  <a:srgbClr val="000000"/>
                </a:solidFill>
                <a:latin typeface="Meiryo UI"/>
                <a:ea typeface="Meiryo UI"/>
              </a:rPr>
              <a:t>無料版にはない </a:t>
            </a:r>
            <a:r>
              <a:rPr b="0" lang="en-US" sz="2800" spc="-1" strike="noStrike">
                <a:solidFill>
                  <a:srgbClr val="000000"/>
                </a:solidFill>
                <a:latin typeface="Meiryo UI"/>
                <a:ea typeface="Meiryo UI"/>
              </a:rPr>
              <a:t>/ Teams</a:t>
            </a:r>
            <a:r>
              <a:rPr b="0" lang="ja-JP" sz="2800" spc="-1" strike="noStrike">
                <a:solidFill>
                  <a:srgbClr val="000000"/>
                </a:solidFill>
                <a:latin typeface="Meiryo UI"/>
                <a:ea typeface="Meiryo UI"/>
              </a:rPr>
              <a:t>では不可）</a:t>
            </a:r>
            <a:br/>
            <a:endParaRPr b="0" lang="en-US" sz="2800" spc="-1" strike="noStrike">
              <a:latin typeface="Arial"/>
            </a:endParaRPr>
          </a:p>
        </p:txBody>
      </p:sp>
      <p:sp>
        <p:nvSpPr>
          <p:cNvPr id="41" name="CustomShape 2"/>
          <p:cNvSpPr/>
          <p:nvPr/>
        </p:nvSpPr>
        <p:spPr>
          <a:xfrm>
            <a:off x="718560" y="1981080"/>
            <a:ext cx="10666440" cy="4588200"/>
          </a:xfrm>
          <a:prstGeom prst="rect">
            <a:avLst/>
          </a:prstGeom>
          <a:noFill/>
          <a:ln w="0">
            <a:noFill/>
          </a:ln>
        </p:spPr>
        <p:style>
          <a:lnRef idx="0"/>
          <a:fillRef idx="0"/>
          <a:effectRef idx="0"/>
          <a:fontRef idx="minor"/>
        </p:style>
        <p:txBody>
          <a:bodyPr lIns="90000" rIns="90000" tIns="45000" bIns="45000">
            <a:normAutofit/>
          </a:bodyPr>
          <a:p>
            <a:pPr marL="457200" indent="-455760">
              <a:lnSpc>
                <a:spcPct val="90000"/>
              </a:lnSpc>
              <a:spcBef>
                <a:spcPts val="1001"/>
              </a:spcBef>
              <a:buClr>
                <a:srgbClr val="000000"/>
              </a:buClr>
              <a:buFont typeface="Arial"/>
              <a:buChar char="•"/>
            </a:pPr>
            <a:r>
              <a:rPr b="0" lang="ja-JP" sz="2800" spc="-1" strike="noStrike">
                <a:solidFill>
                  <a:srgbClr val="000000"/>
                </a:solidFill>
                <a:latin typeface="Meiryo UI"/>
                <a:ea typeface="Meiryo UI"/>
              </a:rPr>
              <a:t>ただし選択肢は</a:t>
            </a:r>
            <a:r>
              <a:rPr b="0" lang="en-US" sz="2800" spc="-1" strike="noStrike">
                <a:solidFill>
                  <a:srgbClr val="000000"/>
                </a:solidFill>
                <a:latin typeface="Meiryo UI"/>
                <a:ea typeface="Meiryo UI"/>
              </a:rPr>
              <a:t>5</a:t>
            </a:r>
            <a:r>
              <a:rPr b="0" lang="ja-JP" sz="2800" spc="-1" strike="noStrike">
                <a:solidFill>
                  <a:srgbClr val="000000"/>
                </a:solidFill>
                <a:latin typeface="Meiryo UI"/>
                <a:ea typeface="Meiryo UI"/>
              </a:rPr>
              <a:t>つまで。</a:t>
            </a:r>
            <a:r>
              <a:rPr b="0" lang="en-US" sz="2800" spc="-1" strike="noStrike">
                <a:solidFill>
                  <a:srgbClr val="000000"/>
                </a:solidFill>
                <a:latin typeface="Meiryo UI"/>
                <a:ea typeface="Meiryo UI"/>
              </a:rPr>
              <a:t>A. B. C.</a:t>
            </a:r>
            <a:r>
              <a:rPr b="0" lang="ja-JP" sz="2800" spc="-1" strike="noStrike">
                <a:solidFill>
                  <a:srgbClr val="000000"/>
                </a:solidFill>
                <a:latin typeface="Meiryo UI"/>
                <a:ea typeface="Meiryo UI"/>
              </a:rPr>
              <a:t>や</a:t>
            </a:r>
            <a:r>
              <a:rPr b="0" lang="en-US" sz="2800" spc="-1" strike="noStrike">
                <a:solidFill>
                  <a:srgbClr val="000000"/>
                </a:solidFill>
                <a:latin typeface="Meiryo UI"/>
                <a:ea typeface="Meiryo UI"/>
              </a:rPr>
              <a:t>1. 2. 3.</a:t>
            </a:r>
            <a:r>
              <a:rPr b="0" lang="ja-JP" sz="2800" spc="-1" strike="noStrike">
                <a:solidFill>
                  <a:srgbClr val="000000"/>
                </a:solidFill>
                <a:latin typeface="Meiryo UI"/>
                <a:ea typeface="Meiryo UI"/>
              </a:rPr>
              <a:t>を自動的に読み取る。</a:t>
            </a:r>
            <a:endParaRPr b="0" lang="en-US" sz="2800" spc="-1" strike="noStrike">
              <a:latin typeface="Arial"/>
            </a:endParaRPr>
          </a:p>
          <a:p>
            <a:pPr marL="457200" indent="-455760">
              <a:lnSpc>
                <a:spcPct val="90000"/>
              </a:lnSpc>
              <a:spcBef>
                <a:spcPts val="1001"/>
              </a:spcBef>
              <a:buClr>
                <a:srgbClr val="000000"/>
              </a:buClr>
              <a:buFont typeface="Arial"/>
              <a:buChar char="•"/>
            </a:pPr>
            <a:r>
              <a:rPr b="0" lang="ja-JP" sz="2800" spc="-1" strike="noStrike">
                <a:solidFill>
                  <a:srgbClr val="000000"/>
                </a:solidFill>
                <a:latin typeface="Meiryo UI"/>
                <a:ea typeface="Meiryo UI"/>
              </a:rPr>
              <a:t>自由記述は不可、選択肢の説明も入れられない（</a:t>
            </a:r>
            <a:r>
              <a:rPr b="0" lang="en-US" sz="2800" spc="-1" strike="noStrike">
                <a:solidFill>
                  <a:srgbClr val="000000"/>
                </a:solidFill>
                <a:latin typeface="Meiryo UI"/>
                <a:ea typeface="Meiryo UI"/>
              </a:rPr>
              <a:t>3</a:t>
            </a:r>
            <a:r>
              <a:rPr b="0" lang="ja-JP" sz="2800" spc="-1" strike="noStrike">
                <a:solidFill>
                  <a:srgbClr val="000000"/>
                </a:solidFill>
                <a:latin typeface="Meiryo UI"/>
                <a:ea typeface="Meiryo UI"/>
              </a:rPr>
              <a:t>号機では可能）。</a:t>
            </a: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r>
              <a:rPr b="0" lang="ja-JP" sz="2800" spc="-1" strike="noStrike">
                <a:solidFill>
                  <a:srgbClr val="000000"/>
                </a:solidFill>
                <a:latin typeface="Meiryo UI"/>
                <a:ea typeface="Meiryo UI"/>
              </a:rPr>
              <a:t>質問例：庄原は田舎か？</a:t>
            </a:r>
            <a:endParaRPr b="0" lang="en-US" sz="2800" spc="-1" strike="noStrike">
              <a:latin typeface="Arial"/>
            </a:endParaRPr>
          </a:p>
          <a:p>
            <a:pPr marL="514440" indent="-513000">
              <a:lnSpc>
                <a:spcPct val="90000"/>
              </a:lnSpc>
              <a:spcBef>
                <a:spcPts val="1001"/>
              </a:spcBef>
              <a:buClr>
                <a:srgbClr val="000000"/>
              </a:buClr>
              <a:buFont typeface="Arial"/>
              <a:buAutoNum type="alphaUcPeriod"/>
            </a:pPr>
            <a:r>
              <a:rPr b="0" lang="ja-JP" sz="2800" spc="-1" strike="noStrike">
                <a:solidFill>
                  <a:srgbClr val="000000"/>
                </a:solidFill>
                <a:latin typeface="Meiryo UI"/>
                <a:ea typeface="Meiryo UI"/>
              </a:rPr>
              <a:t>はい</a:t>
            </a:r>
            <a:endParaRPr b="0" lang="en-US" sz="2800" spc="-1" strike="noStrike">
              <a:latin typeface="Arial"/>
            </a:endParaRPr>
          </a:p>
          <a:p>
            <a:pPr marL="514440" indent="-513000">
              <a:lnSpc>
                <a:spcPct val="90000"/>
              </a:lnSpc>
              <a:spcBef>
                <a:spcPts val="1001"/>
              </a:spcBef>
              <a:buClr>
                <a:srgbClr val="000000"/>
              </a:buClr>
              <a:buFont typeface="Arial"/>
              <a:buAutoNum type="alphaUcPeriod"/>
            </a:pPr>
            <a:r>
              <a:rPr b="0" lang="ja-JP" sz="2800" spc="-1" strike="noStrike">
                <a:solidFill>
                  <a:srgbClr val="000000"/>
                </a:solidFill>
                <a:latin typeface="Meiryo UI"/>
                <a:ea typeface="Meiryo UI"/>
              </a:rPr>
              <a:t>いいえ</a:t>
            </a:r>
            <a:endParaRPr b="0" lang="en-US" sz="2800" spc="-1" strike="noStrike">
              <a:latin typeface="Arial"/>
            </a:endParaRPr>
          </a:p>
          <a:p>
            <a:pPr marL="514440" indent="-513000">
              <a:lnSpc>
                <a:spcPct val="90000"/>
              </a:lnSpc>
              <a:spcBef>
                <a:spcPts val="1001"/>
              </a:spcBef>
              <a:buClr>
                <a:srgbClr val="000000"/>
              </a:buClr>
              <a:buFont typeface="Arial"/>
              <a:buAutoNum type="alphaUcPeriod"/>
            </a:pPr>
            <a:r>
              <a:rPr b="0" lang="ja-JP" sz="2800" spc="-1" strike="noStrike">
                <a:solidFill>
                  <a:srgbClr val="000000"/>
                </a:solidFill>
                <a:latin typeface="Meiryo UI"/>
                <a:ea typeface="Meiryo UI"/>
              </a:rPr>
              <a:t>どちらでもない</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CustomShape 1"/>
          <p:cNvSpPr/>
          <p:nvPr/>
        </p:nvSpPr>
        <p:spPr>
          <a:xfrm>
            <a:off x="1235520" y="504720"/>
            <a:ext cx="9719640" cy="1757880"/>
          </a:xfrm>
          <a:prstGeom prst="rect">
            <a:avLst/>
          </a:prstGeom>
          <a:noFill/>
          <a:ln w="0">
            <a:noFill/>
          </a:ln>
        </p:spPr>
        <p:style>
          <a:lnRef idx="0"/>
          <a:fillRef idx="0"/>
          <a:effectRef idx="0"/>
          <a:fontRef idx="minor"/>
        </p:style>
        <p:txBody>
          <a:bodyPr lIns="90000" rIns="90000" tIns="45000" bIns="45000" anchor="b">
            <a:normAutofit fontScale="49000"/>
          </a:bodyPr>
          <a:p>
            <a:pPr algn="ctr">
              <a:lnSpc>
                <a:spcPct val="90000"/>
              </a:lnSpc>
              <a:spcBef>
                <a:spcPts val="1001"/>
              </a:spcBef>
            </a:pPr>
            <a:r>
              <a:rPr b="0" lang="ja-JP" sz="4900" spc="-1" strike="noStrike">
                <a:solidFill>
                  <a:srgbClr val="000000"/>
                </a:solidFill>
                <a:latin typeface="Meiryo UI"/>
                <a:ea typeface="Meiryo UI"/>
              </a:rPr>
              <a:t>ネットワークにやさしい</a:t>
            </a:r>
            <a:r>
              <a:rPr b="0" lang="en-US" sz="4900" spc="-1" strike="noStrike">
                <a:solidFill>
                  <a:srgbClr val="000000"/>
                </a:solidFill>
                <a:latin typeface="Meiryo UI"/>
                <a:ea typeface="Meiryo UI"/>
              </a:rPr>
              <a:t>YouTube</a:t>
            </a:r>
            <a:r>
              <a:rPr b="0" lang="ja-JP" sz="4900" spc="-1" strike="noStrike">
                <a:solidFill>
                  <a:srgbClr val="000000"/>
                </a:solidFill>
                <a:latin typeface="Meiryo UI"/>
                <a:ea typeface="Meiryo UI"/>
              </a:rPr>
              <a:t>共有機能</a:t>
            </a:r>
            <a:br/>
            <a:r>
              <a:rPr b="0" lang="ja-JP" sz="2800" spc="-1" strike="noStrike">
                <a:solidFill>
                  <a:srgbClr val="000000"/>
                </a:solidFill>
                <a:latin typeface="Meiryo UI"/>
                <a:ea typeface="Meiryo UI"/>
              </a:rPr>
              <a:t>（</a:t>
            </a:r>
            <a:r>
              <a:rPr b="0" lang="en-US" sz="2800" spc="-1" strike="noStrike">
                <a:solidFill>
                  <a:srgbClr val="000000"/>
                </a:solidFill>
                <a:latin typeface="Meiryo UI"/>
                <a:ea typeface="Meiryo UI"/>
              </a:rPr>
              <a:t>Zoom</a:t>
            </a:r>
            <a:r>
              <a:rPr b="0" lang="ja-JP" sz="2800" spc="-1" strike="noStrike">
                <a:solidFill>
                  <a:srgbClr val="000000"/>
                </a:solidFill>
                <a:latin typeface="Meiryo UI"/>
                <a:ea typeface="Meiryo UI"/>
              </a:rPr>
              <a:t>、</a:t>
            </a:r>
            <a:r>
              <a:rPr b="0" lang="en-US" sz="2800" spc="-1" strike="noStrike">
                <a:solidFill>
                  <a:srgbClr val="000000"/>
                </a:solidFill>
                <a:latin typeface="Meiryo UI"/>
                <a:ea typeface="Meiryo UI"/>
              </a:rPr>
              <a:t>Teams</a:t>
            </a:r>
            <a:r>
              <a:rPr b="0" lang="ja-JP" sz="2800" spc="-1" strike="noStrike">
                <a:solidFill>
                  <a:srgbClr val="000000"/>
                </a:solidFill>
                <a:latin typeface="Meiryo UI"/>
                <a:ea typeface="Meiryo UI"/>
              </a:rPr>
              <a:t>では不可。画面共有でなら可能だが画質が悪い）</a:t>
            </a:r>
            <a:br/>
            <a:endParaRPr b="0" lang="en-US" sz="2800" spc="-1" strike="noStrike">
              <a:latin typeface="Arial"/>
            </a:endParaRPr>
          </a:p>
        </p:txBody>
      </p:sp>
      <p:sp>
        <p:nvSpPr>
          <p:cNvPr id="43" name="CustomShape 2"/>
          <p:cNvSpPr/>
          <p:nvPr/>
        </p:nvSpPr>
        <p:spPr>
          <a:xfrm>
            <a:off x="413640" y="2057400"/>
            <a:ext cx="11319840" cy="4588200"/>
          </a:xfrm>
          <a:prstGeom prst="rect">
            <a:avLst/>
          </a:prstGeom>
          <a:noFill/>
          <a:ln w="0">
            <a:noFill/>
          </a:ln>
        </p:spPr>
        <p:style>
          <a:lnRef idx="0"/>
          <a:fillRef idx="0"/>
          <a:effectRef idx="0"/>
          <a:fontRef idx="minor"/>
        </p:style>
        <p:txBody>
          <a:bodyPr lIns="90000" rIns="90000" tIns="45000" bIns="45000">
            <a:normAutofit/>
          </a:bodyPr>
          <a:p>
            <a:pPr>
              <a:lnSpc>
                <a:spcPct val="90000"/>
              </a:lnSpc>
              <a:spcBef>
                <a:spcPts val="1001"/>
              </a:spcBef>
            </a:pPr>
            <a:endParaRPr b="0" lang="en-US" sz="1800" spc="-1" strike="noStrike">
              <a:latin typeface="Arial"/>
            </a:endParaRPr>
          </a:p>
          <a:p>
            <a:pPr>
              <a:lnSpc>
                <a:spcPct val="90000"/>
              </a:lnSpc>
              <a:spcBef>
                <a:spcPts val="1001"/>
              </a:spcBef>
            </a:pPr>
            <a:r>
              <a:rPr b="0" lang="en-US" sz="2800" spc="-1" strike="noStrike">
                <a:solidFill>
                  <a:srgbClr val="000000"/>
                </a:solidFill>
                <a:latin typeface="Meiryo UI"/>
                <a:ea typeface="Meiryo UI"/>
              </a:rPr>
              <a:t>URL</a:t>
            </a:r>
            <a:r>
              <a:rPr b="0" lang="ja-JP" sz="2800" spc="-1" strike="noStrike">
                <a:solidFill>
                  <a:srgbClr val="000000"/>
                </a:solidFill>
                <a:latin typeface="Meiryo UI"/>
                <a:ea typeface="Meiryo UI"/>
              </a:rPr>
              <a:t>を自動的に読み取る</a:t>
            </a:r>
            <a:r>
              <a:rPr b="0" lang="en-US" sz="2800" spc="-1" strike="noStrike">
                <a:solidFill>
                  <a:srgbClr val="000000"/>
                </a:solidFill>
                <a:latin typeface="Meiryo UI"/>
                <a:ea typeface="Meiryo UI"/>
              </a:rPr>
              <a:t>	</a:t>
            </a:r>
            <a:r>
              <a:rPr b="0" lang="en-US" sz="2800" spc="-1" strike="noStrike">
                <a:solidFill>
                  <a:srgbClr val="000000"/>
                </a:solidFill>
                <a:latin typeface="Meiryo UI"/>
                <a:ea typeface="Meiryo UI"/>
              </a:rPr>
              <a:t>	</a:t>
            </a:r>
            <a:r>
              <a:rPr b="0" lang="en-US" sz="2000" spc="-1" strike="noStrike">
                <a:solidFill>
                  <a:srgbClr val="000000"/>
                </a:solidFill>
                <a:latin typeface="Meiryo UI"/>
                <a:ea typeface="Meiryo UI"/>
              </a:rPr>
              <a:t>https://youtu.be/ajNiow4596c</a:t>
            </a:r>
            <a:endParaRPr b="0" lang="en-US" sz="2000" spc="-1" strike="noStrike">
              <a:latin typeface="Arial"/>
            </a:endParaRPr>
          </a:p>
          <a:p>
            <a:pPr>
              <a:lnSpc>
                <a:spcPct val="90000"/>
              </a:lnSpc>
              <a:spcBef>
                <a:spcPts val="1001"/>
              </a:spcBef>
            </a:pPr>
            <a:endParaRPr b="0" lang="en-US" sz="2000" spc="-1" strike="noStrike">
              <a:latin typeface="Arial"/>
            </a:endParaRPr>
          </a:p>
          <a:p>
            <a:pPr>
              <a:lnSpc>
                <a:spcPct val="90000"/>
              </a:lnSpc>
              <a:spcBef>
                <a:spcPts val="1001"/>
              </a:spcBef>
            </a:pPr>
            <a:r>
              <a:rPr b="0" lang="ja-JP" sz="2800" spc="-1" strike="noStrike">
                <a:solidFill>
                  <a:srgbClr val="000000"/>
                </a:solidFill>
                <a:latin typeface="Meiryo UI"/>
                <a:ea typeface="Meiryo UI"/>
              </a:rPr>
              <a:t>途中からの再生も</a:t>
            </a:r>
            <a:r>
              <a:rPr b="0" lang="en-US" sz="2800" spc="-1" strike="noStrike">
                <a:solidFill>
                  <a:srgbClr val="000000"/>
                </a:solidFill>
                <a:latin typeface="Meiryo UI"/>
                <a:ea typeface="Meiryo UI"/>
              </a:rPr>
              <a:t>OK</a:t>
            </a:r>
            <a:r>
              <a:rPr b="0" lang="en-US" sz="2800" spc="-1" strike="noStrike">
                <a:solidFill>
                  <a:srgbClr val="000000"/>
                </a:solidFill>
                <a:latin typeface="Meiryo UI"/>
                <a:ea typeface="Meiryo UI"/>
              </a:rPr>
              <a:t>	</a:t>
            </a:r>
            <a:r>
              <a:rPr b="0" lang="en-US" sz="2800" spc="-1" strike="noStrike">
                <a:solidFill>
                  <a:srgbClr val="000000"/>
                </a:solidFill>
                <a:latin typeface="Meiryo UI"/>
                <a:ea typeface="Meiryo UI"/>
              </a:rPr>
              <a:t>	</a:t>
            </a:r>
            <a:r>
              <a:rPr b="0" lang="en-US" sz="2000" spc="-1" strike="noStrike">
                <a:solidFill>
                  <a:srgbClr val="000000"/>
                </a:solidFill>
                <a:latin typeface="Meiryo UI"/>
                <a:ea typeface="Meiryo UI"/>
              </a:rPr>
              <a:t>https://youtu.be/ajNiow4596c?t=60</a:t>
            </a:r>
            <a:endParaRPr b="0" lang="en-US" sz="2000" spc="-1" strike="noStrike">
              <a:latin typeface="Arial"/>
            </a:endParaRPr>
          </a:p>
          <a:p>
            <a:pPr>
              <a:lnSpc>
                <a:spcPct val="90000"/>
              </a:lnSpc>
              <a:spcBef>
                <a:spcPts val="1001"/>
              </a:spcBef>
            </a:pPr>
            <a:endParaRPr b="0" lang="en-US" sz="2000" spc="-1" strike="noStrike">
              <a:latin typeface="Arial"/>
            </a:endParaRPr>
          </a:p>
          <a:p>
            <a:pPr>
              <a:lnSpc>
                <a:spcPct val="90000"/>
              </a:lnSpc>
              <a:spcBef>
                <a:spcPts val="1001"/>
              </a:spcBef>
            </a:pPr>
            <a:r>
              <a:rPr b="0" lang="ja-JP" sz="2800" spc="-1" strike="noStrike">
                <a:solidFill>
                  <a:srgbClr val="000000"/>
                </a:solidFill>
                <a:latin typeface="Meiryo UI"/>
                <a:ea typeface="Meiryo UI"/>
              </a:rPr>
              <a:t>ウェブサイトを開くことも可能</a:t>
            </a:r>
            <a:r>
              <a:rPr b="0" lang="en-US" sz="2800" spc="-1" strike="noStrike">
                <a:solidFill>
                  <a:srgbClr val="000000"/>
                </a:solidFill>
                <a:latin typeface="Meiryo UI"/>
                <a:ea typeface="Meiryo UI"/>
              </a:rPr>
              <a:t>	</a:t>
            </a:r>
            <a:r>
              <a:rPr b="0" lang="en-US" sz="2000" spc="-1" strike="noStrike">
                <a:solidFill>
                  <a:srgbClr val="000000"/>
                </a:solidFill>
                <a:latin typeface="Meiryo UI"/>
                <a:ea typeface="Meiryo UI"/>
              </a:rPr>
              <a:t>https://www.pu-Hiroshima.ac.jp/</a:t>
            </a:r>
            <a:endParaRPr b="0" lang="en-US" sz="2000" spc="-1" strike="noStrike">
              <a:latin typeface="Arial"/>
            </a:endParaRPr>
          </a:p>
          <a:p>
            <a:pPr>
              <a:lnSpc>
                <a:spcPct val="90000"/>
              </a:lnSpc>
              <a:spcBef>
                <a:spcPts val="1001"/>
              </a:spcBef>
            </a:pPr>
            <a:endParaRPr b="0" lang="en-US" sz="2000" spc="-1" strike="noStrike">
              <a:latin typeface="Arial"/>
            </a:endParaRPr>
          </a:p>
          <a:p>
            <a:pPr>
              <a:lnSpc>
                <a:spcPct val="90000"/>
              </a:lnSpc>
              <a:spcBef>
                <a:spcPts val="1001"/>
              </a:spcBef>
            </a:pPr>
            <a:r>
              <a:rPr b="0" lang="ja-JP" sz="2800" spc="-1" strike="noStrike">
                <a:solidFill>
                  <a:srgbClr val="000000"/>
                </a:solidFill>
                <a:latin typeface="Meiryo UI"/>
                <a:ea typeface="Meiryo UI"/>
              </a:rPr>
              <a:t>透明な文字で書いても</a:t>
            </a:r>
            <a:r>
              <a:rPr b="0" lang="en-US" sz="2800" spc="-1" strike="noStrike">
                <a:solidFill>
                  <a:srgbClr val="000000"/>
                </a:solidFill>
                <a:latin typeface="Meiryo UI"/>
                <a:ea typeface="Meiryo UI"/>
              </a:rPr>
              <a:t>OK</a:t>
            </a:r>
            <a:r>
              <a:rPr b="0" lang="en-US" sz="2800" spc="-1" strike="noStrike">
                <a:solidFill>
                  <a:srgbClr val="000000"/>
                </a:solidFill>
                <a:latin typeface="Meiryo UI"/>
                <a:ea typeface="Meiryo UI"/>
              </a:rPr>
              <a:t>	</a:t>
            </a:r>
            <a:r>
              <a:rPr b="0" lang="en-US" sz="1600" spc="-1" strike="noStrike">
                <a:solidFill>
                  <a:srgbClr val="d0cece"/>
                </a:solidFill>
                <a:latin typeface="Meiryo UI"/>
                <a:ea typeface="Meiryo UI"/>
              </a:rPr>
              <a:t>https://www.maxonthenet.altervista.org/ppsplit.php</a:t>
            </a:r>
            <a:endParaRPr b="0" lang="en-US" sz="1600" spc="-1" strike="noStrike">
              <a:latin typeface="Arial"/>
            </a:endParaRPr>
          </a:p>
        </p:txBody>
      </p:sp>
      <p:sp>
        <p:nvSpPr>
          <p:cNvPr id="44" name="CustomShape 3"/>
          <p:cNvSpPr/>
          <p:nvPr/>
        </p:nvSpPr>
        <p:spPr>
          <a:xfrm>
            <a:off x="5040000" y="5399280"/>
            <a:ext cx="4875480" cy="39456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n-US" sz="2000" spc="-1" strike="noStrike">
                <a:solidFill>
                  <a:srgbClr val="000000"/>
                </a:solidFill>
                <a:latin typeface="Meiryo UI"/>
                <a:ea typeface="Meiryo UI"/>
              </a:rPr>
              <a:t>PPspliT</a:t>
            </a:r>
            <a:r>
              <a:rPr b="0" lang="ja-JP" sz="2000" spc="-1" strike="noStrike">
                <a:solidFill>
                  <a:srgbClr val="000000"/>
                </a:solidFill>
                <a:latin typeface="Meiryo UI"/>
                <a:ea typeface="Meiryo UI"/>
              </a:rPr>
              <a:t>プラグイン</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CustomShape 1"/>
          <p:cNvSpPr/>
          <p:nvPr/>
        </p:nvSpPr>
        <p:spPr>
          <a:xfrm>
            <a:off x="1235520" y="504720"/>
            <a:ext cx="9719640" cy="1757880"/>
          </a:xfrm>
          <a:prstGeom prst="rect">
            <a:avLst/>
          </a:prstGeom>
          <a:noFill/>
          <a:ln w="0">
            <a:noFill/>
          </a:ln>
        </p:spPr>
        <p:style>
          <a:lnRef idx="0"/>
          <a:fillRef idx="0"/>
          <a:effectRef idx="0"/>
          <a:fontRef idx="minor"/>
        </p:style>
        <p:txBody>
          <a:bodyPr lIns="90000" rIns="90000" tIns="45000" bIns="45000" anchor="b">
            <a:normAutofit fontScale="49000"/>
          </a:bodyPr>
          <a:p>
            <a:pPr algn="ctr">
              <a:lnSpc>
                <a:spcPct val="90000"/>
              </a:lnSpc>
              <a:spcBef>
                <a:spcPts val="1001"/>
              </a:spcBef>
            </a:pPr>
            <a:r>
              <a:rPr b="0" lang="ja-JP" sz="4900" spc="-1" strike="noStrike">
                <a:solidFill>
                  <a:srgbClr val="000000"/>
                </a:solidFill>
                <a:latin typeface="Meiryo UI"/>
                <a:ea typeface="Meiryo UI"/>
              </a:rPr>
              <a:t>ネットワークにやさしい</a:t>
            </a:r>
            <a:r>
              <a:rPr b="0" lang="en-US" sz="4900" spc="-1" strike="noStrike">
                <a:solidFill>
                  <a:srgbClr val="000000"/>
                </a:solidFill>
                <a:latin typeface="Meiryo UI"/>
                <a:ea typeface="Meiryo UI"/>
              </a:rPr>
              <a:t>YouTube</a:t>
            </a:r>
            <a:r>
              <a:rPr b="0" lang="ja-JP" sz="4900" spc="-1" strike="noStrike">
                <a:solidFill>
                  <a:srgbClr val="000000"/>
                </a:solidFill>
                <a:latin typeface="Meiryo UI"/>
                <a:ea typeface="Meiryo UI"/>
              </a:rPr>
              <a:t>共有機能</a:t>
            </a:r>
            <a:br/>
            <a:r>
              <a:rPr b="0" lang="ja-JP" sz="2800" spc="-1" strike="noStrike">
                <a:solidFill>
                  <a:srgbClr val="000000"/>
                </a:solidFill>
                <a:latin typeface="Meiryo UI"/>
                <a:ea typeface="Meiryo UI"/>
              </a:rPr>
              <a:t>（</a:t>
            </a:r>
            <a:r>
              <a:rPr b="0" lang="en-US" sz="2800" spc="-1" strike="noStrike">
                <a:solidFill>
                  <a:srgbClr val="000000"/>
                </a:solidFill>
                <a:latin typeface="Meiryo UI"/>
                <a:ea typeface="Meiryo UI"/>
              </a:rPr>
              <a:t>Zoom</a:t>
            </a:r>
            <a:r>
              <a:rPr b="0" lang="ja-JP" sz="2800" spc="-1" strike="noStrike">
                <a:solidFill>
                  <a:srgbClr val="000000"/>
                </a:solidFill>
                <a:latin typeface="Meiryo UI"/>
                <a:ea typeface="Meiryo UI"/>
              </a:rPr>
              <a:t>、</a:t>
            </a:r>
            <a:r>
              <a:rPr b="0" lang="en-US" sz="2800" spc="-1" strike="noStrike">
                <a:solidFill>
                  <a:srgbClr val="000000"/>
                </a:solidFill>
                <a:latin typeface="Meiryo UI"/>
                <a:ea typeface="Meiryo UI"/>
              </a:rPr>
              <a:t>Teams</a:t>
            </a:r>
            <a:r>
              <a:rPr b="0" lang="ja-JP" sz="2800" spc="-1" strike="noStrike">
                <a:solidFill>
                  <a:srgbClr val="000000"/>
                </a:solidFill>
                <a:latin typeface="Meiryo UI"/>
                <a:ea typeface="Meiryo UI"/>
              </a:rPr>
              <a:t>では不可。画面共有でなら可能だが画質が悪い）</a:t>
            </a:r>
            <a:br/>
            <a:endParaRPr b="0" lang="en-US" sz="2800" spc="-1" strike="noStrike">
              <a:latin typeface="Arial"/>
            </a:endParaRPr>
          </a:p>
        </p:txBody>
      </p:sp>
      <p:sp>
        <p:nvSpPr>
          <p:cNvPr id="46" name="CustomShape 2"/>
          <p:cNvSpPr/>
          <p:nvPr/>
        </p:nvSpPr>
        <p:spPr>
          <a:xfrm>
            <a:off x="413640" y="2057400"/>
            <a:ext cx="11319840" cy="4588200"/>
          </a:xfrm>
          <a:prstGeom prst="rect">
            <a:avLst/>
          </a:prstGeom>
          <a:noFill/>
          <a:ln w="0">
            <a:noFill/>
          </a:ln>
        </p:spPr>
        <p:style>
          <a:lnRef idx="0"/>
          <a:fillRef idx="0"/>
          <a:effectRef idx="0"/>
          <a:fontRef idx="minor"/>
        </p:style>
        <p:txBody>
          <a:bodyPr lIns="90000" rIns="90000" tIns="45000" bIns="45000">
            <a:normAutofit/>
          </a:bodyPr>
          <a:p>
            <a:pPr>
              <a:lnSpc>
                <a:spcPct val="90000"/>
              </a:lnSpc>
              <a:spcBef>
                <a:spcPts val="1001"/>
              </a:spcBef>
            </a:pPr>
            <a:endParaRPr b="0" lang="en-US" sz="1800" spc="-1" strike="noStrike">
              <a:latin typeface="Arial"/>
            </a:endParaRPr>
          </a:p>
          <a:p>
            <a:pPr>
              <a:lnSpc>
                <a:spcPct val="90000"/>
              </a:lnSpc>
              <a:spcBef>
                <a:spcPts val="1001"/>
              </a:spcBef>
            </a:pPr>
            <a:endParaRPr b="0" lang="en-US" sz="1800" spc="-1" strike="noStrike">
              <a:latin typeface="Arial"/>
            </a:endParaRPr>
          </a:p>
          <a:p>
            <a:pPr>
              <a:lnSpc>
                <a:spcPct val="90000"/>
              </a:lnSpc>
              <a:spcBef>
                <a:spcPts val="1001"/>
              </a:spcBef>
            </a:pPr>
            <a:endParaRPr b="0" lang="en-US" sz="1800" spc="-1" strike="noStrike">
              <a:latin typeface="Arial"/>
            </a:endParaRPr>
          </a:p>
          <a:p>
            <a:pPr>
              <a:lnSpc>
                <a:spcPct val="90000"/>
              </a:lnSpc>
              <a:spcBef>
                <a:spcPts val="1001"/>
              </a:spcBef>
            </a:pPr>
            <a:r>
              <a:rPr b="0" lang="ja-JP" sz="2800" spc="-1" strike="noStrike">
                <a:solidFill>
                  <a:srgbClr val="000000"/>
                </a:solidFill>
                <a:latin typeface="Meiryo UI"/>
                <a:ea typeface="Meiryo UI"/>
              </a:rPr>
              <a:t>ウェブサイトを開くことも可能</a:t>
            </a:r>
            <a:r>
              <a:rPr b="0" lang="en-US" sz="2800" spc="-1" strike="noStrike">
                <a:solidFill>
                  <a:srgbClr val="000000"/>
                </a:solidFill>
                <a:latin typeface="Meiryo UI"/>
                <a:ea typeface="Meiryo UI"/>
              </a:rPr>
              <a:t>	</a:t>
            </a:r>
            <a:r>
              <a:rPr b="0" lang="en-US" sz="2000" spc="-1" strike="noStrike">
                <a:solidFill>
                  <a:srgbClr val="000000"/>
                </a:solidFill>
                <a:latin typeface="Meiryo UI"/>
                <a:ea typeface="Meiryo UI"/>
              </a:rPr>
              <a:t>https://www.pu-Hiroshima.ac.jp/</a:t>
            </a:r>
            <a:endParaRPr b="0" lang="en-US" sz="2000" spc="-1" strike="noStrike">
              <a:latin typeface="Arial"/>
            </a:endParaRPr>
          </a:p>
          <a:p>
            <a:pPr>
              <a:lnSpc>
                <a:spcPct val="90000"/>
              </a:lnSpc>
              <a:spcBef>
                <a:spcPts val="1001"/>
              </a:spcBef>
            </a:pPr>
            <a:endParaRPr b="0" lang="en-US" sz="2000" spc="-1" strike="noStrike">
              <a:latin typeface="Arial"/>
            </a:endParaRPr>
          </a:p>
          <a:p>
            <a:pPr>
              <a:lnSpc>
                <a:spcPct val="90000"/>
              </a:lnSpc>
              <a:spcBef>
                <a:spcPts val="1001"/>
              </a:spcBef>
            </a:pPr>
            <a:r>
              <a:rPr b="0" lang="ja-JP" sz="2800" spc="-1" strike="noStrike">
                <a:solidFill>
                  <a:srgbClr val="000000"/>
                </a:solidFill>
                <a:latin typeface="Meiryo UI"/>
                <a:ea typeface="Meiryo UI"/>
              </a:rPr>
              <a:t>透明な文字で書いても</a:t>
            </a:r>
            <a:r>
              <a:rPr b="0" lang="en-US" sz="2800" spc="-1" strike="noStrike">
                <a:solidFill>
                  <a:srgbClr val="000000"/>
                </a:solidFill>
                <a:latin typeface="Meiryo UI"/>
                <a:ea typeface="Meiryo UI"/>
              </a:rPr>
              <a:t>OK</a:t>
            </a:r>
            <a:r>
              <a:rPr b="0" lang="en-US" sz="2800" spc="-1" strike="noStrike">
                <a:solidFill>
                  <a:srgbClr val="000000"/>
                </a:solidFill>
                <a:latin typeface="Meiryo UI"/>
                <a:ea typeface="Meiryo UI"/>
              </a:rPr>
              <a:t>	</a:t>
            </a:r>
            <a:r>
              <a:rPr b="0" lang="en-US" sz="1600" spc="-1" strike="noStrike">
                <a:solidFill>
                  <a:srgbClr val="d0cece"/>
                </a:solidFill>
                <a:latin typeface="Meiryo UI"/>
                <a:ea typeface="Meiryo UI"/>
              </a:rPr>
              <a:t>https://www.maxonthenet.altervista.org/ppsplit.php</a:t>
            </a:r>
            <a:endParaRPr b="0" lang="en-US" sz="1600" spc="-1" strike="noStrike">
              <a:latin typeface="Arial"/>
            </a:endParaRPr>
          </a:p>
        </p:txBody>
      </p:sp>
      <p:sp>
        <p:nvSpPr>
          <p:cNvPr id="47" name="CustomShape 3"/>
          <p:cNvSpPr/>
          <p:nvPr/>
        </p:nvSpPr>
        <p:spPr>
          <a:xfrm>
            <a:off x="5040000" y="5399280"/>
            <a:ext cx="4875480" cy="39456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n-US" sz="2000" spc="-1" strike="noStrike">
                <a:solidFill>
                  <a:srgbClr val="000000"/>
                </a:solidFill>
                <a:latin typeface="Meiryo UI"/>
                <a:ea typeface="Meiryo UI"/>
              </a:rPr>
              <a:t>PPspliT</a:t>
            </a:r>
            <a:r>
              <a:rPr b="0" lang="ja-JP" sz="2000" spc="-1" strike="noStrike">
                <a:solidFill>
                  <a:srgbClr val="000000"/>
                </a:solidFill>
                <a:latin typeface="Meiryo UI"/>
                <a:ea typeface="Meiryo UI"/>
              </a:rPr>
              <a:t>プラグイン</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CustomShape 1"/>
          <p:cNvSpPr/>
          <p:nvPr/>
        </p:nvSpPr>
        <p:spPr>
          <a:xfrm>
            <a:off x="1440000" y="648000"/>
            <a:ext cx="9575280" cy="2951280"/>
          </a:xfrm>
          <a:prstGeom prst="rect">
            <a:avLst/>
          </a:prstGeom>
          <a:solidFill>
            <a:srgbClr val="3465a4"/>
          </a:solidFill>
          <a:ln w="0">
            <a:solidFill>
              <a:srgbClr val="3465a4"/>
            </a:solidFill>
          </a:ln>
        </p:spPr>
        <p:style>
          <a:lnRef idx="0"/>
          <a:fillRef idx="0"/>
          <a:effectRef idx="0"/>
          <a:fontRef idx="minor"/>
        </p:style>
      </p:sp>
      <p:sp>
        <p:nvSpPr>
          <p:cNvPr id="49" name="CustomShape 2"/>
          <p:cNvSpPr/>
          <p:nvPr/>
        </p:nvSpPr>
        <p:spPr>
          <a:xfrm>
            <a:off x="1368000" y="3096000"/>
            <a:ext cx="8999640" cy="1439640"/>
          </a:xfrm>
          <a:prstGeom prst="rect">
            <a:avLst/>
          </a:prstGeom>
          <a:solidFill>
            <a:srgbClr val="000000"/>
          </a:solidFill>
          <a:ln w="0">
            <a:solidFill>
              <a:srgbClr val="3465a4"/>
            </a:solidFill>
          </a:ln>
        </p:spPr>
        <p:style>
          <a:lnRef idx="0"/>
          <a:fillRef idx="0"/>
          <a:effectRef idx="0"/>
          <a:fontRef idx="minor"/>
        </p:style>
      </p:sp>
      <p:sp>
        <p:nvSpPr>
          <p:cNvPr id="50" name="CustomShape 3"/>
          <p:cNvSpPr/>
          <p:nvPr/>
        </p:nvSpPr>
        <p:spPr>
          <a:xfrm>
            <a:off x="1235520" y="504720"/>
            <a:ext cx="9719640" cy="1757880"/>
          </a:xfrm>
          <a:prstGeom prst="rect">
            <a:avLst/>
          </a:prstGeom>
          <a:noFill/>
          <a:ln w="0">
            <a:noFill/>
          </a:ln>
        </p:spPr>
        <p:style>
          <a:lnRef idx="0"/>
          <a:fillRef idx="0"/>
          <a:effectRef idx="0"/>
          <a:fontRef idx="minor"/>
        </p:style>
        <p:txBody>
          <a:bodyPr lIns="90000" rIns="90000" tIns="45000" bIns="45000" anchor="b">
            <a:normAutofit fontScale="66000"/>
          </a:bodyPr>
          <a:p>
            <a:pPr algn="ctr">
              <a:lnSpc>
                <a:spcPct val="90000"/>
              </a:lnSpc>
              <a:spcBef>
                <a:spcPts val="1001"/>
              </a:spcBef>
            </a:pPr>
            <a:r>
              <a:rPr b="0" lang="ja-JP" sz="4900" spc="-1" strike="noStrike">
                <a:solidFill>
                  <a:srgbClr val="ffffff"/>
                </a:solidFill>
                <a:latin typeface="ＭＳ ゴシック"/>
                <a:ea typeface="ＭＳ ゴシック"/>
              </a:rPr>
              <a:t>ネットワークにやさしい</a:t>
            </a:r>
            <a:r>
              <a:rPr b="0" lang="en-US" sz="4900" spc="-1" strike="noStrike">
                <a:solidFill>
                  <a:srgbClr val="ffffff"/>
                </a:solidFill>
                <a:latin typeface="ＭＳ ゴシック"/>
                <a:ea typeface="ＭＳ ゴシック"/>
              </a:rPr>
              <a:t>YouTube</a:t>
            </a:r>
            <a:r>
              <a:rPr b="0" lang="ja-JP" sz="4900" spc="-1" strike="noStrike">
                <a:solidFill>
                  <a:srgbClr val="ffffff"/>
                </a:solidFill>
                <a:latin typeface="ＭＳ ゴシック"/>
                <a:ea typeface="ＭＳ ゴシック"/>
              </a:rPr>
              <a:t>共有機能</a:t>
            </a:r>
            <a:br/>
            <a:r>
              <a:rPr b="0" lang="ja-JP" sz="2800" spc="-1" strike="noStrike">
                <a:solidFill>
                  <a:srgbClr val="ffffff"/>
                </a:solidFill>
                <a:latin typeface="ＭＳ ゴシック"/>
                <a:ea typeface="ＭＳ ゴシック"/>
              </a:rPr>
              <a:t>（</a:t>
            </a:r>
            <a:r>
              <a:rPr b="0" lang="en-US" sz="2800" spc="-1" strike="noStrike">
                <a:solidFill>
                  <a:srgbClr val="ffffff"/>
                </a:solidFill>
                <a:latin typeface="ＭＳ ゴシック"/>
                <a:ea typeface="ＭＳ ゴシック"/>
              </a:rPr>
              <a:t>Zoom</a:t>
            </a:r>
            <a:r>
              <a:rPr b="0" lang="ja-JP" sz="2800" spc="-1" strike="noStrike">
                <a:solidFill>
                  <a:srgbClr val="ffffff"/>
                </a:solidFill>
                <a:latin typeface="ＭＳ ゴシック"/>
                <a:ea typeface="ＭＳ ゴシック"/>
              </a:rPr>
              <a:t>、</a:t>
            </a:r>
            <a:r>
              <a:rPr b="0" lang="en-US" sz="2800" spc="-1" strike="noStrike">
                <a:solidFill>
                  <a:srgbClr val="ffffff"/>
                </a:solidFill>
                <a:latin typeface="ＭＳ ゴシック"/>
                <a:ea typeface="ＭＳ ゴシック"/>
              </a:rPr>
              <a:t>Teams</a:t>
            </a:r>
            <a:r>
              <a:rPr b="0" lang="ja-JP" sz="2800" spc="-1" strike="noStrike">
                <a:solidFill>
                  <a:srgbClr val="ffffff"/>
                </a:solidFill>
                <a:latin typeface="ＭＳ ゴシック"/>
                <a:ea typeface="ＭＳ ゴシック"/>
              </a:rPr>
              <a:t>では不可。画面共有でなら可能だが画質が悪い）</a:t>
            </a:r>
            <a:br/>
            <a:endParaRPr b="0" lang="en-US" sz="2800" spc="-1" strike="noStrike">
              <a:latin typeface="Arial"/>
            </a:endParaRPr>
          </a:p>
        </p:txBody>
      </p:sp>
      <p:sp>
        <p:nvSpPr>
          <p:cNvPr id="51" name="CustomShape 4"/>
          <p:cNvSpPr/>
          <p:nvPr/>
        </p:nvSpPr>
        <p:spPr>
          <a:xfrm>
            <a:off x="413640" y="2057400"/>
            <a:ext cx="11319840" cy="4588200"/>
          </a:xfrm>
          <a:prstGeom prst="rect">
            <a:avLst/>
          </a:prstGeom>
          <a:noFill/>
          <a:ln w="0">
            <a:noFill/>
          </a:ln>
        </p:spPr>
        <p:style>
          <a:lnRef idx="0"/>
          <a:fillRef idx="0"/>
          <a:effectRef idx="0"/>
          <a:fontRef idx="minor"/>
        </p:style>
        <p:txBody>
          <a:bodyPr lIns="90000" rIns="90000" tIns="45000" bIns="45000">
            <a:normAutofit/>
          </a:bodyPr>
          <a:p>
            <a:pPr>
              <a:lnSpc>
                <a:spcPct val="90000"/>
              </a:lnSpc>
              <a:spcBef>
                <a:spcPts val="1001"/>
              </a:spcBef>
            </a:pPr>
            <a:endParaRPr b="0" lang="en-US" sz="1800" spc="-1" strike="noStrike">
              <a:latin typeface="Arial"/>
            </a:endParaRPr>
          </a:p>
          <a:p>
            <a:pPr>
              <a:lnSpc>
                <a:spcPct val="90000"/>
              </a:lnSpc>
              <a:spcBef>
                <a:spcPts val="1001"/>
              </a:spcBef>
            </a:pPr>
            <a:r>
              <a:rPr b="0" lang="en-US" sz="2800" spc="-1" strike="noStrike">
                <a:solidFill>
                  <a:srgbClr val="000000"/>
                </a:solidFill>
                <a:latin typeface="Meiryo UI"/>
                <a:ea typeface="Meiryo UI"/>
              </a:rPr>
              <a:t>URL</a:t>
            </a:r>
            <a:r>
              <a:rPr b="0" lang="ja-JP" sz="2800" spc="-1" strike="noStrike">
                <a:solidFill>
                  <a:srgbClr val="000000"/>
                </a:solidFill>
                <a:latin typeface="Meiryo UI"/>
                <a:ea typeface="Meiryo UI"/>
              </a:rPr>
              <a:t>を</a:t>
            </a:r>
            <a:r>
              <a:rPr b="0" lang="ja-JP" sz="2800" spc="-1" strike="noStrike">
                <a:solidFill>
                  <a:srgbClr val="ffff6d"/>
                </a:solidFill>
                <a:latin typeface="Meiryo UI"/>
                <a:ea typeface="Meiryo UI"/>
              </a:rPr>
              <a:t>自動的</a:t>
            </a:r>
            <a:r>
              <a:rPr b="0" lang="ja-JP" sz="2800" spc="-1" strike="noStrike">
                <a:solidFill>
                  <a:srgbClr val="ffff00"/>
                </a:solidFill>
                <a:latin typeface="Meiryo UI"/>
                <a:ea typeface="Meiryo UI"/>
              </a:rPr>
              <a:t>に読み取る</a:t>
            </a:r>
            <a:r>
              <a:rPr b="0" lang="en-US" sz="2800" spc="-1" strike="noStrike">
                <a:solidFill>
                  <a:srgbClr val="ffff00"/>
                </a:solidFill>
                <a:latin typeface="Meiryo UI"/>
                <a:ea typeface="Meiryo UI"/>
              </a:rPr>
              <a:t>	</a:t>
            </a:r>
            <a:r>
              <a:rPr b="0" lang="en-US" sz="2800" spc="-1" strike="noStrike">
                <a:solidFill>
                  <a:srgbClr val="ffff00"/>
                </a:solidFill>
                <a:latin typeface="Meiryo UI"/>
                <a:ea typeface="Meiryo UI"/>
              </a:rPr>
              <a:t>	</a:t>
            </a:r>
            <a:r>
              <a:rPr b="0" lang="en-US" sz="2000" spc="-1" strike="noStrike">
                <a:solidFill>
                  <a:srgbClr val="ffff00"/>
                </a:solidFill>
                <a:latin typeface="Meiryo UI"/>
                <a:ea typeface="Meiryo UI"/>
              </a:rPr>
              <a:t>https://youtu.be/ajNiow4596c</a:t>
            </a:r>
            <a:endParaRPr b="0" lang="en-US" sz="2000" spc="-1" strike="noStrike">
              <a:latin typeface="Arial"/>
            </a:endParaRPr>
          </a:p>
          <a:p>
            <a:pPr>
              <a:lnSpc>
                <a:spcPct val="90000"/>
              </a:lnSpc>
              <a:spcBef>
                <a:spcPts val="1001"/>
              </a:spcBef>
            </a:pPr>
            <a:endParaRPr b="0" lang="en-US" sz="2000" spc="-1" strike="noStrike">
              <a:latin typeface="Arial"/>
            </a:endParaRPr>
          </a:p>
          <a:p>
            <a:pPr>
              <a:lnSpc>
                <a:spcPct val="90000"/>
              </a:lnSpc>
              <a:spcBef>
                <a:spcPts val="1001"/>
              </a:spcBef>
            </a:pPr>
            <a:r>
              <a:rPr b="0" lang="ja-JP" sz="2800" spc="-1" strike="noStrike">
                <a:solidFill>
                  <a:srgbClr val="000000"/>
                </a:solidFill>
                <a:latin typeface="Meiryo UI"/>
                <a:ea typeface="Meiryo UI"/>
              </a:rPr>
              <a:t>途中か</a:t>
            </a:r>
            <a:r>
              <a:rPr b="0" lang="ja-JP" sz="2800" spc="-1" strike="noStrike">
                <a:solidFill>
                  <a:srgbClr val="ffffff"/>
                </a:solidFill>
                <a:latin typeface="Meiryo UI"/>
                <a:ea typeface="Meiryo UI"/>
              </a:rPr>
              <a:t>らの再生も</a:t>
            </a:r>
            <a:r>
              <a:rPr b="0" lang="en-US" sz="2800" spc="-1" strike="noStrike">
                <a:solidFill>
                  <a:srgbClr val="ffffff"/>
                </a:solidFill>
                <a:latin typeface="Meiryo UI"/>
                <a:ea typeface="Meiryo UI"/>
              </a:rPr>
              <a:t>OK</a:t>
            </a:r>
            <a:r>
              <a:rPr b="0" lang="en-US" sz="2800" spc="-1" strike="noStrike">
                <a:solidFill>
                  <a:srgbClr val="ffffff"/>
                </a:solidFill>
                <a:latin typeface="Meiryo UI"/>
                <a:ea typeface="Meiryo UI"/>
              </a:rPr>
              <a:t>	</a:t>
            </a:r>
            <a:r>
              <a:rPr b="0" lang="en-US" sz="2800" spc="-1" strike="noStrike">
                <a:solidFill>
                  <a:srgbClr val="ffffff"/>
                </a:solidFill>
                <a:latin typeface="Meiryo UI"/>
                <a:ea typeface="Meiryo UI"/>
              </a:rPr>
              <a:t>	</a:t>
            </a:r>
            <a:r>
              <a:rPr b="0" lang="en-US" sz="2000" spc="-1" strike="noStrike">
                <a:solidFill>
                  <a:srgbClr val="ffffff"/>
                </a:solidFill>
                <a:latin typeface="Meiryo UI"/>
                <a:ea typeface="Meiryo UI"/>
              </a:rPr>
              <a:t>https://youtu.be/a</a:t>
            </a:r>
            <a:r>
              <a:rPr b="0" lang="en-US" sz="2000" spc="-1" strike="noStrike">
                <a:solidFill>
                  <a:srgbClr val="000000"/>
                </a:solidFill>
                <a:latin typeface="Meiryo UI"/>
                <a:ea typeface="Meiryo UI"/>
              </a:rPr>
              <a:t>jNiow4596c?t=60</a:t>
            </a:r>
            <a:endParaRPr b="0" lang="en-US" sz="2000" spc="-1" strike="noStrike">
              <a:latin typeface="Arial"/>
            </a:endParaRPr>
          </a:p>
          <a:p>
            <a:pPr>
              <a:lnSpc>
                <a:spcPct val="90000"/>
              </a:lnSpc>
              <a:spcBef>
                <a:spcPts val="1001"/>
              </a:spcBef>
            </a:pPr>
            <a:endParaRPr b="0" lang="en-US" sz="2000" spc="-1" strike="noStrike">
              <a:latin typeface="Arial"/>
            </a:endParaRPr>
          </a:p>
          <a:p>
            <a:pPr>
              <a:lnSpc>
                <a:spcPct val="90000"/>
              </a:lnSpc>
              <a:spcBef>
                <a:spcPts val="1001"/>
              </a:spcBef>
            </a:pPr>
            <a:endParaRPr b="0" lang="en-US" sz="2000" spc="-1" strike="noStrike">
              <a:latin typeface="Arial"/>
            </a:endParaRPr>
          </a:p>
        </p:txBody>
      </p:sp>
      <p:sp>
        <p:nvSpPr>
          <p:cNvPr id="52" name="CustomShape 5"/>
          <p:cNvSpPr/>
          <p:nvPr/>
        </p:nvSpPr>
        <p:spPr>
          <a:xfrm>
            <a:off x="5040000" y="5399280"/>
            <a:ext cx="4875480" cy="39456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0" lang="en-US" sz="2000" spc="-1" strike="noStrike">
                <a:solidFill>
                  <a:srgbClr val="000000"/>
                </a:solidFill>
                <a:latin typeface="Meiryo UI"/>
                <a:ea typeface="Meiryo UI"/>
              </a:rPr>
              <a:t>PPspliT</a:t>
            </a:r>
            <a:r>
              <a:rPr b="0" lang="ja-JP" sz="2000" spc="-1" strike="noStrike">
                <a:solidFill>
                  <a:srgbClr val="000000"/>
                </a:solidFill>
                <a:latin typeface="Meiryo UI"/>
                <a:ea typeface="Meiryo UI"/>
              </a:rPr>
              <a:t>プラグイン</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CustomShape 1"/>
          <p:cNvSpPr/>
          <p:nvPr/>
        </p:nvSpPr>
        <p:spPr>
          <a:xfrm>
            <a:off x="540000" y="91800"/>
            <a:ext cx="10666440" cy="4588200"/>
          </a:xfrm>
          <a:prstGeom prst="rect">
            <a:avLst/>
          </a:prstGeom>
          <a:noFill/>
          <a:ln w="0">
            <a:noFill/>
          </a:ln>
        </p:spPr>
        <p:style>
          <a:lnRef idx="0"/>
          <a:fillRef idx="0"/>
          <a:effectRef idx="0"/>
          <a:fontRef idx="minor"/>
        </p:style>
        <p:txBody>
          <a:bodyPr lIns="90000" rIns="90000" tIns="45000" bIns="45000">
            <a:normAutofit fontScale="61000"/>
          </a:bodyPr>
          <a:p>
            <a:pPr marL="457200" indent="-455760">
              <a:lnSpc>
                <a:spcPct val="90000"/>
              </a:lnSpc>
              <a:spcBef>
                <a:spcPts val="1001"/>
              </a:spcBef>
              <a:buClr>
                <a:srgbClr val="000000"/>
              </a:buClr>
              <a:buFont typeface="Arial"/>
              <a:buChar char="•"/>
            </a:pPr>
            <a:endParaRPr b="0" lang="en-US" sz="1800" spc="-1" strike="noStrike">
              <a:latin typeface="Arial"/>
            </a:endParaRPr>
          </a:p>
          <a:p>
            <a:pPr marL="514440" indent="-513000">
              <a:lnSpc>
                <a:spcPct val="90000"/>
              </a:lnSpc>
              <a:spcBef>
                <a:spcPts val="1001"/>
              </a:spcBef>
              <a:buClr>
                <a:srgbClr val="000000"/>
              </a:buClr>
              <a:buFont typeface="Arial"/>
              <a:buAutoNum type="alphaUcPeriod"/>
            </a:pPr>
            <a:r>
              <a:rPr b="0" lang="ja-JP" sz="700" spc="-1" strike="noStrike">
                <a:solidFill>
                  <a:srgbClr val="000000"/>
                </a:solidFill>
                <a:latin typeface="Meiryo UI"/>
                <a:ea typeface="Meiryo UI"/>
              </a:rPr>
              <a:t>はい</a:t>
            </a:r>
            <a:endParaRPr b="0" lang="en-US" sz="700" spc="-1" strike="noStrike">
              <a:latin typeface="Arial"/>
            </a:endParaRPr>
          </a:p>
          <a:p>
            <a:pPr marL="514440" indent="-513000">
              <a:lnSpc>
                <a:spcPct val="90000"/>
              </a:lnSpc>
              <a:spcBef>
                <a:spcPts val="1001"/>
              </a:spcBef>
              <a:buClr>
                <a:srgbClr val="000000"/>
              </a:buClr>
              <a:buFont typeface="Arial"/>
              <a:buAutoNum type="alphaUcPeriod"/>
            </a:pPr>
            <a:r>
              <a:rPr b="0" lang="ja-JP" sz="700" spc="-1" strike="noStrike">
                <a:solidFill>
                  <a:srgbClr val="000000"/>
                </a:solidFill>
                <a:latin typeface="Meiryo UI"/>
                <a:ea typeface="Meiryo UI"/>
              </a:rPr>
              <a:t>いいえ</a:t>
            </a:r>
            <a:endParaRPr b="0" lang="en-US" sz="700" spc="-1" strike="noStrike">
              <a:latin typeface="Arial"/>
            </a:endParaRPr>
          </a:p>
          <a:p>
            <a:pPr marL="514440" indent="-513000">
              <a:lnSpc>
                <a:spcPct val="90000"/>
              </a:lnSpc>
              <a:spcBef>
                <a:spcPts val="1001"/>
              </a:spcBef>
              <a:buClr>
                <a:srgbClr val="000000"/>
              </a:buClr>
              <a:buFont typeface="Arial"/>
              <a:buAutoNum type="alphaUcPeriod"/>
            </a:pPr>
            <a:r>
              <a:rPr b="0" lang="ja-JP" sz="700" spc="-1" strike="noStrike">
                <a:solidFill>
                  <a:srgbClr val="000000"/>
                </a:solidFill>
                <a:latin typeface="Meiryo UI"/>
                <a:ea typeface="Meiryo UI"/>
              </a:rPr>
              <a:t>どちらでもない</a:t>
            </a:r>
            <a:endParaRPr b="0" lang="en-US" sz="700" spc="-1" strike="noStrike">
              <a:latin typeface="Arial"/>
            </a:endParaRPr>
          </a:p>
          <a:p>
            <a:pPr marL="514440" indent="-513000">
              <a:lnSpc>
                <a:spcPct val="90000"/>
              </a:lnSpc>
              <a:spcBef>
                <a:spcPts val="1001"/>
              </a:spcBef>
              <a:buClr>
                <a:srgbClr val="000000"/>
              </a:buClr>
              <a:buFont typeface="Arial"/>
              <a:buAutoNum type="alphaUcPeriod"/>
            </a:pPr>
            <a:r>
              <a:rPr b="0" lang="ja-JP" sz="700" spc="-1" strike="noStrike">
                <a:solidFill>
                  <a:srgbClr val="000000"/>
                </a:solidFill>
                <a:latin typeface="Meiryo UI"/>
                <a:ea typeface="Meiryo UI"/>
              </a:rPr>
              <a:t>あいうえお</a:t>
            </a:r>
            <a:endParaRPr b="0" lang="en-US" sz="700" spc="-1" strike="noStrike">
              <a:latin typeface="Arial"/>
            </a:endParaRPr>
          </a:p>
          <a:p>
            <a:pPr marL="514440" indent="-513000">
              <a:lnSpc>
                <a:spcPct val="90000"/>
              </a:lnSpc>
              <a:spcBef>
                <a:spcPts val="1001"/>
              </a:spcBef>
              <a:buClr>
                <a:srgbClr val="000000"/>
              </a:buClr>
              <a:buFont typeface="Arial"/>
              <a:buAutoNum type="alphaUcPeriod"/>
            </a:pPr>
            <a:r>
              <a:rPr b="0" lang="ja-JP" sz="700" spc="-1" strike="noStrike">
                <a:solidFill>
                  <a:srgbClr val="000000"/>
                </a:solidFill>
                <a:latin typeface="Meiryo UI"/>
                <a:ea typeface="Meiryo UI"/>
              </a:rPr>
              <a:t>各区けお</a:t>
            </a:r>
            <a:endParaRPr b="0" lang="en-US" sz="700" spc="-1" strike="noStrike">
              <a:latin typeface="Arial"/>
            </a:endParaRPr>
          </a:p>
          <a:p>
            <a:pPr marL="514440" indent="-513000">
              <a:lnSpc>
                <a:spcPct val="90000"/>
              </a:lnSpc>
              <a:spcBef>
                <a:spcPts val="1001"/>
              </a:spcBef>
              <a:buClr>
                <a:srgbClr val="000000"/>
              </a:buClr>
              <a:buFont typeface="Arial"/>
              <a:buAutoNum type="alphaUcPeriod"/>
            </a:pPr>
            <a:r>
              <a:rPr b="0" lang="ja-JP" sz="700" spc="-1" strike="noStrike">
                <a:solidFill>
                  <a:srgbClr val="000000"/>
                </a:solidFill>
                <a:latin typeface="Meiryo UI"/>
                <a:ea typeface="Meiryo UI"/>
              </a:rPr>
              <a:t>ｋｓｋｓｌｋ</a:t>
            </a:r>
            <a:endParaRPr b="0" lang="en-US" sz="700" spc="-1" strike="noStrike">
              <a:latin typeface="Arial"/>
            </a:endParaRPr>
          </a:p>
          <a:p>
            <a:pPr marL="514440" indent="-513000">
              <a:lnSpc>
                <a:spcPct val="90000"/>
              </a:lnSpc>
              <a:spcBef>
                <a:spcPts val="1001"/>
              </a:spcBef>
              <a:buClr>
                <a:srgbClr val="000000"/>
              </a:buClr>
              <a:buFont typeface="Arial"/>
              <a:buAutoNum type="alphaUcPeriod"/>
            </a:pPr>
            <a:r>
              <a:rPr b="0" lang="ja-JP" sz="700" spc="-1" strike="noStrike">
                <a:solidFill>
                  <a:srgbClr val="000000"/>
                </a:solidFill>
                <a:latin typeface="Meiryo UI"/>
                <a:ea typeface="Meiryo UI"/>
              </a:rPr>
              <a:t>かきくけ</a:t>
            </a:r>
            <a:endParaRPr b="0" lang="en-US" sz="700" spc="-1" strike="noStrike">
              <a:latin typeface="Arial"/>
            </a:endParaRPr>
          </a:p>
          <a:p>
            <a:pPr marL="514440" indent="-513000">
              <a:lnSpc>
                <a:spcPct val="90000"/>
              </a:lnSpc>
              <a:spcBef>
                <a:spcPts val="1001"/>
              </a:spcBef>
              <a:buClr>
                <a:srgbClr val="000000"/>
              </a:buClr>
              <a:buFont typeface="Arial"/>
              <a:buAutoNum type="alphaUcPeriod"/>
            </a:pPr>
            <a:r>
              <a:rPr b="0" lang="ja-JP" sz="700" spc="-1" strike="noStrike">
                <a:solidFill>
                  <a:srgbClr val="000000"/>
                </a:solidFill>
                <a:latin typeface="Meiryo UI"/>
                <a:ea typeface="Meiryo UI"/>
              </a:rPr>
              <a:t>さしすせ</a:t>
            </a:r>
            <a:endParaRPr b="0" lang="en-US" sz="700" spc="-1" strike="noStrike">
              <a:latin typeface="Arial"/>
            </a:endParaRPr>
          </a:p>
          <a:p>
            <a:pPr marL="514440" indent="-513000">
              <a:lnSpc>
                <a:spcPct val="90000"/>
              </a:lnSpc>
              <a:spcBef>
                <a:spcPts val="1001"/>
              </a:spcBef>
              <a:buClr>
                <a:srgbClr val="000000"/>
              </a:buClr>
              <a:buFont typeface="Arial"/>
              <a:buAutoNum type="alphaUcPeriod"/>
            </a:pPr>
            <a:r>
              <a:rPr b="0" lang="ja-JP" sz="700" spc="-1" strike="noStrike">
                <a:solidFill>
                  <a:srgbClr val="000000"/>
                </a:solidFill>
                <a:latin typeface="Meiryo UI"/>
                <a:ea typeface="Meiryo UI"/>
              </a:rPr>
              <a:t>たちつて</a:t>
            </a:r>
            <a:endParaRPr b="0" lang="en-US" sz="700" spc="-1" strike="noStrike">
              <a:latin typeface="Arial"/>
            </a:endParaRPr>
          </a:p>
          <a:p>
            <a:pPr marL="514440" indent="-513000">
              <a:lnSpc>
                <a:spcPct val="90000"/>
              </a:lnSpc>
              <a:spcBef>
                <a:spcPts val="1001"/>
              </a:spcBef>
              <a:buClr>
                <a:srgbClr val="000000"/>
              </a:buClr>
              <a:buFont typeface="Arial"/>
              <a:buAutoNum type="alphaUcPeriod"/>
            </a:pPr>
            <a:r>
              <a:rPr b="0" lang="ja-JP" sz="700" spc="-1" strike="noStrike">
                <a:solidFill>
                  <a:srgbClr val="000000"/>
                </a:solidFill>
                <a:latin typeface="Meiryo UI"/>
                <a:ea typeface="Meiryo UI"/>
              </a:rPr>
              <a:t>なにぬねｍぽ</a:t>
            </a:r>
            <a:endParaRPr b="0" lang="en-US" sz="700" spc="-1" strike="noStrike">
              <a:latin typeface="Arial"/>
            </a:endParaRPr>
          </a:p>
          <a:p>
            <a:pPr marL="514440" indent="-513000">
              <a:lnSpc>
                <a:spcPct val="90000"/>
              </a:lnSpc>
              <a:spcBef>
                <a:spcPts val="1001"/>
              </a:spcBef>
              <a:buClr>
                <a:srgbClr val="000000"/>
              </a:buClr>
              <a:buFont typeface="Arial"/>
              <a:buAutoNum type="alphaUcPeriod"/>
            </a:pPr>
            <a:r>
              <a:rPr b="0" lang="ja-JP" sz="700" spc="-1" strike="noStrike">
                <a:solidFill>
                  <a:srgbClr val="000000"/>
                </a:solidFill>
                <a:latin typeface="Meiryo UI"/>
                <a:ea typeface="Meiryo UI"/>
              </a:rPr>
              <a:t>はいｈじるえお</a:t>
            </a:r>
            <a:endParaRPr b="0" lang="en-US" sz="700" spc="-1" strike="noStrike">
              <a:latin typeface="Arial"/>
            </a:endParaRPr>
          </a:p>
          <a:p>
            <a:pPr marL="514440" indent="-513000">
              <a:lnSpc>
                <a:spcPct val="90000"/>
              </a:lnSpc>
              <a:spcBef>
                <a:spcPts val="1001"/>
              </a:spcBef>
              <a:buClr>
                <a:srgbClr val="000000"/>
              </a:buClr>
              <a:buFont typeface="Arial"/>
              <a:buAutoNum type="alphaUcPeriod"/>
            </a:pPr>
            <a:r>
              <a:rPr b="0" lang="ja-JP" sz="700" spc="-1" strike="noStrike">
                <a:solidFill>
                  <a:srgbClr val="000000"/>
                </a:solidFill>
                <a:latin typeface="Meiryo UI"/>
                <a:ea typeface="Meiryo UI"/>
              </a:rPr>
              <a:t>はひふへほ</a:t>
            </a:r>
            <a:endParaRPr b="0" lang="en-US" sz="700" spc="-1" strike="noStrike">
              <a:latin typeface="Arial"/>
            </a:endParaRPr>
          </a:p>
          <a:p>
            <a:pPr marL="514440" indent="-513000">
              <a:lnSpc>
                <a:spcPct val="90000"/>
              </a:lnSpc>
              <a:spcBef>
                <a:spcPts val="1001"/>
              </a:spcBef>
              <a:buClr>
                <a:srgbClr val="000000"/>
              </a:buClr>
              <a:buFont typeface="Arial"/>
              <a:buAutoNum type="alphaUcPeriod"/>
            </a:pPr>
            <a:r>
              <a:rPr b="0" lang="ja-JP" sz="700" spc="-1" strike="noStrike">
                <a:solidFill>
                  <a:srgbClr val="000000"/>
                </a:solidFill>
                <a:latin typeface="Meiryo UI"/>
                <a:ea typeface="Meiryo UI"/>
              </a:rPr>
              <a:t>かしひおｋしおいｓかお</a:t>
            </a:r>
            <a:endParaRPr b="0" lang="en-US" sz="700" spc="-1" strike="noStrike">
              <a:latin typeface="Arial"/>
            </a:endParaRPr>
          </a:p>
          <a:p>
            <a:pPr marL="514440" indent="-513000">
              <a:lnSpc>
                <a:spcPct val="90000"/>
              </a:lnSpc>
              <a:spcBef>
                <a:spcPts val="1001"/>
              </a:spcBef>
              <a:buClr>
                <a:srgbClr val="000000"/>
              </a:buClr>
              <a:buFont typeface="Arial"/>
              <a:buAutoNum type="alphaUcPeriod"/>
            </a:pPr>
            <a:r>
              <a:rPr b="0" lang="ja-JP" sz="700" spc="-1" strike="noStrike">
                <a:solidFill>
                  <a:srgbClr val="000000"/>
                </a:solidFill>
                <a:latin typeface="Meiryo UI"/>
                <a:ea typeface="Meiryo UI"/>
              </a:rPr>
              <a:t>じゃｓぁｌｋｓｄじょあそお</a:t>
            </a:r>
            <a:endParaRPr b="0" lang="en-US" sz="700" spc="-1" strike="noStrike">
              <a:latin typeface="Arial"/>
            </a:endParaRPr>
          </a:p>
          <a:p>
            <a:pPr marL="514440" indent="-513000">
              <a:lnSpc>
                <a:spcPct val="90000"/>
              </a:lnSpc>
              <a:spcBef>
                <a:spcPts val="1001"/>
              </a:spcBef>
              <a:buClr>
                <a:srgbClr val="000000"/>
              </a:buClr>
              <a:buFont typeface="Arial"/>
              <a:buAutoNum type="alphaUcPeriod"/>
            </a:pPr>
            <a:r>
              <a:rPr b="0" lang="ja-JP" sz="700" spc="-1" strike="noStrike">
                <a:solidFill>
                  <a:srgbClr val="000000"/>
                </a:solidFill>
                <a:latin typeface="Meiryo UI"/>
                <a:ea typeface="Meiryo UI"/>
              </a:rPr>
              <a:t>あそあおかおあおだこお</a:t>
            </a:r>
            <a:endParaRPr b="0" lang="en-US" sz="700" spc="-1" strike="noStrike">
              <a:latin typeface="Arial"/>
            </a:endParaRPr>
          </a:p>
          <a:p>
            <a:pPr marL="514440" indent="-513000">
              <a:lnSpc>
                <a:spcPct val="90000"/>
              </a:lnSpc>
              <a:spcBef>
                <a:spcPts val="1001"/>
              </a:spcBef>
              <a:buClr>
                <a:srgbClr val="000000"/>
              </a:buClr>
              <a:buFont typeface="Arial"/>
              <a:buAutoNum type="alphaUcPeriod"/>
            </a:pPr>
            <a:r>
              <a:rPr b="0" lang="ja-JP" sz="700" spc="-1" strike="noStrike">
                <a:solidFill>
                  <a:srgbClr val="000000"/>
                </a:solidFill>
                <a:latin typeface="Meiryo UI"/>
                <a:ea typeface="Meiryo UI"/>
              </a:rPr>
              <a:t>ああｋどこｋはいお</a:t>
            </a:r>
            <a:endParaRPr b="0" lang="en-US" sz="700" spc="-1" strike="noStrike">
              <a:latin typeface="Arial"/>
            </a:endParaRPr>
          </a:p>
          <a:p>
            <a:pPr marL="514440" indent="-513000">
              <a:lnSpc>
                <a:spcPct val="90000"/>
              </a:lnSpc>
              <a:spcBef>
                <a:spcPts val="1001"/>
              </a:spcBef>
              <a:buClr>
                <a:srgbClr val="000000"/>
              </a:buClr>
              <a:buFont typeface="Arial"/>
              <a:buAutoNum type="alphaUcPeriod"/>
            </a:pPr>
            <a:r>
              <a:rPr b="0" lang="ja-JP" sz="700" spc="-1" strike="noStrike">
                <a:solidFill>
                  <a:srgbClr val="000000"/>
                </a:solidFill>
                <a:latin typeface="Meiryo UI"/>
                <a:ea typeface="Meiryo UI"/>
              </a:rPr>
              <a:t>あいうえお</a:t>
            </a:r>
            <a:endParaRPr b="0" lang="en-US" sz="700" spc="-1" strike="noStrike">
              <a:latin typeface="Arial"/>
            </a:endParaRPr>
          </a:p>
          <a:p>
            <a:pPr marL="514440" indent="-513000">
              <a:lnSpc>
                <a:spcPct val="90000"/>
              </a:lnSpc>
              <a:spcBef>
                <a:spcPts val="1001"/>
              </a:spcBef>
              <a:buClr>
                <a:srgbClr val="000000"/>
              </a:buClr>
              <a:buFont typeface="Arial"/>
              <a:buAutoNum type="alphaUcPeriod"/>
            </a:pPr>
            <a:r>
              <a:rPr b="0" lang="ja-JP" sz="700" spc="-1" strike="noStrike">
                <a:solidFill>
                  <a:srgbClr val="000000"/>
                </a:solidFill>
                <a:latin typeface="Meiryo UI"/>
                <a:ea typeface="Meiryo UI"/>
              </a:rPr>
              <a:t>なにぬねの</a:t>
            </a:r>
            <a:endParaRPr b="0" lang="en-US" sz="700" spc="-1" strike="noStrike">
              <a:latin typeface="Arial"/>
            </a:endParaRPr>
          </a:p>
          <a:p>
            <a:pPr marL="514440" indent="-513000">
              <a:lnSpc>
                <a:spcPct val="90000"/>
              </a:lnSpc>
              <a:spcBef>
                <a:spcPts val="1001"/>
              </a:spcBef>
              <a:buClr>
                <a:srgbClr val="000000"/>
              </a:buClr>
              <a:buFont typeface="Arial"/>
              <a:buAutoNum type="alphaUcPeriod"/>
            </a:pPr>
            <a:r>
              <a:rPr b="0" lang="ja-JP" sz="700" spc="-1" strike="noStrike">
                <a:solidFill>
                  <a:srgbClr val="000000"/>
                </a:solidFill>
                <a:latin typeface="Meiryo UI"/>
                <a:ea typeface="Meiryo UI"/>
              </a:rPr>
              <a:t>ぱぽぷぺｋ</a:t>
            </a:r>
            <a:endParaRPr b="0" lang="en-US" sz="700" spc="-1" strike="noStrike">
              <a:latin typeface="Arial"/>
            </a:endParaRPr>
          </a:p>
          <a:p>
            <a:pPr marL="514440" indent="-513000">
              <a:lnSpc>
                <a:spcPct val="90000"/>
              </a:lnSpc>
              <a:spcBef>
                <a:spcPts val="1001"/>
              </a:spcBef>
              <a:buClr>
                <a:srgbClr val="000000"/>
              </a:buClr>
              <a:buFont typeface="Arial"/>
              <a:buAutoNum type="alphaUcPeriod"/>
            </a:pPr>
            <a:r>
              <a:rPr b="0" lang="ja-JP" sz="700" spc="-1" strike="noStrike">
                <a:solidFill>
                  <a:srgbClr val="000000"/>
                </a:solidFill>
                <a:latin typeface="Meiryo UI"/>
                <a:ea typeface="Meiryo UI"/>
              </a:rPr>
              <a:t>ぱぴっぷぺぽ</a:t>
            </a:r>
            <a:endParaRPr b="0" lang="en-US" sz="700" spc="-1" strike="noStrike">
              <a:latin typeface="Arial"/>
            </a:endParaRPr>
          </a:p>
          <a:p>
            <a:pPr marL="514440" indent="-513000">
              <a:lnSpc>
                <a:spcPct val="90000"/>
              </a:lnSpc>
              <a:spcBef>
                <a:spcPts val="1001"/>
              </a:spcBef>
              <a:buClr>
                <a:srgbClr val="000000"/>
              </a:buClr>
              <a:buFont typeface="Arial"/>
              <a:buAutoNum type="alphaUcPeriod"/>
            </a:pPr>
            <a:r>
              <a:rPr b="0" lang="ja-JP" sz="700" spc="-1" strike="noStrike">
                <a:solidFill>
                  <a:srgbClr val="000000"/>
                </a:solidFill>
                <a:latin typeface="Meiryo UI"/>
                <a:ea typeface="Meiryo UI"/>
              </a:rPr>
              <a:t>あああああああいい</a:t>
            </a:r>
            <a:endParaRPr b="0" lang="en-US" sz="700" spc="-1" strike="noStrike">
              <a:latin typeface="Arial"/>
            </a:endParaRPr>
          </a:p>
          <a:p>
            <a:pPr marL="514440" indent="-513000">
              <a:lnSpc>
                <a:spcPct val="90000"/>
              </a:lnSpc>
              <a:spcBef>
                <a:spcPts val="1001"/>
              </a:spcBef>
              <a:buClr>
                <a:srgbClr val="000000"/>
              </a:buClr>
              <a:buFont typeface="Arial"/>
              <a:buAutoNum type="alphaUcPeriod"/>
            </a:pPr>
            <a:r>
              <a:rPr b="0" lang="ja-JP" sz="700" spc="-1" strike="noStrike">
                <a:solidFill>
                  <a:srgbClr val="000000"/>
                </a:solidFill>
                <a:latin typeface="Meiryo UI"/>
                <a:ea typeface="Meiryo UI"/>
              </a:rPr>
              <a:t>いいいいいいいいい</a:t>
            </a:r>
            <a:endParaRPr b="0" lang="en-US" sz="700" spc="-1" strike="noStrike">
              <a:latin typeface="Arial"/>
            </a:endParaRPr>
          </a:p>
          <a:p>
            <a:pPr marL="514440" indent="-513000">
              <a:lnSpc>
                <a:spcPct val="90000"/>
              </a:lnSpc>
              <a:spcBef>
                <a:spcPts val="1001"/>
              </a:spcBef>
              <a:buClr>
                <a:srgbClr val="000000"/>
              </a:buClr>
              <a:buFont typeface="Arial"/>
              <a:buAutoNum type="alphaUcPeriod"/>
            </a:pPr>
            <a:r>
              <a:rPr b="0" lang="ja-JP" sz="700" spc="-1" strike="noStrike">
                <a:solidFill>
                  <a:srgbClr val="000000"/>
                </a:solidFill>
                <a:latin typeface="Meiryo UI"/>
                <a:ea typeface="Meiryo UI"/>
              </a:rPr>
              <a:t>えええええええええ</a:t>
            </a:r>
            <a:endParaRPr b="0" lang="en-US" sz="700" spc="-1" strike="noStrike">
              <a:latin typeface="Arial"/>
            </a:endParaRPr>
          </a:p>
          <a:p>
            <a:pPr marL="514440" indent="-513000">
              <a:lnSpc>
                <a:spcPct val="90000"/>
              </a:lnSpc>
              <a:spcBef>
                <a:spcPts val="1001"/>
              </a:spcBef>
              <a:buClr>
                <a:srgbClr val="000000"/>
              </a:buClr>
              <a:buFont typeface="Arial"/>
              <a:buAutoNum type="alphaUcPeriod"/>
            </a:pPr>
            <a:r>
              <a:rPr b="0" lang="ja-JP" sz="700" spc="-1" strike="noStrike">
                <a:solidFill>
                  <a:srgbClr val="000000"/>
                </a:solidFill>
                <a:latin typeface="Meiryo UI"/>
                <a:ea typeface="Meiryo UI"/>
              </a:rPr>
              <a:t>おおおおおおおお</a:t>
            </a:r>
            <a:endParaRPr b="0" lang="en-US" sz="700" spc="-1" strike="noStrike">
              <a:latin typeface="Arial"/>
            </a:endParaRPr>
          </a:p>
          <a:p>
            <a:pPr marL="514440" indent="-513000">
              <a:lnSpc>
                <a:spcPct val="90000"/>
              </a:lnSpc>
              <a:spcBef>
                <a:spcPts val="1001"/>
              </a:spcBef>
              <a:buClr>
                <a:srgbClr val="000000"/>
              </a:buClr>
              <a:buFont typeface="Arial"/>
              <a:buAutoNum type="alphaUcPeriod"/>
            </a:pPr>
            <a:r>
              <a:rPr b="0" lang="ja-JP" sz="700" spc="-1" strike="noStrike">
                <a:solidFill>
                  <a:srgbClr val="000000"/>
                </a:solidFill>
                <a:latin typeface="Meiryo UI"/>
                <a:ea typeface="Meiryo UI"/>
              </a:rPr>
              <a:t>んんんんんんんｎ</a:t>
            </a:r>
            <a:endParaRPr b="0" lang="en-US" sz="700" spc="-1" strike="noStrike">
              <a:latin typeface="Arial"/>
            </a:endParaRPr>
          </a:p>
          <a:p>
            <a:pPr marL="514440" indent="-513000">
              <a:lnSpc>
                <a:spcPct val="90000"/>
              </a:lnSpc>
              <a:spcBef>
                <a:spcPts val="1001"/>
              </a:spcBef>
              <a:buClr>
                <a:srgbClr val="000000"/>
              </a:buClr>
              <a:buFont typeface="Arial"/>
              <a:buAutoNum type="alphaUcPeriod"/>
            </a:pPr>
            <a:r>
              <a:rPr b="0" lang="en-US" sz="700" spc="-1" strike="noStrike">
                <a:solidFill>
                  <a:srgbClr val="000000"/>
                </a:solidFill>
                <a:latin typeface="Meiryo UI"/>
                <a:ea typeface="Meiryo UI"/>
              </a:rPr>
              <a:t> </a:t>
            </a:r>
            <a:endParaRPr b="0" lang="en-US" sz="7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48</TotalTime>
  <Application>LibreOffice/7.0.3.1$Windows_X86_64 LibreOffice_project/d7547858d014d4cf69878db179d326fc3483e082</Application>
  <Words>343</Words>
  <Paragraphs>23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2020-10-05T12:12:01Z</dcterms:created>
  <dc:creator>菅　   裕</dc:creator>
  <dc:description/>
  <dc:language>ja-JP</dc:language>
  <cp:lastModifiedBy/>
  <dcterms:modified xsi:type="dcterms:W3CDTF">2022-06-18T19:08:10Z</dcterms:modified>
  <cp:revision>12</cp:revision>
  <dc:subject/>
  <dc:title>BBBサンプルスライド</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ワイド画面</vt:lpwstr>
  </property>
  <property fmtid="{D5CDD505-2E9C-101B-9397-08002B2CF9AE}" pid="9" name="ScaleCrop">
    <vt:bool>0</vt:bool>
  </property>
  <property fmtid="{D5CDD505-2E9C-101B-9397-08002B2CF9AE}" pid="10" name="ShareDoc">
    <vt:bool>0</vt:bool>
  </property>
  <property fmtid="{D5CDD505-2E9C-101B-9397-08002B2CF9AE}" pid="11" name="Slides">
    <vt:i4>3</vt:i4>
  </property>
</Properties>
</file>