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328C8-2296-4AB9-8866-7300BBB45A97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07C8B4B-763C-4FF7-A112-5F0ED0855C53}">
      <dgm:prSet custT="1"/>
      <dgm:spPr/>
      <dgm:t>
        <a:bodyPr/>
        <a:lstStyle/>
        <a:p>
          <a:r>
            <a:rPr lang="tr-TR" sz="1800" b="1" i="0" dirty="0"/>
            <a:t>Set </a:t>
          </a:r>
          <a:r>
            <a:rPr lang="tr-TR" sz="1800" b="1" i="0" dirty="0" err="1"/>
            <a:t>and</a:t>
          </a:r>
          <a:r>
            <a:rPr lang="tr-TR" sz="1800" b="1" i="0" dirty="0"/>
            <a:t> </a:t>
          </a:r>
          <a:r>
            <a:rPr lang="tr-TR" sz="1800" b="1" i="0" dirty="0" err="1"/>
            <a:t>Indices</a:t>
          </a:r>
          <a:r>
            <a:rPr lang="tr-TR" sz="1800" b="1" i="0" dirty="0"/>
            <a:t>:</a:t>
          </a:r>
          <a:endParaRPr lang="en-US" sz="1800" b="1" dirty="0"/>
        </a:p>
      </dgm:t>
    </dgm:pt>
    <dgm:pt modelId="{9B27B239-41BC-4D0E-A41E-961B76832462}" type="parTrans" cxnId="{4154C508-E61F-4AA7-B92E-66C7C6BB4445}">
      <dgm:prSet/>
      <dgm:spPr/>
      <dgm:t>
        <a:bodyPr/>
        <a:lstStyle/>
        <a:p>
          <a:endParaRPr lang="en-US"/>
        </a:p>
      </dgm:t>
    </dgm:pt>
    <dgm:pt modelId="{BFD86574-64FC-4E05-820C-E6B0D0CD5B06}" type="sibTrans" cxnId="{4154C508-E61F-4AA7-B92E-66C7C6BB4445}">
      <dgm:prSet/>
      <dgm:spPr/>
      <dgm:t>
        <a:bodyPr/>
        <a:lstStyle/>
        <a:p>
          <a:endParaRPr lang="en-US"/>
        </a:p>
      </dgm:t>
    </dgm:pt>
    <dgm:pt modelId="{3C30A3F8-6476-4DD9-A485-57492D8A71DA}">
      <dgm:prSet/>
      <dgm:spPr/>
      <dgm:t>
        <a:bodyPr/>
        <a:lstStyle/>
        <a:p>
          <a:r>
            <a:rPr lang="tr-TR" b="0" i="0" dirty="0"/>
            <a:t>f </a:t>
          </a:r>
          <a:r>
            <a:rPr lang="en-GB" b="0" i="0" dirty="0"/>
            <a:t>∈</a:t>
          </a:r>
          <a:r>
            <a:rPr lang="tr-TR" b="0" i="0" dirty="0"/>
            <a:t> </a:t>
          </a:r>
          <a:r>
            <a:rPr lang="en-GB" b="0" i="0" dirty="0"/>
            <a:t>Factories</a:t>
          </a:r>
          <a:r>
            <a:rPr lang="tr-TR" b="0" i="0" dirty="0"/>
            <a:t> </a:t>
          </a:r>
          <a:r>
            <a:rPr lang="en-GB" b="0" i="0" dirty="0"/>
            <a:t>=</a:t>
          </a:r>
          <a:r>
            <a:rPr lang="tr-TR" b="0" i="0" dirty="0"/>
            <a:t> </a:t>
          </a:r>
          <a:r>
            <a:rPr lang="en-GB" b="0" i="0" dirty="0"/>
            <a:t>{</a:t>
          </a:r>
          <a:r>
            <a:rPr lang="tr-TR" b="0" i="0" dirty="0"/>
            <a:t>F1</a:t>
          </a:r>
          <a:r>
            <a:rPr lang="en-GB" b="0" i="0" dirty="0"/>
            <a:t>,</a:t>
          </a:r>
          <a:r>
            <a:rPr lang="tr-TR" b="0" i="0" dirty="0"/>
            <a:t> F2</a:t>
          </a:r>
          <a:r>
            <a:rPr lang="en-GB" b="0" i="0" dirty="0"/>
            <a:t>}</a:t>
          </a:r>
          <a:endParaRPr lang="en-US" dirty="0"/>
        </a:p>
      </dgm:t>
    </dgm:pt>
    <dgm:pt modelId="{63F640E4-3A79-4B5D-837B-D9F3754ECCFB}" type="parTrans" cxnId="{C899BC11-0A4D-4FAC-A53F-B53685C96F6D}">
      <dgm:prSet/>
      <dgm:spPr/>
      <dgm:t>
        <a:bodyPr/>
        <a:lstStyle/>
        <a:p>
          <a:endParaRPr lang="en-US"/>
        </a:p>
      </dgm:t>
    </dgm:pt>
    <dgm:pt modelId="{3643F706-16D1-4653-9915-DE0DE3B60FCB}" type="sibTrans" cxnId="{C899BC11-0A4D-4FAC-A53F-B53685C96F6D}">
      <dgm:prSet/>
      <dgm:spPr/>
      <dgm:t>
        <a:bodyPr/>
        <a:lstStyle/>
        <a:p>
          <a:endParaRPr lang="en-US"/>
        </a:p>
      </dgm:t>
    </dgm:pt>
    <dgm:pt modelId="{24859129-FF2B-4414-AD94-289EB77363AC}">
      <dgm:prSet/>
      <dgm:spPr/>
      <dgm:t>
        <a:bodyPr/>
        <a:lstStyle/>
        <a:p>
          <a:r>
            <a:rPr lang="tr-TR" b="0" i="0" dirty="0"/>
            <a:t>d </a:t>
          </a:r>
          <a:r>
            <a:rPr lang="en-GB" b="0" i="0" dirty="0"/>
            <a:t>∈</a:t>
          </a:r>
          <a:r>
            <a:rPr lang="tr-TR" b="0" i="0" dirty="0"/>
            <a:t> Distribution </a:t>
          </a:r>
          <a:r>
            <a:rPr lang="tr-TR" b="0" i="0" dirty="0" err="1"/>
            <a:t>Centers</a:t>
          </a:r>
          <a:r>
            <a:rPr lang="en-GB" b="0" i="0" dirty="0"/>
            <a:t>=</a:t>
          </a:r>
          <a:r>
            <a:rPr lang="tr-TR" b="0" i="0" dirty="0"/>
            <a:t> </a:t>
          </a:r>
          <a:r>
            <a:rPr lang="en-GB" b="0" i="0" dirty="0"/>
            <a:t>{</a:t>
          </a:r>
          <a:r>
            <a:rPr lang="tr-TR" b="0" i="0" dirty="0"/>
            <a:t>DC</a:t>
          </a:r>
          <a:r>
            <a:rPr lang="en-GB" b="0" i="0" dirty="0"/>
            <a:t>}</a:t>
          </a:r>
          <a:endParaRPr lang="en-US" dirty="0"/>
        </a:p>
      </dgm:t>
    </dgm:pt>
    <dgm:pt modelId="{EEE0A7FB-1714-493E-A0BF-C11613B06E5D}" type="parTrans" cxnId="{A25C2178-DB82-4554-BCFA-279025545F33}">
      <dgm:prSet/>
      <dgm:spPr/>
      <dgm:t>
        <a:bodyPr/>
        <a:lstStyle/>
        <a:p>
          <a:endParaRPr lang="en-US"/>
        </a:p>
      </dgm:t>
    </dgm:pt>
    <dgm:pt modelId="{25760B51-9D61-4BFB-BEBE-CA5E50820A01}" type="sibTrans" cxnId="{A25C2178-DB82-4554-BCFA-279025545F33}">
      <dgm:prSet/>
      <dgm:spPr/>
      <dgm:t>
        <a:bodyPr/>
        <a:lstStyle/>
        <a:p>
          <a:endParaRPr lang="en-US"/>
        </a:p>
      </dgm:t>
    </dgm:pt>
    <dgm:pt modelId="{750C7ECE-B62B-49A7-96BA-CCD574CD3289}">
      <dgm:prSet/>
      <dgm:spPr/>
      <dgm:t>
        <a:bodyPr/>
        <a:lstStyle/>
        <a:p>
          <a:r>
            <a:rPr lang="tr-TR" b="0" i="0" dirty="0"/>
            <a:t>W </a:t>
          </a:r>
          <a:r>
            <a:rPr lang="en-GB" b="0" i="0" dirty="0"/>
            <a:t>∈</a:t>
          </a:r>
          <a:r>
            <a:rPr lang="tr-TR" b="0" i="0" dirty="0"/>
            <a:t> </a:t>
          </a:r>
          <a:r>
            <a:rPr lang="tr-TR" b="0" i="0" dirty="0" err="1"/>
            <a:t>Warehouses</a:t>
          </a:r>
          <a:r>
            <a:rPr lang="tr-TR" b="0" i="0" dirty="0"/>
            <a:t> </a:t>
          </a:r>
          <a:r>
            <a:rPr lang="en-GB" b="0" i="0" dirty="0"/>
            <a:t>=</a:t>
          </a:r>
          <a:r>
            <a:rPr lang="tr-TR" b="0" i="0" dirty="0"/>
            <a:t> </a:t>
          </a:r>
          <a:r>
            <a:rPr lang="en-GB" b="0" i="0" dirty="0"/>
            <a:t>{C1,</a:t>
          </a:r>
          <a:r>
            <a:rPr lang="tr-TR" b="0" i="0" dirty="0"/>
            <a:t> </a:t>
          </a:r>
          <a:r>
            <a:rPr lang="en-GB" b="0" i="0" dirty="0"/>
            <a:t>C2,</a:t>
          </a:r>
          <a:r>
            <a:rPr lang="tr-TR" b="0" i="0" dirty="0"/>
            <a:t> </a:t>
          </a:r>
          <a:r>
            <a:rPr lang="en-GB" b="0" i="0" dirty="0"/>
            <a:t>C3,</a:t>
          </a:r>
          <a:r>
            <a:rPr lang="tr-TR" b="0" i="0" dirty="0"/>
            <a:t> </a:t>
          </a:r>
          <a:r>
            <a:rPr lang="en-GB" b="0" i="0" dirty="0"/>
            <a:t>C4,</a:t>
          </a:r>
          <a:r>
            <a:rPr lang="tr-TR" b="0" i="0" dirty="0"/>
            <a:t> </a:t>
          </a:r>
          <a:r>
            <a:rPr lang="en-GB" b="0" i="0" dirty="0"/>
            <a:t>C5,</a:t>
          </a:r>
          <a:r>
            <a:rPr lang="tr-TR" b="0" i="0" dirty="0"/>
            <a:t> </a:t>
          </a:r>
          <a:r>
            <a:rPr lang="en-GB" b="0" i="0" dirty="0"/>
            <a:t>C6}</a:t>
          </a:r>
          <a:endParaRPr lang="en-US" dirty="0"/>
        </a:p>
      </dgm:t>
    </dgm:pt>
    <dgm:pt modelId="{47F07451-EFA7-49DC-AF9E-2E031D1679ED}" type="parTrans" cxnId="{C9CC76C8-E0C3-4E2D-BC10-A18B1BC55247}">
      <dgm:prSet/>
      <dgm:spPr/>
      <dgm:t>
        <a:bodyPr/>
        <a:lstStyle/>
        <a:p>
          <a:endParaRPr lang="en-US"/>
        </a:p>
      </dgm:t>
    </dgm:pt>
    <dgm:pt modelId="{D59D705F-D6C7-44C5-AB64-1E359A69F4D4}" type="sibTrans" cxnId="{C9CC76C8-E0C3-4E2D-BC10-A18B1BC55247}">
      <dgm:prSet/>
      <dgm:spPr/>
      <dgm:t>
        <a:bodyPr/>
        <a:lstStyle/>
        <a:p>
          <a:endParaRPr lang="en-US"/>
        </a:p>
      </dgm:t>
    </dgm:pt>
    <dgm:pt modelId="{2AA54E27-4BEF-4A12-BC87-B8A239396DC7}">
      <dgm:prSet/>
      <dgm:spPr/>
      <dgm:t>
        <a:bodyPr/>
        <a:lstStyle/>
        <a:p>
          <a:r>
            <a:rPr lang="tr-TR" b="0" i="0" dirty="0" err="1"/>
            <a:t>Locations</a:t>
          </a:r>
          <a:r>
            <a:rPr lang="tr-TR" b="0" i="0" dirty="0"/>
            <a:t> </a:t>
          </a:r>
          <a:r>
            <a:rPr lang="en-GB" b="0" i="0" dirty="0"/>
            <a:t>=</a:t>
          </a:r>
          <a:r>
            <a:rPr lang="tr-TR" b="0" i="0" dirty="0"/>
            <a:t> </a:t>
          </a:r>
          <a:r>
            <a:rPr lang="en-GB" b="0" i="0" dirty="0"/>
            <a:t>Factories</a:t>
          </a:r>
          <a:r>
            <a:rPr lang="tr-TR" b="0" i="0" dirty="0"/>
            <a:t> </a:t>
          </a:r>
          <a:r>
            <a:rPr lang="en-GB" b="0" i="0" dirty="0"/>
            <a:t>∪</a:t>
          </a:r>
          <a:r>
            <a:rPr lang="tr-TR" b="0" i="0" dirty="0"/>
            <a:t> </a:t>
          </a:r>
          <a:r>
            <a:rPr lang="en-GB" b="0" i="0" dirty="0"/>
            <a:t>D</a:t>
          </a:r>
          <a:r>
            <a:rPr lang="tr-TR" b="0" i="0" dirty="0"/>
            <a:t>.</a:t>
          </a:r>
          <a:r>
            <a:rPr lang="tr-TR" b="0" i="0" dirty="0" err="1"/>
            <a:t>Centers</a:t>
          </a:r>
          <a:r>
            <a:rPr lang="tr-TR" b="0" i="0" dirty="0"/>
            <a:t> </a:t>
          </a:r>
          <a:r>
            <a:rPr lang="en-GB" b="0" i="0" dirty="0"/>
            <a:t>∪</a:t>
          </a:r>
          <a:r>
            <a:rPr lang="tr-TR" b="0" i="0" dirty="0"/>
            <a:t>  </a:t>
          </a:r>
          <a:r>
            <a:rPr lang="tr-TR" b="0" i="0" dirty="0" err="1"/>
            <a:t>Warehouses</a:t>
          </a:r>
          <a:endParaRPr lang="en-US" dirty="0"/>
        </a:p>
      </dgm:t>
    </dgm:pt>
    <dgm:pt modelId="{E7307144-C7A4-4599-BCD3-ADAB5C144975}" type="parTrans" cxnId="{056B2495-FBA3-4617-A65B-0CDBED2DC5AA}">
      <dgm:prSet/>
      <dgm:spPr/>
      <dgm:t>
        <a:bodyPr/>
        <a:lstStyle/>
        <a:p>
          <a:endParaRPr lang="en-US"/>
        </a:p>
      </dgm:t>
    </dgm:pt>
    <dgm:pt modelId="{F23A5801-1A54-43D7-B22B-736880D86D47}" type="sibTrans" cxnId="{056B2495-FBA3-4617-A65B-0CDBED2DC5AA}">
      <dgm:prSet/>
      <dgm:spPr/>
      <dgm:t>
        <a:bodyPr/>
        <a:lstStyle/>
        <a:p>
          <a:endParaRPr lang="en-US"/>
        </a:p>
      </dgm:t>
    </dgm:pt>
    <dgm:pt modelId="{3FEDB2F8-D705-46CC-A1D2-DB34435046BE}">
      <dgm:prSet custT="1"/>
      <dgm:spPr/>
      <dgm:t>
        <a:bodyPr/>
        <a:lstStyle/>
        <a:p>
          <a:r>
            <a:rPr lang="tr-TR" sz="1800" b="1" dirty="0" err="1"/>
            <a:t>Parameters</a:t>
          </a:r>
          <a:r>
            <a:rPr lang="tr-TR" sz="1800" b="1" dirty="0"/>
            <a:t>:</a:t>
          </a:r>
          <a:endParaRPr lang="en-US" sz="1800" b="1" dirty="0"/>
        </a:p>
      </dgm:t>
    </dgm:pt>
    <dgm:pt modelId="{0D5AAE8A-93AC-47E4-AC1C-F39075788FBB}" type="parTrans" cxnId="{D17F3D3C-22F9-4617-B7A8-682B677E2CCE}">
      <dgm:prSet/>
      <dgm:spPr/>
      <dgm:t>
        <a:bodyPr/>
        <a:lstStyle/>
        <a:p>
          <a:endParaRPr lang="en-US"/>
        </a:p>
      </dgm:t>
    </dgm:pt>
    <dgm:pt modelId="{5189E114-33FF-48C1-9BE3-219D608817DB}" type="sibTrans" cxnId="{D17F3D3C-22F9-4617-B7A8-682B677E2CCE}">
      <dgm:prSet/>
      <dgm:spPr/>
      <dgm:t>
        <a:bodyPr/>
        <a:lstStyle/>
        <a:p>
          <a:endParaRPr lang="en-US"/>
        </a:p>
      </dgm:t>
    </dgm:pt>
    <dgm:pt modelId="{093D84DC-680B-4B8D-8751-DEFC21D88FC1}">
      <dgm:prSet/>
      <dgm:spPr/>
      <dgm:t>
        <a:bodyPr/>
        <a:lstStyle/>
        <a:p>
          <a:r>
            <a:rPr lang="en-GB" b="0" i="0" u="none" strike="noStrike" dirty="0">
              <a:solidFill>
                <a:srgbClr val="212121"/>
              </a:solidFill>
              <a:effectLst/>
              <a:latin typeface="MathJax_Main"/>
            </a:rPr>
            <a:t>Cost</a:t>
          </a:r>
          <a:r>
            <a:rPr lang="tr-TR" b="0" i="0" u="none" strike="noStrike" dirty="0">
              <a:solidFill>
                <a:srgbClr val="212121"/>
              </a:solidFill>
              <a:effectLst/>
              <a:latin typeface="MathJax_Main"/>
            </a:rPr>
            <a:t>(</a:t>
          </a:r>
          <a:r>
            <a:rPr lang="en-GB" b="0" i="0" u="none" strike="noStrike" dirty="0" err="1">
              <a:solidFill>
                <a:srgbClr val="212121"/>
              </a:solidFill>
              <a:effectLst/>
              <a:latin typeface="MathJax_Math-italic"/>
            </a:rPr>
            <a:t>s</a:t>
          </a:r>
          <a:r>
            <a:rPr lang="en-GB" b="0" i="0" u="none" strike="noStrike" dirty="0" err="1">
              <a:solidFill>
                <a:srgbClr val="212121"/>
              </a:solidFill>
              <a:effectLst/>
              <a:latin typeface="MathJax_Main"/>
            </a:rPr>
            <a:t>,</a:t>
          </a:r>
          <a:r>
            <a:rPr lang="en-GB" b="0" i="0" u="none" strike="noStrike" dirty="0" err="1">
              <a:solidFill>
                <a:srgbClr val="212121"/>
              </a:solidFill>
              <a:effectLst/>
              <a:latin typeface="MathJax_Math-italic"/>
            </a:rPr>
            <a:t>t</a:t>
          </a:r>
          <a:r>
            <a:rPr lang="tr-TR" b="0" i="0" u="none" strike="noStrike" dirty="0">
              <a:solidFill>
                <a:srgbClr val="212121"/>
              </a:solidFill>
              <a:effectLst/>
              <a:latin typeface="MathJax_Math-italic"/>
            </a:rPr>
            <a:t>) </a:t>
          </a:r>
          <a:r>
            <a:rPr lang="en-US" b="0" i="0" baseline="0" dirty="0"/>
            <a:t>∈</a:t>
          </a:r>
          <a:r>
            <a:rPr lang="tr-TR" b="0" i="0" baseline="0" dirty="0"/>
            <a:t> </a:t>
          </a:r>
          <a:r>
            <a:rPr lang="en-US" b="0" i="0" baseline="0" dirty="0"/>
            <a:t>R+: Cost of shipping one </a:t>
          </a:r>
          <a:r>
            <a:rPr lang="tr-TR" b="0" i="0" baseline="0" dirty="0" err="1"/>
            <a:t>unit</a:t>
          </a:r>
          <a:r>
            <a:rPr lang="en-US" b="0" i="0" baseline="0" dirty="0"/>
            <a:t> from source s to destination t.</a:t>
          </a:r>
          <a:endParaRPr lang="en-US" dirty="0"/>
        </a:p>
      </dgm:t>
    </dgm:pt>
    <dgm:pt modelId="{94B98FEF-5DF2-4D32-9987-DA72CDCA00C5}" type="parTrans" cxnId="{C439369E-F265-419C-A46C-65D582598B3E}">
      <dgm:prSet/>
      <dgm:spPr/>
      <dgm:t>
        <a:bodyPr/>
        <a:lstStyle/>
        <a:p>
          <a:endParaRPr lang="en-US"/>
        </a:p>
      </dgm:t>
    </dgm:pt>
    <dgm:pt modelId="{BDD95D82-D8CB-405B-A0A3-7EC9A3C1BAD8}" type="sibTrans" cxnId="{C439369E-F265-419C-A46C-65D582598B3E}">
      <dgm:prSet/>
      <dgm:spPr/>
      <dgm:t>
        <a:bodyPr/>
        <a:lstStyle/>
        <a:p>
          <a:endParaRPr lang="en-US"/>
        </a:p>
      </dgm:t>
    </dgm:pt>
    <dgm:pt modelId="{09A0A948-0C4B-4B64-AC7C-F2E428EE59B1}">
      <dgm:prSet/>
      <dgm:spPr/>
      <dgm:t>
        <a:bodyPr/>
        <a:lstStyle/>
        <a:p>
          <a:r>
            <a:rPr lang="en-US" b="0" i="0" baseline="0" dirty="0"/>
            <a:t>Supply</a:t>
          </a:r>
          <a:r>
            <a:rPr lang="tr-TR" b="0" i="0" baseline="0" dirty="0"/>
            <a:t>(f) </a:t>
          </a:r>
          <a:r>
            <a:rPr lang="en-US" b="0" i="0" baseline="0" dirty="0"/>
            <a:t>∈</a:t>
          </a:r>
          <a:r>
            <a:rPr lang="tr-TR" b="0" i="0" baseline="0" dirty="0"/>
            <a:t> </a:t>
          </a:r>
          <a:r>
            <a:rPr lang="en-US" b="0" i="0" baseline="0" dirty="0"/>
            <a:t>R+: Maximum possible supply from factory f (</a:t>
          </a:r>
          <a:r>
            <a:rPr lang="tr-TR" b="0" i="0" baseline="0" dirty="0" err="1"/>
            <a:t>per</a:t>
          </a:r>
          <a:r>
            <a:rPr lang="tr-TR" b="0" i="0" baseline="0" dirty="0"/>
            <a:t> </a:t>
          </a:r>
          <a:r>
            <a:rPr lang="tr-TR" b="0" i="0" baseline="0" dirty="0" err="1"/>
            <a:t>unit</a:t>
          </a:r>
          <a:r>
            <a:rPr lang="en-US" b="0" i="0" baseline="0" dirty="0"/>
            <a:t>).</a:t>
          </a:r>
          <a:endParaRPr lang="en-US" dirty="0"/>
        </a:p>
      </dgm:t>
    </dgm:pt>
    <dgm:pt modelId="{52B2FFFB-D50C-4E2B-A738-D90F0145FBEC}" type="parTrans" cxnId="{CC43926B-717B-4C17-A408-ABA606D8A80F}">
      <dgm:prSet/>
      <dgm:spPr/>
      <dgm:t>
        <a:bodyPr/>
        <a:lstStyle/>
        <a:p>
          <a:endParaRPr lang="en-US"/>
        </a:p>
      </dgm:t>
    </dgm:pt>
    <dgm:pt modelId="{887BE6DA-AA27-43EC-BF33-A122D727756D}" type="sibTrans" cxnId="{CC43926B-717B-4C17-A408-ABA606D8A80F}">
      <dgm:prSet/>
      <dgm:spPr/>
      <dgm:t>
        <a:bodyPr/>
        <a:lstStyle/>
        <a:p>
          <a:endParaRPr lang="en-US"/>
        </a:p>
      </dgm:t>
    </dgm:pt>
    <dgm:pt modelId="{727A3374-2EA2-4FA2-BB5D-B2C34E03E221}">
      <dgm:prSet/>
      <dgm:spPr/>
      <dgm:t>
        <a:bodyPr/>
        <a:lstStyle/>
        <a:p>
          <a:r>
            <a:rPr lang="en-US" b="0" i="0" baseline="0" dirty="0"/>
            <a:t>Through</a:t>
          </a:r>
          <a:r>
            <a:rPr lang="tr-TR" b="0" i="0" baseline="0" dirty="0"/>
            <a:t>(</a:t>
          </a:r>
          <a:r>
            <a:rPr lang="en-US" b="0" i="0" baseline="0" dirty="0"/>
            <a:t>d</a:t>
          </a:r>
          <a:r>
            <a:rPr lang="tr-TR" b="0" i="0" baseline="0" dirty="0"/>
            <a:t>) </a:t>
          </a:r>
          <a:r>
            <a:rPr lang="en-US" b="0" i="0" baseline="0" dirty="0"/>
            <a:t>∈</a:t>
          </a:r>
          <a:r>
            <a:rPr lang="tr-TR" b="0" i="0" baseline="0" dirty="0"/>
            <a:t> </a:t>
          </a:r>
          <a:r>
            <a:rPr lang="en-US" b="0" i="0" baseline="0" dirty="0"/>
            <a:t>R+: Maximum possible flow through depot d (</a:t>
          </a:r>
          <a:r>
            <a:rPr lang="tr-TR" b="0" i="0" baseline="0" dirty="0" err="1"/>
            <a:t>per</a:t>
          </a:r>
          <a:r>
            <a:rPr lang="tr-TR" b="0" i="0" baseline="0" dirty="0"/>
            <a:t> </a:t>
          </a:r>
          <a:r>
            <a:rPr lang="tr-TR" b="0" i="0" baseline="0" dirty="0" err="1"/>
            <a:t>unit</a:t>
          </a:r>
          <a:r>
            <a:rPr lang="en-US" b="0" i="0" baseline="0" dirty="0"/>
            <a:t>).</a:t>
          </a:r>
          <a:endParaRPr lang="en-US" dirty="0"/>
        </a:p>
      </dgm:t>
    </dgm:pt>
    <dgm:pt modelId="{14808FF7-8522-4FDA-A538-E248E4D61304}" type="parTrans" cxnId="{2CFA206A-088F-4A71-8DDB-932488FAE0A8}">
      <dgm:prSet/>
      <dgm:spPr/>
      <dgm:t>
        <a:bodyPr/>
        <a:lstStyle/>
        <a:p>
          <a:endParaRPr lang="en-US"/>
        </a:p>
      </dgm:t>
    </dgm:pt>
    <dgm:pt modelId="{FD15D982-4846-4E12-85D0-463532120F7E}" type="sibTrans" cxnId="{2CFA206A-088F-4A71-8DDB-932488FAE0A8}">
      <dgm:prSet/>
      <dgm:spPr/>
      <dgm:t>
        <a:bodyPr/>
        <a:lstStyle/>
        <a:p>
          <a:endParaRPr lang="en-US"/>
        </a:p>
      </dgm:t>
    </dgm:pt>
    <dgm:pt modelId="{066F1A59-CB9F-40B7-B2A0-84900215D336}">
      <dgm:prSet/>
      <dgm:spPr/>
      <dgm:t>
        <a:bodyPr/>
        <a:lstStyle/>
        <a:p>
          <a:r>
            <a:rPr lang="en-US" b="0" i="0" baseline="0" dirty="0"/>
            <a:t>Demand</a:t>
          </a:r>
          <a:r>
            <a:rPr lang="tr-TR" b="0" i="0" baseline="0" dirty="0"/>
            <a:t>(w) </a:t>
          </a:r>
          <a:r>
            <a:rPr lang="en-US" b="0" i="0" baseline="0" dirty="0"/>
            <a:t>∈</a:t>
          </a:r>
          <a:r>
            <a:rPr lang="tr-TR" b="0" i="0" baseline="0" dirty="0"/>
            <a:t> </a:t>
          </a:r>
          <a:r>
            <a:rPr lang="en-US" b="0" i="0" baseline="0" dirty="0"/>
            <a:t>R+: Demand for goods at </a:t>
          </a:r>
          <a:r>
            <a:rPr lang="tr-TR" b="0" i="0" baseline="0" dirty="0" err="1"/>
            <a:t>warehouse</a:t>
          </a:r>
          <a:r>
            <a:rPr lang="en-US" b="0" i="0" baseline="0" dirty="0"/>
            <a:t> </a:t>
          </a:r>
          <a:r>
            <a:rPr lang="tr-TR" b="0" i="0" baseline="0" dirty="0"/>
            <a:t>w</a:t>
          </a:r>
          <a:r>
            <a:rPr lang="en-US" b="0" i="0" baseline="0" dirty="0"/>
            <a:t> (</a:t>
          </a:r>
          <a:r>
            <a:rPr lang="tr-TR" b="0" i="0" baseline="0" dirty="0" err="1"/>
            <a:t>per</a:t>
          </a:r>
          <a:r>
            <a:rPr lang="tr-TR" b="0" i="0" baseline="0" dirty="0"/>
            <a:t> </a:t>
          </a:r>
          <a:r>
            <a:rPr lang="tr-TR" b="0" i="0" baseline="0" dirty="0" err="1"/>
            <a:t>unit</a:t>
          </a:r>
          <a:r>
            <a:rPr lang="en-US" b="0" i="0" baseline="0" dirty="0"/>
            <a:t>).</a:t>
          </a:r>
          <a:endParaRPr lang="en-US" dirty="0"/>
        </a:p>
      </dgm:t>
    </dgm:pt>
    <dgm:pt modelId="{D495AB4A-3B58-4624-9E6B-E7B8C2CD7F03}" type="parTrans" cxnId="{73C8D35A-7688-4956-900F-C94727ABCF8E}">
      <dgm:prSet/>
      <dgm:spPr/>
      <dgm:t>
        <a:bodyPr/>
        <a:lstStyle/>
        <a:p>
          <a:endParaRPr lang="en-US"/>
        </a:p>
      </dgm:t>
    </dgm:pt>
    <dgm:pt modelId="{830DA151-9E6E-4D69-A9EF-8934BABA960B}" type="sibTrans" cxnId="{73C8D35A-7688-4956-900F-C94727ABCF8E}">
      <dgm:prSet/>
      <dgm:spPr/>
      <dgm:t>
        <a:bodyPr/>
        <a:lstStyle/>
        <a:p>
          <a:endParaRPr lang="en-US"/>
        </a:p>
      </dgm:t>
    </dgm:pt>
    <dgm:pt modelId="{3638A67F-6F87-4F8B-AE19-51EB2CB54918}" type="pres">
      <dgm:prSet presAssocID="{7BE328C8-2296-4AB9-8866-7300BBB45A97}" presName="vert0" presStyleCnt="0">
        <dgm:presLayoutVars>
          <dgm:dir/>
          <dgm:animOne val="branch"/>
          <dgm:animLvl val="lvl"/>
        </dgm:presLayoutVars>
      </dgm:prSet>
      <dgm:spPr/>
    </dgm:pt>
    <dgm:pt modelId="{178A887A-4682-49EA-9969-3B7FDC39572A}" type="pres">
      <dgm:prSet presAssocID="{E07C8B4B-763C-4FF7-A112-5F0ED0855C53}" presName="thickLine" presStyleLbl="alignNode1" presStyleIdx="0" presStyleCnt="10"/>
      <dgm:spPr/>
    </dgm:pt>
    <dgm:pt modelId="{0BEC7B37-927F-4474-B6AE-7FA55E5351D1}" type="pres">
      <dgm:prSet presAssocID="{E07C8B4B-763C-4FF7-A112-5F0ED0855C53}" presName="horz1" presStyleCnt="0"/>
      <dgm:spPr/>
    </dgm:pt>
    <dgm:pt modelId="{970D766B-602C-481A-9064-2D751104EFE6}" type="pres">
      <dgm:prSet presAssocID="{E07C8B4B-763C-4FF7-A112-5F0ED0855C53}" presName="tx1" presStyleLbl="revTx" presStyleIdx="0" presStyleCnt="10"/>
      <dgm:spPr/>
    </dgm:pt>
    <dgm:pt modelId="{E0159CE0-0B43-4DFC-A290-53812E203375}" type="pres">
      <dgm:prSet presAssocID="{E07C8B4B-763C-4FF7-A112-5F0ED0855C53}" presName="vert1" presStyleCnt="0"/>
      <dgm:spPr/>
    </dgm:pt>
    <dgm:pt modelId="{09492B26-50CD-430F-B96C-3E475B1CD0C8}" type="pres">
      <dgm:prSet presAssocID="{3C30A3F8-6476-4DD9-A485-57492D8A71DA}" presName="thickLine" presStyleLbl="alignNode1" presStyleIdx="1" presStyleCnt="10"/>
      <dgm:spPr/>
    </dgm:pt>
    <dgm:pt modelId="{E6D8669A-CB81-4B3D-BE14-0CA3D1A8A51E}" type="pres">
      <dgm:prSet presAssocID="{3C30A3F8-6476-4DD9-A485-57492D8A71DA}" presName="horz1" presStyleCnt="0"/>
      <dgm:spPr/>
    </dgm:pt>
    <dgm:pt modelId="{069E2C85-07ED-4273-B1B5-1E3CA0FDA939}" type="pres">
      <dgm:prSet presAssocID="{3C30A3F8-6476-4DD9-A485-57492D8A71DA}" presName="tx1" presStyleLbl="revTx" presStyleIdx="1" presStyleCnt="10"/>
      <dgm:spPr/>
    </dgm:pt>
    <dgm:pt modelId="{2B2AC83A-A347-4B6B-98F6-D4D0282E5A39}" type="pres">
      <dgm:prSet presAssocID="{3C30A3F8-6476-4DD9-A485-57492D8A71DA}" presName="vert1" presStyleCnt="0"/>
      <dgm:spPr/>
    </dgm:pt>
    <dgm:pt modelId="{9EE375F6-8E2D-4679-86DB-1B670A89A276}" type="pres">
      <dgm:prSet presAssocID="{24859129-FF2B-4414-AD94-289EB77363AC}" presName="thickLine" presStyleLbl="alignNode1" presStyleIdx="2" presStyleCnt="10"/>
      <dgm:spPr/>
    </dgm:pt>
    <dgm:pt modelId="{84C68865-23AC-44BB-8DE8-6307CEF5571C}" type="pres">
      <dgm:prSet presAssocID="{24859129-FF2B-4414-AD94-289EB77363AC}" presName="horz1" presStyleCnt="0"/>
      <dgm:spPr/>
    </dgm:pt>
    <dgm:pt modelId="{D3D00C92-4080-4F54-A44E-C2E7F0A4A951}" type="pres">
      <dgm:prSet presAssocID="{24859129-FF2B-4414-AD94-289EB77363AC}" presName="tx1" presStyleLbl="revTx" presStyleIdx="2" presStyleCnt="10"/>
      <dgm:spPr/>
    </dgm:pt>
    <dgm:pt modelId="{0B21B3E3-6F90-4AB2-9726-E48B97FFC070}" type="pres">
      <dgm:prSet presAssocID="{24859129-FF2B-4414-AD94-289EB77363AC}" presName="vert1" presStyleCnt="0"/>
      <dgm:spPr/>
    </dgm:pt>
    <dgm:pt modelId="{E86E0167-F555-4B62-B899-5EAEF131B373}" type="pres">
      <dgm:prSet presAssocID="{750C7ECE-B62B-49A7-96BA-CCD574CD3289}" presName="thickLine" presStyleLbl="alignNode1" presStyleIdx="3" presStyleCnt="10"/>
      <dgm:spPr/>
    </dgm:pt>
    <dgm:pt modelId="{E902A7E1-CAFB-41FE-9177-D4BCB7985192}" type="pres">
      <dgm:prSet presAssocID="{750C7ECE-B62B-49A7-96BA-CCD574CD3289}" presName="horz1" presStyleCnt="0"/>
      <dgm:spPr/>
    </dgm:pt>
    <dgm:pt modelId="{A38066D1-E003-4E2E-BBB0-655A652A5D5C}" type="pres">
      <dgm:prSet presAssocID="{750C7ECE-B62B-49A7-96BA-CCD574CD3289}" presName="tx1" presStyleLbl="revTx" presStyleIdx="3" presStyleCnt="10"/>
      <dgm:spPr/>
    </dgm:pt>
    <dgm:pt modelId="{F57F930D-A5E2-4889-8364-C0DB2BF72EA6}" type="pres">
      <dgm:prSet presAssocID="{750C7ECE-B62B-49A7-96BA-CCD574CD3289}" presName="vert1" presStyleCnt="0"/>
      <dgm:spPr/>
    </dgm:pt>
    <dgm:pt modelId="{32C24547-B638-4870-AFCD-3EE09A65FB44}" type="pres">
      <dgm:prSet presAssocID="{2AA54E27-4BEF-4A12-BC87-B8A239396DC7}" presName="thickLine" presStyleLbl="alignNode1" presStyleIdx="4" presStyleCnt="10"/>
      <dgm:spPr/>
    </dgm:pt>
    <dgm:pt modelId="{6E6AF11A-88BC-497D-A2E2-DCA1AE210BB0}" type="pres">
      <dgm:prSet presAssocID="{2AA54E27-4BEF-4A12-BC87-B8A239396DC7}" presName="horz1" presStyleCnt="0"/>
      <dgm:spPr/>
    </dgm:pt>
    <dgm:pt modelId="{AD3CD5FA-4087-4240-948C-862CBDC84CAA}" type="pres">
      <dgm:prSet presAssocID="{2AA54E27-4BEF-4A12-BC87-B8A239396DC7}" presName="tx1" presStyleLbl="revTx" presStyleIdx="4" presStyleCnt="10"/>
      <dgm:spPr/>
    </dgm:pt>
    <dgm:pt modelId="{17536BA3-045D-463A-BDB9-895540E5E138}" type="pres">
      <dgm:prSet presAssocID="{2AA54E27-4BEF-4A12-BC87-B8A239396DC7}" presName="vert1" presStyleCnt="0"/>
      <dgm:spPr/>
    </dgm:pt>
    <dgm:pt modelId="{6AB8BAD2-74B7-498A-9969-F0AC2C475B8F}" type="pres">
      <dgm:prSet presAssocID="{3FEDB2F8-D705-46CC-A1D2-DB34435046BE}" presName="thickLine" presStyleLbl="alignNode1" presStyleIdx="5" presStyleCnt="10"/>
      <dgm:spPr/>
    </dgm:pt>
    <dgm:pt modelId="{C10FDBDE-1597-439A-B05A-3BFA10B484AF}" type="pres">
      <dgm:prSet presAssocID="{3FEDB2F8-D705-46CC-A1D2-DB34435046BE}" presName="horz1" presStyleCnt="0"/>
      <dgm:spPr/>
    </dgm:pt>
    <dgm:pt modelId="{23B7722D-168D-47BD-9228-08DE21C32EAB}" type="pres">
      <dgm:prSet presAssocID="{3FEDB2F8-D705-46CC-A1D2-DB34435046BE}" presName="tx1" presStyleLbl="revTx" presStyleIdx="5" presStyleCnt="10"/>
      <dgm:spPr/>
    </dgm:pt>
    <dgm:pt modelId="{3B60FE6D-8BA4-4C9B-8391-C25AB2638EE7}" type="pres">
      <dgm:prSet presAssocID="{3FEDB2F8-D705-46CC-A1D2-DB34435046BE}" presName="vert1" presStyleCnt="0"/>
      <dgm:spPr/>
    </dgm:pt>
    <dgm:pt modelId="{8C5731EB-5511-4CFA-AEAB-108AE1962690}" type="pres">
      <dgm:prSet presAssocID="{093D84DC-680B-4B8D-8751-DEFC21D88FC1}" presName="thickLine" presStyleLbl="alignNode1" presStyleIdx="6" presStyleCnt="10"/>
      <dgm:spPr/>
    </dgm:pt>
    <dgm:pt modelId="{D32F4CB3-AB1D-48BC-A6CF-3C0927CDB0C1}" type="pres">
      <dgm:prSet presAssocID="{093D84DC-680B-4B8D-8751-DEFC21D88FC1}" presName="horz1" presStyleCnt="0"/>
      <dgm:spPr/>
    </dgm:pt>
    <dgm:pt modelId="{5A6C777A-DF0A-46C1-A405-9902A0D51E82}" type="pres">
      <dgm:prSet presAssocID="{093D84DC-680B-4B8D-8751-DEFC21D88FC1}" presName="tx1" presStyleLbl="revTx" presStyleIdx="6" presStyleCnt="10"/>
      <dgm:spPr/>
    </dgm:pt>
    <dgm:pt modelId="{28D940B8-1E73-4BB2-A0C4-106AF70C173B}" type="pres">
      <dgm:prSet presAssocID="{093D84DC-680B-4B8D-8751-DEFC21D88FC1}" presName="vert1" presStyleCnt="0"/>
      <dgm:spPr/>
    </dgm:pt>
    <dgm:pt modelId="{4C4C407A-E759-44D4-8ECA-0265BDA93EC1}" type="pres">
      <dgm:prSet presAssocID="{09A0A948-0C4B-4B64-AC7C-F2E428EE59B1}" presName="thickLine" presStyleLbl="alignNode1" presStyleIdx="7" presStyleCnt="10"/>
      <dgm:spPr/>
    </dgm:pt>
    <dgm:pt modelId="{418A7CF4-F028-435F-AB3B-7BD2298C5238}" type="pres">
      <dgm:prSet presAssocID="{09A0A948-0C4B-4B64-AC7C-F2E428EE59B1}" presName="horz1" presStyleCnt="0"/>
      <dgm:spPr/>
    </dgm:pt>
    <dgm:pt modelId="{07F8813C-D395-4362-BAAC-6DAAA13EE3F6}" type="pres">
      <dgm:prSet presAssocID="{09A0A948-0C4B-4B64-AC7C-F2E428EE59B1}" presName="tx1" presStyleLbl="revTx" presStyleIdx="7" presStyleCnt="10"/>
      <dgm:spPr/>
    </dgm:pt>
    <dgm:pt modelId="{F2E607AC-1800-49A0-8AF1-F2C8D1B4661C}" type="pres">
      <dgm:prSet presAssocID="{09A0A948-0C4B-4B64-AC7C-F2E428EE59B1}" presName="vert1" presStyleCnt="0"/>
      <dgm:spPr/>
    </dgm:pt>
    <dgm:pt modelId="{3EF68A1F-A021-4DF7-940D-5EEE70AF6869}" type="pres">
      <dgm:prSet presAssocID="{727A3374-2EA2-4FA2-BB5D-B2C34E03E221}" presName="thickLine" presStyleLbl="alignNode1" presStyleIdx="8" presStyleCnt="10"/>
      <dgm:spPr/>
    </dgm:pt>
    <dgm:pt modelId="{656741DC-02EA-47C5-983C-4A487E0A3312}" type="pres">
      <dgm:prSet presAssocID="{727A3374-2EA2-4FA2-BB5D-B2C34E03E221}" presName="horz1" presStyleCnt="0"/>
      <dgm:spPr/>
    </dgm:pt>
    <dgm:pt modelId="{A21B836A-1C46-4F19-928B-0B4E8E4CA067}" type="pres">
      <dgm:prSet presAssocID="{727A3374-2EA2-4FA2-BB5D-B2C34E03E221}" presName="tx1" presStyleLbl="revTx" presStyleIdx="8" presStyleCnt="10" custScaleY="91708"/>
      <dgm:spPr/>
    </dgm:pt>
    <dgm:pt modelId="{A0391CC3-EB6C-499B-AE59-76D97EEA539E}" type="pres">
      <dgm:prSet presAssocID="{727A3374-2EA2-4FA2-BB5D-B2C34E03E221}" presName="vert1" presStyleCnt="0"/>
      <dgm:spPr/>
    </dgm:pt>
    <dgm:pt modelId="{DB7775C5-D6FE-4F01-AA07-91B325A45FE8}" type="pres">
      <dgm:prSet presAssocID="{066F1A59-CB9F-40B7-B2A0-84900215D336}" presName="thickLine" presStyleLbl="alignNode1" presStyleIdx="9" presStyleCnt="10"/>
      <dgm:spPr/>
    </dgm:pt>
    <dgm:pt modelId="{882C941A-2511-4683-B176-F597BE427BE2}" type="pres">
      <dgm:prSet presAssocID="{066F1A59-CB9F-40B7-B2A0-84900215D336}" presName="horz1" presStyleCnt="0"/>
      <dgm:spPr/>
    </dgm:pt>
    <dgm:pt modelId="{B36FA083-85FB-49AD-80EB-84AD92452C39}" type="pres">
      <dgm:prSet presAssocID="{066F1A59-CB9F-40B7-B2A0-84900215D336}" presName="tx1" presStyleLbl="revTx" presStyleIdx="9" presStyleCnt="10"/>
      <dgm:spPr/>
    </dgm:pt>
    <dgm:pt modelId="{7CC9163B-46D9-4530-9FCB-56AB9AC4F6BB}" type="pres">
      <dgm:prSet presAssocID="{066F1A59-CB9F-40B7-B2A0-84900215D336}" presName="vert1" presStyleCnt="0"/>
      <dgm:spPr/>
    </dgm:pt>
  </dgm:ptLst>
  <dgm:cxnLst>
    <dgm:cxn modelId="{4154C508-E61F-4AA7-B92E-66C7C6BB4445}" srcId="{7BE328C8-2296-4AB9-8866-7300BBB45A97}" destId="{E07C8B4B-763C-4FF7-A112-5F0ED0855C53}" srcOrd="0" destOrd="0" parTransId="{9B27B239-41BC-4D0E-A41E-961B76832462}" sibTransId="{BFD86574-64FC-4E05-820C-E6B0D0CD5B06}"/>
    <dgm:cxn modelId="{90E90A0E-0869-4569-9FDA-ECBE1EE64B09}" type="presOf" srcId="{2AA54E27-4BEF-4A12-BC87-B8A239396DC7}" destId="{AD3CD5FA-4087-4240-948C-862CBDC84CAA}" srcOrd="0" destOrd="0" presId="urn:microsoft.com/office/officeart/2008/layout/LinedList"/>
    <dgm:cxn modelId="{C899BC11-0A4D-4FAC-A53F-B53685C96F6D}" srcId="{7BE328C8-2296-4AB9-8866-7300BBB45A97}" destId="{3C30A3F8-6476-4DD9-A485-57492D8A71DA}" srcOrd="1" destOrd="0" parTransId="{63F640E4-3A79-4B5D-837B-D9F3754ECCFB}" sibTransId="{3643F706-16D1-4653-9915-DE0DE3B60FCB}"/>
    <dgm:cxn modelId="{F0CE462E-6710-49F6-8884-1CF823209C4B}" type="presOf" srcId="{750C7ECE-B62B-49A7-96BA-CCD574CD3289}" destId="{A38066D1-E003-4E2E-BBB0-655A652A5D5C}" srcOrd="0" destOrd="0" presId="urn:microsoft.com/office/officeart/2008/layout/LinedList"/>
    <dgm:cxn modelId="{D17F3D3C-22F9-4617-B7A8-682B677E2CCE}" srcId="{7BE328C8-2296-4AB9-8866-7300BBB45A97}" destId="{3FEDB2F8-D705-46CC-A1D2-DB34435046BE}" srcOrd="5" destOrd="0" parTransId="{0D5AAE8A-93AC-47E4-AC1C-F39075788FBB}" sibTransId="{5189E114-33FF-48C1-9BE3-219D608817DB}"/>
    <dgm:cxn modelId="{2CFA206A-088F-4A71-8DDB-932488FAE0A8}" srcId="{7BE328C8-2296-4AB9-8866-7300BBB45A97}" destId="{727A3374-2EA2-4FA2-BB5D-B2C34E03E221}" srcOrd="8" destOrd="0" parTransId="{14808FF7-8522-4FDA-A538-E248E4D61304}" sibTransId="{FD15D982-4846-4E12-85D0-463532120F7E}"/>
    <dgm:cxn modelId="{9A675A6A-51E3-49E9-B742-EF7A38A783DD}" type="presOf" srcId="{727A3374-2EA2-4FA2-BB5D-B2C34E03E221}" destId="{A21B836A-1C46-4F19-928B-0B4E8E4CA067}" srcOrd="0" destOrd="0" presId="urn:microsoft.com/office/officeart/2008/layout/LinedList"/>
    <dgm:cxn modelId="{CC43926B-717B-4C17-A408-ABA606D8A80F}" srcId="{7BE328C8-2296-4AB9-8866-7300BBB45A97}" destId="{09A0A948-0C4B-4B64-AC7C-F2E428EE59B1}" srcOrd="7" destOrd="0" parTransId="{52B2FFFB-D50C-4E2B-A738-D90F0145FBEC}" sibTransId="{887BE6DA-AA27-43EC-BF33-A122D727756D}"/>
    <dgm:cxn modelId="{A25C2178-DB82-4554-BCFA-279025545F33}" srcId="{7BE328C8-2296-4AB9-8866-7300BBB45A97}" destId="{24859129-FF2B-4414-AD94-289EB77363AC}" srcOrd="2" destOrd="0" parTransId="{EEE0A7FB-1714-493E-A0BF-C11613B06E5D}" sibTransId="{25760B51-9D61-4BFB-BEBE-CA5E50820A01}"/>
    <dgm:cxn modelId="{73C8D35A-7688-4956-900F-C94727ABCF8E}" srcId="{7BE328C8-2296-4AB9-8866-7300BBB45A97}" destId="{066F1A59-CB9F-40B7-B2A0-84900215D336}" srcOrd="9" destOrd="0" parTransId="{D495AB4A-3B58-4624-9E6B-E7B8C2CD7F03}" sibTransId="{830DA151-9E6E-4D69-A9EF-8934BABA960B}"/>
    <dgm:cxn modelId="{32F12D82-DF66-47F9-9A00-3459FD00DFEE}" type="presOf" srcId="{3C30A3F8-6476-4DD9-A485-57492D8A71DA}" destId="{069E2C85-07ED-4273-B1B5-1E3CA0FDA939}" srcOrd="0" destOrd="0" presId="urn:microsoft.com/office/officeart/2008/layout/LinedList"/>
    <dgm:cxn modelId="{056B2495-FBA3-4617-A65B-0CDBED2DC5AA}" srcId="{7BE328C8-2296-4AB9-8866-7300BBB45A97}" destId="{2AA54E27-4BEF-4A12-BC87-B8A239396DC7}" srcOrd="4" destOrd="0" parTransId="{E7307144-C7A4-4599-BCD3-ADAB5C144975}" sibTransId="{F23A5801-1A54-43D7-B22B-736880D86D47}"/>
    <dgm:cxn modelId="{122C6999-CA86-4203-86AF-0AF011E3DA9C}" type="presOf" srcId="{066F1A59-CB9F-40B7-B2A0-84900215D336}" destId="{B36FA083-85FB-49AD-80EB-84AD92452C39}" srcOrd="0" destOrd="0" presId="urn:microsoft.com/office/officeart/2008/layout/LinedList"/>
    <dgm:cxn modelId="{C439369E-F265-419C-A46C-65D582598B3E}" srcId="{7BE328C8-2296-4AB9-8866-7300BBB45A97}" destId="{093D84DC-680B-4B8D-8751-DEFC21D88FC1}" srcOrd="6" destOrd="0" parTransId="{94B98FEF-5DF2-4D32-9987-DA72CDCA00C5}" sibTransId="{BDD95D82-D8CB-405B-A0A3-7EC9A3C1BAD8}"/>
    <dgm:cxn modelId="{4C89F6A1-DC6D-4A16-B9A4-754116CA2C11}" type="presOf" srcId="{E07C8B4B-763C-4FF7-A112-5F0ED0855C53}" destId="{970D766B-602C-481A-9064-2D751104EFE6}" srcOrd="0" destOrd="0" presId="urn:microsoft.com/office/officeart/2008/layout/LinedList"/>
    <dgm:cxn modelId="{174059A3-08D4-43A5-97F1-80FC5424D1FC}" type="presOf" srcId="{09A0A948-0C4B-4B64-AC7C-F2E428EE59B1}" destId="{07F8813C-D395-4362-BAAC-6DAAA13EE3F6}" srcOrd="0" destOrd="0" presId="urn:microsoft.com/office/officeart/2008/layout/LinedList"/>
    <dgm:cxn modelId="{770FF7C4-852E-457E-8037-F8C9DDCB826F}" type="presOf" srcId="{093D84DC-680B-4B8D-8751-DEFC21D88FC1}" destId="{5A6C777A-DF0A-46C1-A405-9902A0D51E82}" srcOrd="0" destOrd="0" presId="urn:microsoft.com/office/officeart/2008/layout/LinedList"/>
    <dgm:cxn modelId="{C9CC76C8-E0C3-4E2D-BC10-A18B1BC55247}" srcId="{7BE328C8-2296-4AB9-8866-7300BBB45A97}" destId="{750C7ECE-B62B-49A7-96BA-CCD574CD3289}" srcOrd="3" destOrd="0" parTransId="{47F07451-EFA7-49DC-AF9E-2E031D1679ED}" sibTransId="{D59D705F-D6C7-44C5-AB64-1E359A69F4D4}"/>
    <dgm:cxn modelId="{018F29DC-7DAB-41C1-A020-ABAEFEE69E27}" type="presOf" srcId="{24859129-FF2B-4414-AD94-289EB77363AC}" destId="{D3D00C92-4080-4F54-A44E-C2E7F0A4A951}" srcOrd="0" destOrd="0" presId="urn:microsoft.com/office/officeart/2008/layout/LinedList"/>
    <dgm:cxn modelId="{24B428E9-C1A6-49CB-BDB1-6C9BA9A589D5}" type="presOf" srcId="{7BE328C8-2296-4AB9-8866-7300BBB45A97}" destId="{3638A67F-6F87-4F8B-AE19-51EB2CB54918}" srcOrd="0" destOrd="0" presId="urn:microsoft.com/office/officeart/2008/layout/LinedList"/>
    <dgm:cxn modelId="{920839F6-0CB0-49F1-B9BB-53DC36030612}" type="presOf" srcId="{3FEDB2F8-D705-46CC-A1D2-DB34435046BE}" destId="{23B7722D-168D-47BD-9228-08DE21C32EAB}" srcOrd="0" destOrd="0" presId="urn:microsoft.com/office/officeart/2008/layout/LinedList"/>
    <dgm:cxn modelId="{D1519EC6-FEE1-407E-BFAA-34B9E3D9FE9F}" type="presParOf" srcId="{3638A67F-6F87-4F8B-AE19-51EB2CB54918}" destId="{178A887A-4682-49EA-9969-3B7FDC39572A}" srcOrd="0" destOrd="0" presId="urn:microsoft.com/office/officeart/2008/layout/LinedList"/>
    <dgm:cxn modelId="{CC851470-49C5-4F73-9C84-C44F30C9C33F}" type="presParOf" srcId="{3638A67F-6F87-4F8B-AE19-51EB2CB54918}" destId="{0BEC7B37-927F-4474-B6AE-7FA55E5351D1}" srcOrd="1" destOrd="0" presId="urn:microsoft.com/office/officeart/2008/layout/LinedList"/>
    <dgm:cxn modelId="{A71551A1-5853-458E-9DDD-9378A755EB15}" type="presParOf" srcId="{0BEC7B37-927F-4474-B6AE-7FA55E5351D1}" destId="{970D766B-602C-481A-9064-2D751104EFE6}" srcOrd="0" destOrd="0" presId="urn:microsoft.com/office/officeart/2008/layout/LinedList"/>
    <dgm:cxn modelId="{AC7FC4E1-9FC8-4FA2-A166-68C158034C31}" type="presParOf" srcId="{0BEC7B37-927F-4474-B6AE-7FA55E5351D1}" destId="{E0159CE0-0B43-4DFC-A290-53812E203375}" srcOrd="1" destOrd="0" presId="urn:microsoft.com/office/officeart/2008/layout/LinedList"/>
    <dgm:cxn modelId="{0792765A-F081-4B8B-B5F9-BA5E51F9C93A}" type="presParOf" srcId="{3638A67F-6F87-4F8B-AE19-51EB2CB54918}" destId="{09492B26-50CD-430F-B96C-3E475B1CD0C8}" srcOrd="2" destOrd="0" presId="urn:microsoft.com/office/officeart/2008/layout/LinedList"/>
    <dgm:cxn modelId="{59524503-68BA-4C27-9E11-513BCE571BE6}" type="presParOf" srcId="{3638A67F-6F87-4F8B-AE19-51EB2CB54918}" destId="{E6D8669A-CB81-4B3D-BE14-0CA3D1A8A51E}" srcOrd="3" destOrd="0" presId="urn:microsoft.com/office/officeart/2008/layout/LinedList"/>
    <dgm:cxn modelId="{CABD4F9E-A11B-4195-82CD-D072FB11A968}" type="presParOf" srcId="{E6D8669A-CB81-4B3D-BE14-0CA3D1A8A51E}" destId="{069E2C85-07ED-4273-B1B5-1E3CA0FDA939}" srcOrd="0" destOrd="0" presId="urn:microsoft.com/office/officeart/2008/layout/LinedList"/>
    <dgm:cxn modelId="{DCF7FAEB-C3CE-4F84-B5C0-D35C9AFB39EE}" type="presParOf" srcId="{E6D8669A-CB81-4B3D-BE14-0CA3D1A8A51E}" destId="{2B2AC83A-A347-4B6B-98F6-D4D0282E5A39}" srcOrd="1" destOrd="0" presId="urn:microsoft.com/office/officeart/2008/layout/LinedList"/>
    <dgm:cxn modelId="{C8C22CCE-E305-47A6-B872-CED3C626DF47}" type="presParOf" srcId="{3638A67F-6F87-4F8B-AE19-51EB2CB54918}" destId="{9EE375F6-8E2D-4679-86DB-1B670A89A276}" srcOrd="4" destOrd="0" presId="urn:microsoft.com/office/officeart/2008/layout/LinedList"/>
    <dgm:cxn modelId="{0A492C21-2580-4890-8186-B6A42FE9ACDC}" type="presParOf" srcId="{3638A67F-6F87-4F8B-AE19-51EB2CB54918}" destId="{84C68865-23AC-44BB-8DE8-6307CEF5571C}" srcOrd="5" destOrd="0" presId="urn:microsoft.com/office/officeart/2008/layout/LinedList"/>
    <dgm:cxn modelId="{5A051FA8-CB92-4408-A08D-B9975F51234B}" type="presParOf" srcId="{84C68865-23AC-44BB-8DE8-6307CEF5571C}" destId="{D3D00C92-4080-4F54-A44E-C2E7F0A4A951}" srcOrd="0" destOrd="0" presId="urn:microsoft.com/office/officeart/2008/layout/LinedList"/>
    <dgm:cxn modelId="{725DB3DE-E88E-4B2D-B4B9-460B0C5FB851}" type="presParOf" srcId="{84C68865-23AC-44BB-8DE8-6307CEF5571C}" destId="{0B21B3E3-6F90-4AB2-9726-E48B97FFC070}" srcOrd="1" destOrd="0" presId="urn:microsoft.com/office/officeart/2008/layout/LinedList"/>
    <dgm:cxn modelId="{10BB2DFD-B281-4157-B1AB-9BE3A99F317C}" type="presParOf" srcId="{3638A67F-6F87-4F8B-AE19-51EB2CB54918}" destId="{E86E0167-F555-4B62-B899-5EAEF131B373}" srcOrd="6" destOrd="0" presId="urn:microsoft.com/office/officeart/2008/layout/LinedList"/>
    <dgm:cxn modelId="{B769C4DF-18BD-4214-8E9E-FA80556670CC}" type="presParOf" srcId="{3638A67F-6F87-4F8B-AE19-51EB2CB54918}" destId="{E902A7E1-CAFB-41FE-9177-D4BCB7985192}" srcOrd="7" destOrd="0" presId="urn:microsoft.com/office/officeart/2008/layout/LinedList"/>
    <dgm:cxn modelId="{15FA8899-46A8-4DE0-9B64-42C55BF60516}" type="presParOf" srcId="{E902A7E1-CAFB-41FE-9177-D4BCB7985192}" destId="{A38066D1-E003-4E2E-BBB0-655A652A5D5C}" srcOrd="0" destOrd="0" presId="urn:microsoft.com/office/officeart/2008/layout/LinedList"/>
    <dgm:cxn modelId="{973E57E2-2C67-4905-99D6-E61B8F53094C}" type="presParOf" srcId="{E902A7E1-CAFB-41FE-9177-D4BCB7985192}" destId="{F57F930D-A5E2-4889-8364-C0DB2BF72EA6}" srcOrd="1" destOrd="0" presId="urn:microsoft.com/office/officeart/2008/layout/LinedList"/>
    <dgm:cxn modelId="{64EDFEA0-86FF-42C9-A667-D5EA865E181A}" type="presParOf" srcId="{3638A67F-6F87-4F8B-AE19-51EB2CB54918}" destId="{32C24547-B638-4870-AFCD-3EE09A65FB44}" srcOrd="8" destOrd="0" presId="urn:microsoft.com/office/officeart/2008/layout/LinedList"/>
    <dgm:cxn modelId="{17F465D2-0010-4994-89AD-2508DB1C3854}" type="presParOf" srcId="{3638A67F-6F87-4F8B-AE19-51EB2CB54918}" destId="{6E6AF11A-88BC-497D-A2E2-DCA1AE210BB0}" srcOrd="9" destOrd="0" presId="urn:microsoft.com/office/officeart/2008/layout/LinedList"/>
    <dgm:cxn modelId="{FCE7C231-6257-49FA-8820-4C7620598A20}" type="presParOf" srcId="{6E6AF11A-88BC-497D-A2E2-DCA1AE210BB0}" destId="{AD3CD5FA-4087-4240-948C-862CBDC84CAA}" srcOrd="0" destOrd="0" presId="urn:microsoft.com/office/officeart/2008/layout/LinedList"/>
    <dgm:cxn modelId="{D82C3BAB-CD04-4A1F-9333-497A1D8651F1}" type="presParOf" srcId="{6E6AF11A-88BC-497D-A2E2-DCA1AE210BB0}" destId="{17536BA3-045D-463A-BDB9-895540E5E138}" srcOrd="1" destOrd="0" presId="urn:microsoft.com/office/officeart/2008/layout/LinedList"/>
    <dgm:cxn modelId="{160B93DE-9945-4100-86E8-DFD018D4374F}" type="presParOf" srcId="{3638A67F-6F87-4F8B-AE19-51EB2CB54918}" destId="{6AB8BAD2-74B7-498A-9969-F0AC2C475B8F}" srcOrd="10" destOrd="0" presId="urn:microsoft.com/office/officeart/2008/layout/LinedList"/>
    <dgm:cxn modelId="{15F6C3B6-5863-4712-AABC-111886CFBDB8}" type="presParOf" srcId="{3638A67F-6F87-4F8B-AE19-51EB2CB54918}" destId="{C10FDBDE-1597-439A-B05A-3BFA10B484AF}" srcOrd="11" destOrd="0" presId="urn:microsoft.com/office/officeart/2008/layout/LinedList"/>
    <dgm:cxn modelId="{CCD112E2-02C3-4F7A-8495-F4138CD008E1}" type="presParOf" srcId="{C10FDBDE-1597-439A-B05A-3BFA10B484AF}" destId="{23B7722D-168D-47BD-9228-08DE21C32EAB}" srcOrd="0" destOrd="0" presId="urn:microsoft.com/office/officeart/2008/layout/LinedList"/>
    <dgm:cxn modelId="{B61698A4-092C-4226-8535-25BDC3479AA5}" type="presParOf" srcId="{C10FDBDE-1597-439A-B05A-3BFA10B484AF}" destId="{3B60FE6D-8BA4-4C9B-8391-C25AB2638EE7}" srcOrd="1" destOrd="0" presId="urn:microsoft.com/office/officeart/2008/layout/LinedList"/>
    <dgm:cxn modelId="{AF7C477C-92AF-4C28-8E1C-140BC3C6AAFE}" type="presParOf" srcId="{3638A67F-6F87-4F8B-AE19-51EB2CB54918}" destId="{8C5731EB-5511-4CFA-AEAB-108AE1962690}" srcOrd="12" destOrd="0" presId="urn:microsoft.com/office/officeart/2008/layout/LinedList"/>
    <dgm:cxn modelId="{56F863D2-818F-4468-8935-C86E602033C2}" type="presParOf" srcId="{3638A67F-6F87-4F8B-AE19-51EB2CB54918}" destId="{D32F4CB3-AB1D-48BC-A6CF-3C0927CDB0C1}" srcOrd="13" destOrd="0" presId="urn:microsoft.com/office/officeart/2008/layout/LinedList"/>
    <dgm:cxn modelId="{5901780E-B84D-458A-8343-9F04C6C6FD2A}" type="presParOf" srcId="{D32F4CB3-AB1D-48BC-A6CF-3C0927CDB0C1}" destId="{5A6C777A-DF0A-46C1-A405-9902A0D51E82}" srcOrd="0" destOrd="0" presId="urn:microsoft.com/office/officeart/2008/layout/LinedList"/>
    <dgm:cxn modelId="{999CCC6A-E7E5-49A7-ADD7-B34667769719}" type="presParOf" srcId="{D32F4CB3-AB1D-48BC-A6CF-3C0927CDB0C1}" destId="{28D940B8-1E73-4BB2-A0C4-106AF70C173B}" srcOrd="1" destOrd="0" presId="urn:microsoft.com/office/officeart/2008/layout/LinedList"/>
    <dgm:cxn modelId="{8C3BD13C-3CE8-46C1-AE83-10BF42CF4ECA}" type="presParOf" srcId="{3638A67F-6F87-4F8B-AE19-51EB2CB54918}" destId="{4C4C407A-E759-44D4-8ECA-0265BDA93EC1}" srcOrd="14" destOrd="0" presId="urn:microsoft.com/office/officeart/2008/layout/LinedList"/>
    <dgm:cxn modelId="{CCC63FFF-E0A7-45B6-A033-F453D3046784}" type="presParOf" srcId="{3638A67F-6F87-4F8B-AE19-51EB2CB54918}" destId="{418A7CF4-F028-435F-AB3B-7BD2298C5238}" srcOrd="15" destOrd="0" presId="urn:microsoft.com/office/officeart/2008/layout/LinedList"/>
    <dgm:cxn modelId="{F7E19641-08C6-4A55-A430-AC9C6F85C3C7}" type="presParOf" srcId="{418A7CF4-F028-435F-AB3B-7BD2298C5238}" destId="{07F8813C-D395-4362-BAAC-6DAAA13EE3F6}" srcOrd="0" destOrd="0" presId="urn:microsoft.com/office/officeart/2008/layout/LinedList"/>
    <dgm:cxn modelId="{318C30FF-C289-405A-87F4-E2489EB85F74}" type="presParOf" srcId="{418A7CF4-F028-435F-AB3B-7BD2298C5238}" destId="{F2E607AC-1800-49A0-8AF1-F2C8D1B4661C}" srcOrd="1" destOrd="0" presId="urn:microsoft.com/office/officeart/2008/layout/LinedList"/>
    <dgm:cxn modelId="{F2D0923C-6E5D-498A-80ED-E9AD706A056A}" type="presParOf" srcId="{3638A67F-6F87-4F8B-AE19-51EB2CB54918}" destId="{3EF68A1F-A021-4DF7-940D-5EEE70AF6869}" srcOrd="16" destOrd="0" presId="urn:microsoft.com/office/officeart/2008/layout/LinedList"/>
    <dgm:cxn modelId="{5F1967C1-6F67-4CF3-B185-8127F8CC736F}" type="presParOf" srcId="{3638A67F-6F87-4F8B-AE19-51EB2CB54918}" destId="{656741DC-02EA-47C5-983C-4A487E0A3312}" srcOrd="17" destOrd="0" presId="urn:microsoft.com/office/officeart/2008/layout/LinedList"/>
    <dgm:cxn modelId="{961585A8-EF90-4F08-9C98-170CD17AFC5A}" type="presParOf" srcId="{656741DC-02EA-47C5-983C-4A487E0A3312}" destId="{A21B836A-1C46-4F19-928B-0B4E8E4CA067}" srcOrd="0" destOrd="0" presId="urn:microsoft.com/office/officeart/2008/layout/LinedList"/>
    <dgm:cxn modelId="{567056DF-68F4-4544-AB87-EC778E9B02A6}" type="presParOf" srcId="{656741DC-02EA-47C5-983C-4A487E0A3312}" destId="{A0391CC3-EB6C-499B-AE59-76D97EEA539E}" srcOrd="1" destOrd="0" presId="urn:microsoft.com/office/officeart/2008/layout/LinedList"/>
    <dgm:cxn modelId="{3DDD0BAA-9427-4FA9-B5CC-5793ED861610}" type="presParOf" srcId="{3638A67F-6F87-4F8B-AE19-51EB2CB54918}" destId="{DB7775C5-D6FE-4F01-AA07-91B325A45FE8}" srcOrd="18" destOrd="0" presId="urn:microsoft.com/office/officeart/2008/layout/LinedList"/>
    <dgm:cxn modelId="{46016AFA-95FC-4DAE-B4D1-54DDF2807964}" type="presParOf" srcId="{3638A67F-6F87-4F8B-AE19-51EB2CB54918}" destId="{882C941A-2511-4683-B176-F597BE427BE2}" srcOrd="19" destOrd="0" presId="urn:microsoft.com/office/officeart/2008/layout/LinedList"/>
    <dgm:cxn modelId="{593EAC5A-DBAE-4588-A147-AA5CB5328649}" type="presParOf" srcId="{882C941A-2511-4683-B176-F597BE427BE2}" destId="{B36FA083-85FB-49AD-80EB-84AD92452C39}" srcOrd="0" destOrd="0" presId="urn:microsoft.com/office/officeart/2008/layout/LinedList"/>
    <dgm:cxn modelId="{A62D315F-C265-4618-A965-05F634BC1942}" type="presParOf" srcId="{882C941A-2511-4683-B176-F597BE427BE2}" destId="{7CC9163B-46D9-4530-9FCB-56AB9AC4F6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A887A-4682-49EA-9969-3B7FDC39572A}">
      <dsp:nvSpPr>
        <dsp:cNvPr id="0" name=""/>
        <dsp:cNvSpPr/>
      </dsp:nvSpPr>
      <dsp:spPr>
        <a:xfrm>
          <a:off x="0" y="157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D766B-602C-481A-9064-2D751104EFE6}">
      <dsp:nvSpPr>
        <dsp:cNvPr id="0" name=""/>
        <dsp:cNvSpPr/>
      </dsp:nvSpPr>
      <dsp:spPr>
        <a:xfrm>
          <a:off x="0" y="157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i="0" kern="1200" dirty="0"/>
            <a:t>Set </a:t>
          </a:r>
          <a:r>
            <a:rPr lang="tr-TR" sz="1800" b="1" i="0" kern="1200" dirty="0" err="1"/>
            <a:t>and</a:t>
          </a:r>
          <a:r>
            <a:rPr lang="tr-TR" sz="1800" b="1" i="0" kern="1200" dirty="0"/>
            <a:t> </a:t>
          </a:r>
          <a:r>
            <a:rPr lang="tr-TR" sz="1800" b="1" i="0" kern="1200" dirty="0" err="1"/>
            <a:t>Indices</a:t>
          </a:r>
          <a:r>
            <a:rPr lang="tr-TR" sz="1800" b="1" i="0" kern="1200" dirty="0"/>
            <a:t>:</a:t>
          </a:r>
          <a:endParaRPr lang="en-US" sz="1800" b="1" kern="1200" dirty="0"/>
        </a:p>
      </dsp:txBody>
      <dsp:txXfrm>
        <a:off x="0" y="157"/>
        <a:ext cx="5901076" cy="527413"/>
      </dsp:txXfrm>
    </dsp:sp>
    <dsp:sp modelId="{09492B26-50CD-430F-B96C-3E475B1CD0C8}">
      <dsp:nvSpPr>
        <dsp:cNvPr id="0" name=""/>
        <dsp:cNvSpPr/>
      </dsp:nvSpPr>
      <dsp:spPr>
        <a:xfrm>
          <a:off x="0" y="527570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E2C85-07ED-4273-B1B5-1E3CA0FDA939}">
      <dsp:nvSpPr>
        <dsp:cNvPr id="0" name=""/>
        <dsp:cNvSpPr/>
      </dsp:nvSpPr>
      <dsp:spPr>
        <a:xfrm>
          <a:off x="0" y="527570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dirty="0"/>
            <a:t>f </a:t>
          </a:r>
          <a:r>
            <a:rPr lang="en-GB" sz="1500" b="0" i="0" kern="1200" dirty="0"/>
            <a:t>∈</a:t>
          </a:r>
          <a:r>
            <a:rPr lang="tr-TR" sz="1500" b="0" i="0" kern="1200" dirty="0"/>
            <a:t> </a:t>
          </a:r>
          <a:r>
            <a:rPr lang="en-GB" sz="1500" b="0" i="0" kern="1200" dirty="0"/>
            <a:t>Factories</a:t>
          </a:r>
          <a:r>
            <a:rPr lang="tr-TR" sz="1500" b="0" i="0" kern="1200" dirty="0"/>
            <a:t> </a:t>
          </a:r>
          <a:r>
            <a:rPr lang="en-GB" sz="1500" b="0" i="0" kern="1200" dirty="0"/>
            <a:t>=</a:t>
          </a:r>
          <a:r>
            <a:rPr lang="tr-TR" sz="1500" b="0" i="0" kern="1200" dirty="0"/>
            <a:t> </a:t>
          </a:r>
          <a:r>
            <a:rPr lang="en-GB" sz="1500" b="0" i="0" kern="1200" dirty="0"/>
            <a:t>{</a:t>
          </a:r>
          <a:r>
            <a:rPr lang="tr-TR" sz="1500" b="0" i="0" kern="1200" dirty="0"/>
            <a:t>F1</a:t>
          </a:r>
          <a:r>
            <a:rPr lang="en-GB" sz="1500" b="0" i="0" kern="1200" dirty="0"/>
            <a:t>,</a:t>
          </a:r>
          <a:r>
            <a:rPr lang="tr-TR" sz="1500" b="0" i="0" kern="1200" dirty="0"/>
            <a:t> F2</a:t>
          </a:r>
          <a:r>
            <a:rPr lang="en-GB" sz="1500" b="0" i="0" kern="1200" dirty="0"/>
            <a:t>}</a:t>
          </a:r>
          <a:endParaRPr lang="en-US" sz="1500" kern="1200" dirty="0"/>
        </a:p>
      </dsp:txBody>
      <dsp:txXfrm>
        <a:off x="0" y="527570"/>
        <a:ext cx="5901076" cy="527413"/>
      </dsp:txXfrm>
    </dsp:sp>
    <dsp:sp modelId="{9EE375F6-8E2D-4679-86DB-1B670A89A276}">
      <dsp:nvSpPr>
        <dsp:cNvPr id="0" name=""/>
        <dsp:cNvSpPr/>
      </dsp:nvSpPr>
      <dsp:spPr>
        <a:xfrm>
          <a:off x="0" y="1054984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0C92-4080-4F54-A44E-C2E7F0A4A951}">
      <dsp:nvSpPr>
        <dsp:cNvPr id="0" name=""/>
        <dsp:cNvSpPr/>
      </dsp:nvSpPr>
      <dsp:spPr>
        <a:xfrm>
          <a:off x="0" y="1054984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dirty="0"/>
            <a:t>d </a:t>
          </a:r>
          <a:r>
            <a:rPr lang="en-GB" sz="1500" b="0" i="0" kern="1200" dirty="0"/>
            <a:t>∈</a:t>
          </a:r>
          <a:r>
            <a:rPr lang="tr-TR" sz="1500" b="0" i="0" kern="1200" dirty="0"/>
            <a:t> Distribution </a:t>
          </a:r>
          <a:r>
            <a:rPr lang="tr-TR" sz="1500" b="0" i="0" kern="1200" dirty="0" err="1"/>
            <a:t>Centers</a:t>
          </a:r>
          <a:r>
            <a:rPr lang="en-GB" sz="1500" b="0" i="0" kern="1200" dirty="0"/>
            <a:t>=</a:t>
          </a:r>
          <a:r>
            <a:rPr lang="tr-TR" sz="1500" b="0" i="0" kern="1200" dirty="0"/>
            <a:t> </a:t>
          </a:r>
          <a:r>
            <a:rPr lang="en-GB" sz="1500" b="0" i="0" kern="1200" dirty="0"/>
            <a:t>{</a:t>
          </a:r>
          <a:r>
            <a:rPr lang="tr-TR" sz="1500" b="0" i="0" kern="1200" dirty="0"/>
            <a:t>DC</a:t>
          </a:r>
          <a:r>
            <a:rPr lang="en-GB" sz="1500" b="0" i="0" kern="1200" dirty="0"/>
            <a:t>}</a:t>
          </a:r>
          <a:endParaRPr lang="en-US" sz="1500" kern="1200" dirty="0"/>
        </a:p>
      </dsp:txBody>
      <dsp:txXfrm>
        <a:off x="0" y="1054984"/>
        <a:ext cx="5901076" cy="527413"/>
      </dsp:txXfrm>
    </dsp:sp>
    <dsp:sp modelId="{E86E0167-F555-4B62-B899-5EAEF131B373}">
      <dsp:nvSpPr>
        <dsp:cNvPr id="0" name=""/>
        <dsp:cNvSpPr/>
      </dsp:nvSpPr>
      <dsp:spPr>
        <a:xfrm>
          <a:off x="0" y="1582398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066D1-E003-4E2E-BBB0-655A652A5D5C}">
      <dsp:nvSpPr>
        <dsp:cNvPr id="0" name=""/>
        <dsp:cNvSpPr/>
      </dsp:nvSpPr>
      <dsp:spPr>
        <a:xfrm>
          <a:off x="0" y="1582398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dirty="0"/>
            <a:t>W </a:t>
          </a:r>
          <a:r>
            <a:rPr lang="en-GB" sz="1500" b="0" i="0" kern="1200" dirty="0"/>
            <a:t>∈</a:t>
          </a:r>
          <a:r>
            <a:rPr lang="tr-TR" sz="1500" b="0" i="0" kern="1200" dirty="0"/>
            <a:t> </a:t>
          </a:r>
          <a:r>
            <a:rPr lang="tr-TR" sz="1500" b="0" i="0" kern="1200" dirty="0" err="1"/>
            <a:t>Warehouses</a:t>
          </a:r>
          <a:r>
            <a:rPr lang="tr-TR" sz="1500" b="0" i="0" kern="1200" dirty="0"/>
            <a:t> </a:t>
          </a:r>
          <a:r>
            <a:rPr lang="en-GB" sz="1500" b="0" i="0" kern="1200" dirty="0"/>
            <a:t>=</a:t>
          </a:r>
          <a:r>
            <a:rPr lang="tr-TR" sz="1500" b="0" i="0" kern="1200" dirty="0"/>
            <a:t> </a:t>
          </a:r>
          <a:r>
            <a:rPr lang="en-GB" sz="1500" b="0" i="0" kern="1200" dirty="0"/>
            <a:t>{C1,</a:t>
          </a:r>
          <a:r>
            <a:rPr lang="tr-TR" sz="1500" b="0" i="0" kern="1200" dirty="0"/>
            <a:t> </a:t>
          </a:r>
          <a:r>
            <a:rPr lang="en-GB" sz="1500" b="0" i="0" kern="1200" dirty="0"/>
            <a:t>C2,</a:t>
          </a:r>
          <a:r>
            <a:rPr lang="tr-TR" sz="1500" b="0" i="0" kern="1200" dirty="0"/>
            <a:t> </a:t>
          </a:r>
          <a:r>
            <a:rPr lang="en-GB" sz="1500" b="0" i="0" kern="1200" dirty="0"/>
            <a:t>C3,</a:t>
          </a:r>
          <a:r>
            <a:rPr lang="tr-TR" sz="1500" b="0" i="0" kern="1200" dirty="0"/>
            <a:t> </a:t>
          </a:r>
          <a:r>
            <a:rPr lang="en-GB" sz="1500" b="0" i="0" kern="1200" dirty="0"/>
            <a:t>C4,</a:t>
          </a:r>
          <a:r>
            <a:rPr lang="tr-TR" sz="1500" b="0" i="0" kern="1200" dirty="0"/>
            <a:t> </a:t>
          </a:r>
          <a:r>
            <a:rPr lang="en-GB" sz="1500" b="0" i="0" kern="1200" dirty="0"/>
            <a:t>C5,</a:t>
          </a:r>
          <a:r>
            <a:rPr lang="tr-TR" sz="1500" b="0" i="0" kern="1200" dirty="0"/>
            <a:t> </a:t>
          </a:r>
          <a:r>
            <a:rPr lang="en-GB" sz="1500" b="0" i="0" kern="1200" dirty="0"/>
            <a:t>C6}</a:t>
          </a:r>
          <a:endParaRPr lang="en-US" sz="1500" kern="1200" dirty="0"/>
        </a:p>
      </dsp:txBody>
      <dsp:txXfrm>
        <a:off x="0" y="1582398"/>
        <a:ext cx="5901076" cy="527413"/>
      </dsp:txXfrm>
    </dsp:sp>
    <dsp:sp modelId="{32C24547-B638-4870-AFCD-3EE09A65FB44}">
      <dsp:nvSpPr>
        <dsp:cNvPr id="0" name=""/>
        <dsp:cNvSpPr/>
      </dsp:nvSpPr>
      <dsp:spPr>
        <a:xfrm>
          <a:off x="0" y="2109811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CD5FA-4087-4240-948C-862CBDC84CAA}">
      <dsp:nvSpPr>
        <dsp:cNvPr id="0" name=""/>
        <dsp:cNvSpPr/>
      </dsp:nvSpPr>
      <dsp:spPr>
        <a:xfrm>
          <a:off x="0" y="2109811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0" i="0" kern="1200" dirty="0" err="1"/>
            <a:t>Locations</a:t>
          </a:r>
          <a:r>
            <a:rPr lang="tr-TR" sz="1500" b="0" i="0" kern="1200" dirty="0"/>
            <a:t> </a:t>
          </a:r>
          <a:r>
            <a:rPr lang="en-GB" sz="1500" b="0" i="0" kern="1200" dirty="0"/>
            <a:t>=</a:t>
          </a:r>
          <a:r>
            <a:rPr lang="tr-TR" sz="1500" b="0" i="0" kern="1200" dirty="0"/>
            <a:t> </a:t>
          </a:r>
          <a:r>
            <a:rPr lang="en-GB" sz="1500" b="0" i="0" kern="1200" dirty="0"/>
            <a:t>Factories</a:t>
          </a:r>
          <a:r>
            <a:rPr lang="tr-TR" sz="1500" b="0" i="0" kern="1200" dirty="0"/>
            <a:t> </a:t>
          </a:r>
          <a:r>
            <a:rPr lang="en-GB" sz="1500" b="0" i="0" kern="1200" dirty="0"/>
            <a:t>∪</a:t>
          </a:r>
          <a:r>
            <a:rPr lang="tr-TR" sz="1500" b="0" i="0" kern="1200" dirty="0"/>
            <a:t> </a:t>
          </a:r>
          <a:r>
            <a:rPr lang="en-GB" sz="1500" b="0" i="0" kern="1200" dirty="0"/>
            <a:t>D</a:t>
          </a:r>
          <a:r>
            <a:rPr lang="tr-TR" sz="1500" b="0" i="0" kern="1200" dirty="0"/>
            <a:t>.</a:t>
          </a:r>
          <a:r>
            <a:rPr lang="tr-TR" sz="1500" b="0" i="0" kern="1200" dirty="0" err="1"/>
            <a:t>Centers</a:t>
          </a:r>
          <a:r>
            <a:rPr lang="tr-TR" sz="1500" b="0" i="0" kern="1200" dirty="0"/>
            <a:t> </a:t>
          </a:r>
          <a:r>
            <a:rPr lang="en-GB" sz="1500" b="0" i="0" kern="1200" dirty="0"/>
            <a:t>∪</a:t>
          </a:r>
          <a:r>
            <a:rPr lang="tr-TR" sz="1500" b="0" i="0" kern="1200" dirty="0"/>
            <a:t>  </a:t>
          </a:r>
          <a:r>
            <a:rPr lang="tr-TR" sz="1500" b="0" i="0" kern="1200" dirty="0" err="1"/>
            <a:t>Warehouses</a:t>
          </a:r>
          <a:endParaRPr lang="en-US" sz="1500" kern="1200" dirty="0"/>
        </a:p>
      </dsp:txBody>
      <dsp:txXfrm>
        <a:off x="0" y="2109811"/>
        <a:ext cx="5901076" cy="527413"/>
      </dsp:txXfrm>
    </dsp:sp>
    <dsp:sp modelId="{6AB8BAD2-74B7-498A-9969-F0AC2C475B8F}">
      <dsp:nvSpPr>
        <dsp:cNvPr id="0" name=""/>
        <dsp:cNvSpPr/>
      </dsp:nvSpPr>
      <dsp:spPr>
        <a:xfrm>
          <a:off x="0" y="2637225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7722D-168D-47BD-9228-08DE21C32EAB}">
      <dsp:nvSpPr>
        <dsp:cNvPr id="0" name=""/>
        <dsp:cNvSpPr/>
      </dsp:nvSpPr>
      <dsp:spPr>
        <a:xfrm>
          <a:off x="0" y="2637225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 err="1"/>
            <a:t>Parameters</a:t>
          </a:r>
          <a:r>
            <a:rPr lang="tr-TR" sz="1800" b="1" kern="1200" dirty="0"/>
            <a:t>:</a:t>
          </a:r>
          <a:endParaRPr lang="en-US" sz="1800" b="1" kern="1200" dirty="0"/>
        </a:p>
      </dsp:txBody>
      <dsp:txXfrm>
        <a:off x="0" y="2637225"/>
        <a:ext cx="5901076" cy="527413"/>
      </dsp:txXfrm>
    </dsp:sp>
    <dsp:sp modelId="{8C5731EB-5511-4CFA-AEAB-108AE1962690}">
      <dsp:nvSpPr>
        <dsp:cNvPr id="0" name=""/>
        <dsp:cNvSpPr/>
      </dsp:nvSpPr>
      <dsp:spPr>
        <a:xfrm>
          <a:off x="0" y="3164639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C777A-DF0A-46C1-A405-9902A0D51E82}">
      <dsp:nvSpPr>
        <dsp:cNvPr id="0" name=""/>
        <dsp:cNvSpPr/>
      </dsp:nvSpPr>
      <dsp:spPr>
        <a:xfrm>
          <a:off x="0" y="3164639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u="none" strike="noStrike" kern="1200" dirty="0">
              <a:solidFill>
                <a:srgbClr val="212121"/>
              </a:solidFill>
              <a:effectLst/>
              <a:latin typeface="MathJax_Main"/>
            </a:rPr>
            <a:t>Cost</a:t>
          </a:r>
          <a:r>
            <a:rPr lang="tr-TR" sz="1500" b="0" i="0" u="none" strike="noStrike" kern="1200" dirty="0">
              <a:solidFill>
                <a:srgbClr val="212121"/>
              </a:solidFill>
              <a:effectLst/>
              <a:latin typeface="MathJax_Main"/>
            </a:rPr>
            <a:t>(</a:t>
          </a:r>
          <a:r>
            <a:rPr lang="en-GB" sz="1500" b="0" i="0" u="none" strike="noStrike" kern="1200" dirty="0" err="1">
              <a:solidFill>
                <a:srgbClr val="212121"/>
              </a:solidFill>
              <a:effectLst/>
              <a:latin typeface="MathJax_Math-italic"/>
            </a:rPr>
            <a:t>s</a:t>
          </a:r>
          <a:r>
            <a:rPr lang="en-GB" sz="1500" b="0" i="0" u="none" strike="noStrike" kern="1200" dirty="0" err="1">
              <a:solidFill>
                <a:srgbClr val="212121"/>
              </a:solidFill>
              <a:effectLst/>
              <a:latin typeface="MathJax_Main"/>
            </a:rPr>
            <a:t>,</a:t>
          </a:r>
          <a:r>
            <a:rPr lang="en-GB" sz="1500" b="0" i="0" u="none" strike="noStrike" kern="1200" dirty="0" err="1">
              <a:solidFill>
                <a:srgbClr val="212121"/>
              </a:solidFill>
              <a:effectLst/>
              <a:latin typeface="MathJax_Math-italic"/>
            </a:rPr>
            <a:t>t</a:t>
          </a:r>
          <a:r>
            <a:rPr lang="tr-TR" sz="1500" b="0" i="0" u="none" strike="noStrike" kern="1200" dirty="0">
              <a:solidFill>
                <a:srgbClr val="212121"/>
              </a:solidFill>
              <a:effectLst/>
              <a:latin typeface="MathJax_Math-italic"/>
            </a:rPr>
            <a:t>) </a:t>
          </a:r>
          <a:r>
            <a:rPr lang="en-US" sz="1500" b="0" i="0" kern="1200" baseline="0" dirty="0"/>
            <a:t>∈</a:t>
          </a:r>
          <a:r>
            <a:rPr lang="tr-TR" sz="1500" b="0" i="0" kern="1200" baseline="0" dirty="0"/>
            <a:t> </a:t>
          </a:r>
          <a:r>
            <a:rPr lang="en-US" sz="1500" b="0" i="0" kern="1200" baseline="0" dirty="0"/>
            <a:t>R+: Cost of shipping one </a:t>
          </a:r>
          <a:r>
            <a:rPr lang="tr-TR" sz="1500" b="0" i="0" kern="1200" baseline="0" dirty="0" err="1"/>
            <a:t>unit</a:t>
          </a:r>
          <a:r>
            <a:rPr lang="en-US" sz="1500" b="0" i="0" kern="1200" baseline="0" dirty="0"/>
            <a:t> from source s to destination t.</a:t>
          </a:r>
          <a:endParaRPr lang="en-US" sz="1500" kern="1200" dirty="0"/>
        </a:p>
      </dsp:txBody>
      <dsp:txXfrm>
        <a:off x="0" y="3164639"/>
        <a:ext cx="5901076" cy="527413"/>
      </dsp:txXfrm>
    </dsp:sp>
    <dsp:sp modelId="{4C4C407A-E759-44D4-8ECA-0265BDA93EC1}">
      <dsp:nvSpPr>
        <dsp:cNvPr id="0" name=""/>
        <dsp:cNvSpPr/>
      </dsp:nvSpPr>
      <dsp:spPr>
        <a:xfrm>
          <a:off x="0" y="3692052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8813C-D395-4362-BAAC-6DAAA13EE3F6}">
      <dsp:nvSpPr>
        <dsp:cNvPr id="0" name=""/>
        <dsp:cNvSpPr/>
      </dsp:nvSpPr>
      <dsp:spPr>
        <a:xfrm>
          <a:off x="0" y="3692052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Supply</a:t>
          </a:r>
          <a:r>
            <a:rPr lang="tr-TR" sz="1500" b="0" i="0" kern="1200" baseline="0" dirty="0"/>
            <a:t>(f) </a:t>
          </a:r>
          <a:r>
            <a:rPr lang="en-US" sz="1500" b="0" i="0" kern="1200" baseline="0" dirty="0"/>
            <a:t>∈</a:t>
          </a:r>
          <a:r>
            <a:rPr lang="tr-TR" sz="1500" b="0" i="0" kern="1200" baseline="0" dirty="0"/>
            <a:t> </a:t>
          </a:r>
          <a:r>
            <a:rPr lang="en-US" sz="1500" b="0" i="0" kern="1200" baseline="0" dirty="0"/>
            <a:t>R+: Maximum possible supply from factory f (</a:t>
          </a:r>
          <a:r>
            <a:rPr lang="tr-TR" sz="1500" b="0" i="0" kern="1200" baseline="0" dirty="0" err="1"/>
            <a:t>per</a:t>
          </a:r>
          <a:r>
            <a:rPr lang="tr-TR" sz="1500" b="0" i="0" kern="1200" baseline="0" dirty="0"/>
            <a:t> </a:t>
          </a:r>
          <a:r>
            <a:rPr lang="tr-TR" sz="1500" b="0" i="0" kern="1200" baseline="0" dirty="0" err="1"/>
            <a:t>unit</a:t>
          </a:r>
          <a:r>
            <a:rPr lang="en-US" sz="1500" b="0" i="0" kern="1200" baseline="0" dirty="0"/>
            <a:t>).</a:t>
          </a:r>
          <a:endParaRPr lang="en-US" sz="1500" kern="1200" dirty="0"/>
        </a:p>
      </dsp:txBody>
      <dsp:txXfrm>
        <a:off x="0" y="3692052"/>
        <a:ext cx="5901076" cy="527413"/>
      </dsp:txXfrm>
    </dsp:sp>
    <dsp:sp modelId="{3EF68A1F-A021-4DF7-940D-5EEE70AF6869}">
      <dsp:nvSpPr>
        <dsp:cNvPr id="0" name=""/>
        <dsp:cNvSpPr/>
      </dsp:nvSpPr>
      <dsp:spPr>
        <a:xfrm>
          <a:off x="0" y="4219466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B836A-1C46-4F19-928B-0B4E8E4CA067}">
      <dsp:nvSpPr>
        <dsp:cNvPr id="0" name=""/>
        <dsp:cNvSpPr/>
      </dsp:nvSpPr>
      <dsp:spPr>
        <a:xfrm>
          <a:off x="0" y="4219466"/>
          <a:ext cx="5901076" cy="48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Through</a:t>
          </a:r>
          <a:r>
            <a:rPr lang="tr-TR" sz="1500" b="0" i="0" kern="1200" baseline="0" dirty="0"/>
            <a:t>(</a:t>
          </a:r>
          <a:r>
            <a:rPr lang="en-US" sz="1500" b="0" i="0" kern="1200" baseline="0" dirty="0"/>
            <a:t>d</a:t>
          </a:r>
          <a:r>
            <a:rPr lang="tr-TR" sz="1500" b="0" i="0" kern="1200" baseline="0" dirty="0"/>
            <a:t>) </a:t>
          </a:r>
          <a:r>
            <a:rPr lang="en-US" sz="1500" b="0" i="0" kern="1200" baseline="0" dirty="0"/>
            <a:t>∈</a:t>
          </a:r>
          <a:r>
            <a:rPr lang="tr-TR" sz="1500" b="0" i="0" kern="1200" baseline="0" dirty="0"/>
            <a:t> </a:t>
          </a:r>
          <a:r>
            <a:rPr lang="en-US" sz="1500" b="0" i="0" kern="1200" baseline="0" dirty="0"/>
            <a:t>R+: Maximum possible flow through depot d (</a:t>
          </a:r>
          <a:r>
            <a:rPr lang="tr-TR" sz="1500" b="0" i="0" kern="1200" baseline="0" dirty="0" err="1"/>
            <a:t>per</a:t>
          </a:r>
          <a:r>
            <a:rPr lang="tr-TR" sz="1500" b="0" i="0" kern="1200" baseline="0" dirty="0"/>
            <a:t> </a:t>
          </a:r>
          <a:r>
            <a:rPr lang="tr-TR" sz="1500" b="0" i="0" kern="1200" baseline="0" dirty="0" err="1"/>
            <a:t>unit</a:t>
          </a:r>
          <a:r>
            <a:rPr lang="en-US" sz="1500" b="0" i="0" kern="1200" baseline="0" dirty="0"/>
            <a:t>).</a:t>
          </a:r>
          <a:endParaRPr lang="en-US" sz="1500" kern="1200" dirty="0"/>
        </a:p>
      </dsp:txBody>
      <dsp:txXfrm>
        <a:off x="0" y="4219466"/>
        <a:ext cx="5901076" cy="483680"/>
      </dsp:txXfrm>
    </dsp:sp>
    <dsp:sp modelId="{DB7775C5-D6FE-4F01-AA07-91B325A45FE8}">
      <dsp:nvSpPr>
        <dsp:cNvPr id="0" name=""/>
        <dsp:cNvSpPr/>
      </dsp:nvSpPr>
      <dsp:spPr>
        <a:xfrm>
          <a:off x="0" y="4703147"/>
          <a:ext cx="59010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FA083-85FB-49AD-80EB-84AD92452C39}">
      <dsp:nvSpPr>
        <dsp:cNvPr id="0" name=""/>
        <dsp:cNvSpPr/>
      </dsp:nvSpPr>
      <dsp:spPr>
        <a:xfrm>
          <a:off x="0" y="4703147"/>
          <a:ext cx="5901076" cy="52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Demand</a:t>
          </a:r>
          <a:r>
            <a:rPr lang="tr-TR" sz="1500" b="0" i="0" kern="1200" baseline="0" dirty="0"/>
            <a:t>(w) </a:t>
          </a:r>
          <a:r>
            <a:rPr lang="en-US" sz="1500" b="0" i="0" kern="1200" baseline="0" dirty="0"/>
            <a:t>∈</a:t>
          </a:r>
          <a:r>
            <a:rPr lang="tr-TR" sz="1500" b="0" i="0" kern="1200" baseline="0" dirty="0"/>
            <a:t> </a:t>
          </a:r>
          <a:r>
            <a:rPr lang="en-US" sz="1500" b="0" i="0" kern="1200" baseline="0" dirty="0"/>
            <a:t>R+: Demand for goods at </a:t>
          </a:r>
          <a:r>
            <a:rPr lang="tr-TR" sz="1500" b="0" i="0" kern="1200" baseline="0" dirty="0" err="1"/>
            <a:t>warehouse</a:t>
          </a:r>
          <a:r>
            <a:rPr lang="en-US" sz="1500" b="0" i="0" kern="1200" baseline="0" dirty="0"/>
            <a:t> </a:t>
          </a:r>
          <a:r>
            <a:rPr lang="tr-TR" sz="1500" b="0" i="0" kern="1200" baseline="0" dirty="0"/>
            <a:t>w</a:t>
          </a:r>
          <a:r>
            <a:rPr lang="en-US" sz="1500" b="0" i="0" kern="1200" baseline="0" dirty="0"/>
            <a:t> (</a:t>
          </a:r>
          <a:r>
            <a:rPr lang="tr-TR" sz="1500" b="0" i="0" kern="1200" baseline="0" dirty="0" err="1"/>
            <a:t>per</a:t>
          </a:r>
          <a:r>
            <a:rPr lang="tr-TR" sz="1500" b="0" i="0" kern="1200" baseline="0" dirty="0"/>
            <a:t> </a:t>
          </a:r>
          <a:r>
            <a:rPr lang="tr-TR" sz="1500" b="0" i="0" kern="1200" baseline="0" dirty="0" err="1"/>
            <a:t>unit</a:t>
          </a:r>
          <a:r>
            <a:rPr lang="en-US" sz="1500" b="0" i="0" kern="1200" baseline="0" dirty="0"/>
            <a:t>).</a:t>
          </a:r>
          <a:endParaRPr lang="en-US" sz="1500" kern="1200" dirty="0"/>
        </a:p>
      </dsp:txBody>
      <dsp:txXfrm>
        <a:off x="0" y="4703147"/>
        <a:ext cx="5901076" cy="527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7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22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FBF1-D404-4AD8-AEBB-587C6A78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picture containing text, indoor, worktable, computer&#10;&#10;Description automatically generated">
            <a:extLst>
              <a:ext uri="{FF2B5EF4-FFF2-40B4-BE49-F238E27FC236}">
                <a16:creationId xmlns:a16="http://schemas.microsoft.com/office/drawing/2014/main" id="{AD5F10B9-6413-4B0B-9B06-8F4C54CC5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E83CD-312F-4BCE-A66E-C0F858E1D3DF}"/>
              </a:ext>
            </a:extLst>
          </p:cNvPr>
          <p:cNvSpPr txBox="1"/>
          <p:nvPr/>
        </p:nvSpPr>
        <p:spPr>
          <a:xfrm>
            <a:off x="0" y="4095800"/>
            <a:ext cx="1197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i="1" dirty="0">
                <a:solidFill>
                  <a:schemeClr val="bg1"/>
                </a:solidFill>
                <a:latin typeface="+mj-lt"/>
              </a:rPr>
              <a:t>Distributing Goods through a Distribution Network</a:t>
            </a:r>
            <a:endParaRPr lang="tr-TR" sz="5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8DF1C-3B60-41DE-82BA-A7CC9819D385}"/>
              </a:ext>
            </a:extLst>
          </p:cNvPr>
          <p:cNvSpPr txBox="1"/>
          <p:nvPr/>
        </p:nvSpPr>
        <p:spPr>
          <a:xfrm>
            <a:off x="4962523" y="5753899"/>
            <a:ext cx="41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Ahmet Oral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0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6D6E9D-681A-4D8A-8536-534AACEC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442844"/>
            <a:ext cx="5367165" cy="39851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0153D-3BC8-4D64-8D55-3D7BCE85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016C-7E29-421D-A924-8E58CADE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producing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in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factories</a:t>
            </a:r>
            <a:r>
              <a:rPr lang="tr-TR" dirty="0"/>
              <a:t>. </a:t>
            </a:r>
          </a:p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2 </a:t>
            </a:r>
            <a:r>
              <a:rPr lang="tr-TR" dirty="0" err="1"/>
              <a:t>warehouses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spesific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</a:t>
            </a:r>
            <a:r>
              <a:rPr lang="tr-TR" dirty="0" err="1"/>
              <a:t>units</a:t>
            </a:r>
            <a:r>
              <a:rPr lang="tr-TR" dirty="0"/>
              <a:t>.</a:t>
            </a:r>
          </a:p>
          <a:p>
            <a:r>
              <a:rPr lang="tr-TR" dirty="0" err="1"/>
              <a:t>There</a:t>
            </a:r>
            <a:r>
              <a:rPr lang="tr-TR" dirty="0"/>
              <a:t> is a Distribution Center </a:t>
            </a:r>
            <a:r>
              <a:rPr lang="tr-TR" dirty="0" err="1"/>
              <a:t>which</a:t>
            </a:r>
            <a:r>
              <a:rPr lang="tr-TR" dirty="0"/>
              <a:t> can </a:t>
            </a:r>
            <a:r>
              <a:rPr lang="tr-TR" dirty="0" err="1"/>
              <a:t>pass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warehouses</a:t>
            </a:r>
            <a:r>
              <a:rPr lang="tr-TR" dirty="0"/>
              <a:t>.</a:t>
            </a:r>
          </a:p>
          <a:p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costs</a:t>
            </a:r>
            <a:r>
              <a:rPr lang="tr-TR" dirty="0"/>
              <a:t>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.</a:t>
            </a:r>
          </a:p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paths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moving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33D68-76A8-4B34-B30F-CB67500E463D}"/>
              </a:ext>
            </a:extLst>
          </p:cNvPr>
          <p:cNvSpPr txBox="1"/>
          <p:nvPr/>
        </p:nvSpPr>
        <p:spPr>
          <a:xfrm>
            <a:off x="654997" y="642594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chemeClr val="bg1"/>
                </a:solidFill>
                <a:latin typeface="+mj-lt"/>
              </a:rPr>
              <a:t>Scheme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: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25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D46C16-89F3-4FD5-8A45-922EBF1F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8"/>
            <a:ext cx="3765200" cy="171699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Model </a:t>
            </a:r>
            <a:r>
              <a:rPr lang="tr-TR" dirty="0" err="1"/>
              <a:t>Formulation</a:t>
            </a:r>
            <a:r>
              <a:rPr lang="tr-TR" dirty="0"/>
              <a:t>: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6F052-F27C-4659-B90B-85726644B309}"/>
              </a:ext>
            </a:extLst>
          </p:cNvPr>
          <p:cNvSpPr/>
          <p:nvPr/>
        </p:nvSpPr>
        <p:spPr>
          <a:xfrm>
            <a:off x="5478125" y="800947"/>
            <a:ext cx="6056650" cy="2628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773BD-3DF3-47A6-9A92-5EAB5318A458}"/>
              </a:ext>
            </a:extLst>
          </p:cNvPr>
          <p:cNvSpPr/>
          <p:nvPr/>
        </p:nvSpPr>
        <p:spPr>
          <a:xfrm>
            <a:off x="5478125" y="3429000"/>
            <a:ext cx="6056650" cy="2628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FC4A8B5E-74D6-4A32-80A3-C59436D45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457474"/>
              </p:ext>
            </p:extLst>
          </p:nvPr>
        </p:nvGraphicFramePr>
        <p:xfrm>
          <a:off x="5478125" y="800947"/>
          <a:ext cx="5901076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8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A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C7539-E202-4BCC-A2D0-AEF904BAC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803063"/>
            <a:ext cx="691074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BB9C7E"/>
      </a:accent1>
      <a:accent2>
        <a:srgbClr val="C69693"/>
      </a:accent2>
      <a:accent3>
        <a:srgbClr val="A6A27C"/>
      </a:accent3>
      <a:accent4>
        <a:srgbClr val="75ACAE"/>
      </a:accent4>
      <a:accent5>
        <a:srgbClr val="86A5BF"/>
      </a:accent5>
      <a:accent6>
        <a:srgbClr val="7E85BB"/>
      </a:accent6>
      <a:hlink>
        <a:srgbClr val="5F84A9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</TotalTime>
  <Words>190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Garamond</vt:lpstr>
      <vt:lpstr>Georgia Pro</vt:lpstr>
      <vt:lpstr>Georgia Pro Cond Black</vt:lpstr>
      <vt:lpstr>MathJax_Main</vt:lpstr>
      <vt:lpstr>MathJax_Math-italic</vt:lpstr>
      <vt:lpstr>SavonVTI</vt:lpstr>
      <vt:lpstr>PowerPoint Presentation</vt:lpstr>
      <vt:lpstr>The Problem</vt:lpstr>
      <vt:lpstr>Model Formulation: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Distributing Goods through a Distribution Network</dc:title>
  <dc:creator>Ahmet Bö</dc:creator>
  <cp:lastModifiedBy>Ahmet Bö</cp:lastModifiedBy>
  <cp:revision>3</cp:revision>
  <dcterms:created xsi:type="dcterms:W3CDTF">2022-01-27T13:22:49Z</dcterms:created>
  <dcterms:modified xsi:type="dcterms:W3CDTF">2022-06-20T22:08:55Z</dcterms:modified>
</cp:coreProperties>
</file>