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076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3450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2148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15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7520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1190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95311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3563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9372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8073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701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5315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ru-KZ" smtClean="0"/>
              <a:t>‹#›</a:t>
            </a:fld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63187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Akhmet Nurutdinov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1/2022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05350" y="1295400"/>
            <a:ext cx="7162799" cy="414728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57799" y="990605"/>
            <a:ext cx="5881369" cy="397993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394327"/>
            <a:ext cx="3498979" cy="2456442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0" y="228601"/>
            <a:ext cx="5850712" cy="609827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1647143"/>
            <a:ext cx="7239000" cy="384015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2927" y="821667"/>
            <a:ext cx="5970269" cy="51725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53</TotalTime>
  <Words>2533</Words>
  <Application>Microsoft Office PowerPoint</Application>
  <PresentationFormat>Широкоэкранный</PresentationFormat>
  <Paragraphs>261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Carlito</vt:lpstr>
      <vt:lpstr>Arial</vt:lpstr>
      <vt:lpstr>Bahnschrift Condensed</vt:lpstr>
      <vt:lpstr>Bahnschrift Light SemiCondensed</vt:lpstr>
      <vt:lpstr>Calibri Light</vt:lpstr>
      <vt:lpstr>Rockwell</vt:lpstr>
      <vt:lpstr>Wingdings</vt:lpstr>
      <vt:lpstr>Атлас</vt:lpstr>
      <vt:lpstr>Презентация PowerPoint</vt:lpstr>
      <vt:lpstr>Outline </vt:lpstr>
      <vt:lpstr>Executive Summary </vt:lpstr>
      <vt:lpstr>Introduction</vt:lpstr>
      <vt:lpstr>Methodology </vt:lpstr>
      <vt:lpstr>Презентация PowerPoint</vt:lpstr>
      <vt:lpstr>Data Collection Overview</vt:lpstr>
      <vt:lpstr>Filter data to only  include Falcon 9  launches</vt:lpstr>
      <vt:lpstr>Презентация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Презентация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Презентация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Презентация PowerPoint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Ahmet Nurutdinov</cp:lastModifiedBy>
  <cp:revision>2</cp:revision>
  <dcterms:created xsi:type="dcterms:W3CDTF">2021-08-26T16:53:12Z</dcterms:created>
  <dcterms:modified xsi:type="dcterms:W3CDTF">2022-01-28T08:56:43Z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