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EBEF-7FBC-8955-CE74-289756090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4464A-464D-A907-D5F3-9205FCAF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7367-2111-8589-19E8-F754A64F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DF47-3E88-3070-57BC-EB4D82E5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BFE1-CCF4-C697-AAEA-206BB2F1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39D7-4542-91EC-1E32-2B0E8DB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66BD4-C327-8F15-53E5-5D68C03E3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6264-C6EF-1009-76EA-0E695C94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9BF4-1A62-3C5D-B469-CD9B955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9151-688F-1ADE-1C8C-769B1AC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C239-A9C6-69ED-85E3-49FBBBAB4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296A-1F06-E565-C6AC-10648474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5421-4C6F-3543-110E-B100FDED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FE3D-83E4-F982-D8DC-11125336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7770-4E74-7FF9-6E42-3BA112AC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DE4-5FE7-48C6-EC22-FDADC13B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4B46-8BDF-172B-B2EB-D7A3D035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AA0F-C279-9B4E-12A7-4BEFB5F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DEB5-F7F9-7D2E-2E20-C7D8DC73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9605-14DF-734A-C9C4-43AA923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291D-2E09-6194-4CF4-0505AA8C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E84D-99BA-36BC-CC90-A1C3AE80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4555-FA4C-54B9-6C71-2CA30961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65DB-D1AB-0342-0C63-37D3F60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6EF9-7793-54ED-3BDC-F9709963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8558-8758-4B8E-8659-118FD4A5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31BD-A889-178D-5971-01BA377D9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7B4A6-D8FF-B54F-8FC0-44AC899B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BD721-B047-1274-C8CB-19C7C4E4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0659B-7536-65B9-8EC4-673DE1E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7294-FEE9-EF2A-EA3B-342061A0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1CF5-9427-71D5-8FAE-BAE9DA29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E3A03-E320-1C2A-3D8E-59086CFD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D810B-0D03-8601-B3EA-7822C829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341BB-27C4-C072-98FC-799A7A7CD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A29C9-D766-33CC-6E4D-4D618EE3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7D8A-376D-9F4A-D2C2-7940CFBB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1C3AC-FAE5-F64A-2678-B2227D2A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C2506-5E76-B70E-523D-0BBE99C5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A310-843B-2F03-3F04-FDFCF099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0AA32-EB42-6960-96AB-D526CE18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4972F-A606-9610-E263-843FF379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E4222-0412-016F-C788-A0371EA2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FD3F-54F4-8625-3F9C-A2E949C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0D105-9BA5-D87F-E825-DA8F121C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EDFA1-CCB8-C0D8-2B15-B4A0CE77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7955-E312-639D-E7A4-A040A1D3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DE80-8B45-DC47-B501-D0906165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61FB4-A89C-A954-2E58-D1658C6DE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8403-6CD5-87E4-548D-A148DC76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DE75A-0AB9-BC93-E290-10E039A0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B86B3-80FA-46BB-7750-A465930D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6848-C3D9-BBD3-C1AD-B5738F74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49B13-FC73-419E-D8F2-59F77D550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48F4B-6C13-8EB4-C286-C80F59F84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DC53-FE97-2847-34CC-D188F9D5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8957-38CE-2C11-01BD-94C86E89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0BF1-0DE1-49DB-CEF6-8A0F533C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A50F2-4EAD-4824-6ADD-451B92A4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29F19-F620-2D83-2433-74A09078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59BD-67CD-26E2-3D4A-882C6F89A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E577-F6AC-43C4-BD8F-E88D0D73F7E1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CAB0-8B1E-28A7-1E19-AB6079F5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4F42-3B5F-4B29-5EE7-CFD634D72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C249-F072-4D53-9F9E-E610415F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1A07EFE-CF4F-070D-D893-7FE9BB4A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most rented family friendly movies by category?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B4125-87A4-3990-6B2E-7BEA664C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>
                <a:solidFill>
                  <a:srgbClr val="FFFFFF"/>
                </a:solidFill>
              </a:rPr>
              <a:t>Here is the rented family friendly movies graph by rental count. </a:t>
            </a:r>
          </a:p>
          <a:p>
            <a:pPr marL="0"/>
            <a:r>
              <a:rPr lang="en-US" sz="2000" dirty="0">
                <a:solidFill>
                  <a:srgbClr val="FFFFFF"/>
                </a:solidFill>
              </a:rPr>
              <a:t>The most rented category is animation. Followed by family, children, comedy, classics and music.</a:t>
            </a:r>
          </a:p>
        </p:txBody>
      </p:sp>
      <p:pic>
        <p:nvPicPr>
          <p:cNvPr id="8" name="Content Placeholder 7" descr="A graph of a number of bars&#10;&#10;Description automatically generated">
            <a:extLst>
              <a:ext uri="{FF2B5EF4-FFF2-40B4-BE49-F238E27FC236}">
                <a16:creationId xmlns:a16="http://schemas.microsoft.com/office/drawing/2014/main" id="{E7066FD7-BBD0-AB32-A598-E334D1D66B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5" b="-6"/>
          <a:stretch/>
        </p:blipFill>
        <p:spPr>
          <a:xfrm>
            <a:off x="5514109" y="1767199"/>
            <a:ext cx="5898197" cy="33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A07EFE-CF4F-070D-D893-7FE9BB4A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the rental duration of movies by each period. What is the most movies rental duration?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8" name="Content Placeholder 27" descr="A graph with orange bars&#10;&#10;Description automatically generated">
            <a:extLst>
              <a:ext uri="{FF2B5EF4-FFF2-40B4-BE49-F238E27FC236}">
                <a16:creationId xmlns:a16="http://schemas.microsoft.com/office/drawing/2014/main" id="{85D01F6F-E751-3B2A-67B4-1986F2B940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961393"/>
            <a:ext cx="6702552" cy="4032493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B4125-87A4-3990-6B2E-7BEA664C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 dirty="0"/>
              <a:t>On the graph we can see the count of movies has been rented in different periods. </a:t>
            </a:r>
          </a:p>
          <a:p>
            <a:pPr marL="0"/>
            <a:r>
              <a:rPr lang="en-US" sz="1800" dirty="0"/>
              <a:t>Most movies rental duration is 7 with 77 movies. Followed by period 6 with 76 movies, period 3 with 72 movies, period 5 with 69 movies and period 4 with 67 movies..</a:t>
            </a:r>
          </a:p>
        </p:txBody>
      </p:sp>
    </p:spTree>
    <p:extLst>
      <p:ext uri="{BB962C8B-B14F-4D97-AF65-F5344CB8AC3E}">
        <p14:creationId xmlns:p14="http://schemas.microsoft.com/office/powerpoint/2010/main" val="281307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B9A6-2DC0-992F-A2A4-464112CBA64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dirty="0"/>
              <a:t>Which film category has highest rental duration in 1. quartile and which one has least rental duration in the 3. quartile?</a:t>
            </a:r>
          </a:p>
        </p:txBody>
      </p:sp>
      <p:pic>
        <p:nvPicPr>
          <p:cNvPr id="6" name="Content Placeholder 5" descr="A graph of numbers and a number of items">
            <a:extLst>
              <a:ext uri="{FF2B5EF4-FFF2-40B4-BE49-F238E27FC236}">
                <a16:creationId xmlns:a16="http://schemas.microsoft.com/office/drawing/2014/main" id="{3C4C4E79-DDE5-D310-72F1-64881BFB3E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9" y="2360646"/>
            <a:ext cx="5021289" cy="301641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82ADC-C1E9-AB7C-85C1-A21C5546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On the left side, graph explain us the count of rented film categories by standard quartiles.</a:t>
            </a:r>
          </a:p>
          <a:p>
            <a:r>
              <a:rPr lang="en-US" dirty="0"/>
              <a:t>In the 1. quartile highest rental duration is Animation category by 22 times.</a:t>
            </a:r>
          </a:p>
          <a:p>
            <a:r>
              <a:rPr lang="en-US" dirty="0"/>
              <a:t>In the 3. quartile least rental duration is Classics category by 12 times.</a:t>
            </a:r>
          </a:p>
        </p:txBody>
      </p:sp>
    </p:spTree>
    <p:extLst>
      <p:ext uri="{BB962C8B-B14F-4D97-AF65-F5344CB8AC3E}">
        <p14:creationId xmlns:p14="http://schemas.microsoft.com/office/powerpoint/2010/main" val="26179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99C5A-1F1C-FD8E-0CB9-632A9AA0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2800" dirty="0"/>
              <a:t>Compare two stores rental order by every month and which month has the highest rental count for store 1 and store 2?</a:t>
            </a:r>
          </a:p>
        </p:txBody>
      </p:sp>
      <p:pic>
        <p:nvPicPr>
          <p:cNvPr id="14" name="Content Placeholder 13" descr="A graph of a rental order&#10;&#10;Description automatically generated">
            <a:extLst>
              <a:ext uri="{FF2B5EF4-FFF2-40B4-BE49-F238E27FC236}">
                <a16:creationId xmlns:a16="http://schemas.microsoft.com/office/drawing/2014/main" id="{B4A8F437-31CD-DA51-F63E-AA17611BF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79" y="2704743"/>
            <a:ext cx="4741484" cy="28483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424F-E744-B3B1-CF06-C0AB059D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the graph we can see the rental orders of each month for store 1 and store 2.</a:t>
            </a:r>
          </a:p>
          <a:p>
            <a:r>
              <a:rPr lang="en-US" sz="2000" dirty="0"/>
              <a:t>Highest rental count for store 1 is month 7 and count 3342.</a:t>
            </a:r>
          </a:p>
          <a:p>
            <a:pPr marL="0" indent="0">
              <a:buNone/>
            </a:pPr>
            <a:r>
              <a:rPr lang="en-US" sz="2000" dirty="0"/>
              <a:t>    And highest rental count for store 2 is month 7 with 3367 count.</a:t>
            </a:r>
          </a:p>
        </p:txBody>
      </p:sp>
    </p:spTree>
    <p:extLst>
      <p:ext uri="{BB962C8B-B14F-4D97-AF65-F5344CB8AC3E}">
        <p14:creationId xmlns:p14="http://schemas.microsoft.com/office/powerpoint/2010/main" val="110603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the most rented family friendly movies by category?</vt:lpstr>
      <vt:lpstr>Compare the rental duration of movies by each period. What is the most movies rental duration? </vt:lpstr>
      <vt:lpstr>Which film category has highest rental duration in 1. quartile and which one has least rental duration in the 3. quartile?</vt:lpstr>
      <vt:lpstr>Compare two stores rental order by every month and which month has the highest rental count for store 1 and store 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most rented family friendly movies by category?</dc:title>
  <dc:creator>Aktoprak, Ahmet SITI-PTIY/FG</dc:creator>
  <cp:lastModifiedBy>Aktoprak, Ahmet SITI-PTIY/FG</cp:lastModifiedBy>
  <cp:revision>1</cp:revision>
  <dcterms:created xsi:type="dcterms:W3CDTF">2024-02-01T21:22:47Z</dcterms:created>
  <dcterms:modified xsi:type="dcterms:W3CDTF">2024-02-02T00:20:36Z</dcterms:modified>
</cp:coreProperties>
</file>