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DC9B5-1B44-4FEB-B7FE-A1C7DFDD258E}" v="49" dt="2022-02-22T19:46:5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ARDA ÖZ" userId="40b53df5dd66eab9" providerId="LiveId" clId="{EC1DC9B5-1B44-4FEB-B7FE-A1C7DFDD258E}"/>
    <pc:docChg chg="undo custSel addSld delSld modSld">
      <pc:chgData name="AHMETARDA ÖZ" userId="40b53df5dd66eab9" providerId="LiveId" clId="{EC1DC9B5-1B44-4FEB-B7FE-A1C7DFDD258E}" dt="2022-02-22T19:51:18.576" v="1122" actId="790"/>
      <pc:docMkLst>
        <pc:docMk/>
      </pc:docMkLst>
      <pc:sldChg chg="modSp new mod">
        <pc:chgData name="AHMETARDA ÖZ" userId="40b53df5dd66eab9" providerId="LiveId" clId="{EC1DC9B5-1B44-4FEB-B7FE-A1C7DFDD258E}" dt="2022-02-16T06:39:04.934" v="918" actId="20577"/>
        <pc:sldMkLst>
          <pc:docMk/>
          <pc:sldMk cId="2427316507" sldId="256"/>
        </pc:sldMkLst>
        <pc:spChg chg="mod">
          <ac:chgData name="AHMETARDA ÖZ" userId="40b53df5dd66eab9" providerId="LiveId" clId="{EC1DC9B5-1B44-4FEB-B7FE-A1C7DFDD258E}" dt="2022-02-15T19:51:59.452" v="30"/>
          <ac:spMkLst>
            <pc:docMk/>
            <pc:sldMk cId="2427316507" sldId="256"/>
            <ac:spMk id="2" creationId="{8D7CF548-8AE8-48C4-92AE-2EA0C5052697}"/>
          </ac:spMkLst>
        </pc:spChg>
        <pc:spChg chg="mod">
          <ac:chgData name="AHMETARDA ÖZ" userId="40b53df5dd66eab9" providerId="LiveId" clId="{EC1DC9B5-1B44-4FEB-B7FE-A1C7DFDD258E}" dt="2022-02-16T06:39:04.934" v="918" actId="20577"/>
          <ac:spMkLst>
            <pc:docMk/>
            <pc:sldMk cId="2427316507" sldId="256"/>
            <ac:spMk id="3" creationId="{8BA53D87-D5C3-4183-BB25-9C17C840A861}"/>
          </ac:spMkLst>
        </pc:spChg>
      </pc:sldChg>
      <pc:sldChg chg="modSp new mod">
        <pc:chgData name="AHMETARDA ÖZ" userId="40b53df5dd66eab9" providerId="LiveId" clId="{EC1DC9B5-1B44-4FEB-B7FE-A1C7DFDD258E}" dt="2022-02-22T19:51:18.576" v="1122" actId="790"/>
        <pc:sldMkLst>
          <pc:docMk/>
          <pc:sldMk cId="1588096671" sldId="257"/>
        </pc:sldMkLst>
        <pc:spChg chg="mod">
          <ac:chgData name="AHMETARDA ÖZ" userId="40b53df5dd66eab9" providerId="LiveId" clId="{EC1DC9B5-1B44-4FEB-B7FE-A1C7DFDD258E}" dt="2022-02-15T20:10:07.098" v="80" actId="20577"/>
          <ac:spMkLst>
            <pc:docMk/>
            <pc:sldMk cId="1588096671" sldId="257"/>
            <ac:spMk id="2" creationId="{FD9B88E1-207C-42D5-AC61-8ED429F5F12B}"/>
          </ac:spMkLst>
        </pc:spChg>
        <pc:spChg chg="mod">
          <ac:chgData name="AHMETARDA ÖZ" userId="40b53df5dd66eab9" providerId="LiveId" clId="{EC1DC9B5-1B44-4FEB-B7FE-A1C7DFDD258E}" dt="2022-02-22T19:51:18.576" v="1122" actId="790"/>
          <ac:spMkLst>
            <pc:docMk/>
            <pc:sldMk cId="1588096671" sldId="257"/>
            <ac:spMk id="3" creationId="{12F868DA-B10E-42DF-9BA9-53F0D4009F7F}"/>
          </ac:spMkLst>
        </pc:spChg>
      </pc:sldChg>
      <pc:sldChg chg="modSp new mod">
        <pc:chgData name="AHMETARDA ÖZ" userId="40b53df5dd66eab9" providerId="LiveId" clId="{EC1DC9B5-1B44-4FEB-B7FE-A1C7DFDD258E}" dt="2022-02-16T06:37:51.778" v="861" actId="790"/>
        <pc:sldMkLst>
          <pc:docMk/>
          <pc:sldMk cId="2016039462" sldId="258"/>
        </pc:sldMkLst>
        <pc:spChg chg="mod">
          <ac:chgData name="AHMETARDA ÖZ" userId="40b53df5dd66eab9" providerId="LiveId" clId="{EC1DC9B5-1B44-4FEB-B7FE-A1C7DFDD258E}" dt="2022-02-16T06:36:14.540" v="760" actId="20577"/>
          <ac:spMkLst>
            <pc:docMk/>
            <pc:sldMk cId="2016039462" sldId="258"/>
            <ac:spMk id="2" creationId="{9DE66FC1-F7AF-4E62-899F-6C3FBDDD34CC}"/>
          </ac:spMkLst>
        </pc:spChg>
        <pc:spChg chg="mod">
          <ac:chgData name="AHMETARDA ÖZ" userId="40b53df5dd66eab9" providerId="LiveId" clId="{EC1DC9B5-1B44-4FEB-B7FE-A1C7DFDD258E}" dt="2022-02-16T06:37:51.778" v="861" actId="790"/>
          <ac:spMkLst>
            <pc:docMk/>
            <pc:sldMk cId="2016039462" sldId="258"/>
            <ac:spMk id="3" creationId="{24AF1F6B-DC8A-4B95-87E1-1F7580BC720D}"/>
          </ac:spMkLst>
        </pc:spChg>
      </pc:sldChg>
      <pc:sldChg chg="new del">
        <pc:chgData name="AHMETARDA ÖZ" userId="40b53df5dd66eab9" providerId="LiveId" clId="{EC1DC9B5-1B44-4FEB-B7FE-A1C7DFDD258E}" dt="2022-02-15T19:46:48.633" v="4" actId="2696"/>
        <pc:sldMkLst>
          <pc:docMk/>
          <pc:sldMk cId="2289609116" sldId="259"/>
        </pc:sldMkLst>
      </pc:sldChg>
      <pc:sldChg chg="modSp new del mod">
        <pc:chgData name="AHMETARDA ÖZ" userId="40b53df5dd66eab9" providerId="LiveId" clId="{EC1DC9B5-1B44-4FEB-B7FE-A1C7DFDD258E}" dt="2022-02-16T06:35:01.258" v="710" actId="47"/>
        <pc:sldMkLst>
          <pc:docMk/>
          <pc:sldMk cId="2949148495" sldId="259"/>
        </pc:sldMkLst>
        <pc:spChg chg="mod">
          <ac:chgData name="AHMETARDA ÖZ" userId="40b53df5dd66eab9" providerId="LiveId" clId="{EC1DC9B5-1B44-4FEB-B7FE-A1C7DFDD258E}" dt="2022-02-15T20:19:34.534" v="218" actId="20577"/>
          <ac:spMkLst>
            <pc:docMk/>
            <pc:sldMk cId="2949148495" sldId="259"/>
            <ac:spMk id="2" creationId="{935315F3-C419-46B3-9CFA-8A35BB6FDAC5}"/>
          </ac:spMkLst>
        </pc:spChg>
        <pc:spChg chg="mod">
          <ac:chgData name="AHMETARDA ÖZ" userId="40b53df5dd66eab9" providerId="LiveId" clId="{EC1DC9B5-1B44-4FEB-B7FE-A1C7DFDD258E}" dt="2022-02-16T06:24:43.409" v="314" actId="20577"/>
          <ac:spMkLst>
            <pc:docMk/>
            <pc:sldMk cId="2949148495" sldId="259"/>
            <ac:spMk id="3" creationId="{FFA2480C-95E2-4131-8EA8-510FC98FE4BE}"/>
          </ac:spMkLst>
        </pc:spChg>
      </pc:sldChg>
      <pc:sldChg chg="modSp new del mod">
        <pc:chgData name="AHMETARDA ÖZ" userId="40b53df5dd66eab9" providerId="LiveId" clId="{EC1DC9B5-1B44-4FEB-B7FE-A1C7DFDD258E}" dt="2022-02-16T06:35:02.226" v="711" actId="47"/>
        <pc:sldMkLst>
          <pc:docMk/>
          <pc:sldMk cId="610037856" sldId="260"/>
        </pc:sldMkLst>
        <pc:spChg chg="mod">
          <ac:chgData name="AHMETARDA ÖZ" userId="40b53df5dd66eab9" providerId="LiveId" clId="{EC1DC9B5-1B44-4FEB-B7FE-A1C7DFDD258E}" dt="2022-02-16T06:24:54.302" v="322" actId="20577"/>
          <ac:spMkLst>
            <pc:docMk/>
            <pc:sldMk cId="610037856" sldId="260"/>
            <ac:spMk id="2" creationId="{BF843103-429F-4A56-8DB2-BE09BCD103A9}"/>
          </ac:spMkLst>
        </pc:spChg>
        <pc:spChg chg="mod">
          <ac:chgData name="AHMETARDA ÖZ" userId="40b53df5dd66eab9" providerId="LiveId" clId="{EC1DC9B5-1B44-4FEB-B7FE-A1C7DFDD258E}" dt="2022-02-16T06:25:16.788" v="330" actId="20577"/>
          <ac:spMkLst>
            <pc:docMk/>
            <pc:sldMk cId="610037856" sldId="260"/>
            <ac:spMk id="3" creationId="{42449A0F-57EE-4BCD-A42D-5405D704137E}"/>
          </ac:spMkLst>
        </pc:spChg>
      </pc:sldChg>
      <pc:sldChg chg="modSp new mod">
        <pc:chgData name="AHMETARDA ÖZ" userId="40b53df5dd66eab9" providerId="LiveId" clId="{EC1DC9B5-1B44-4FEB-B7FE-A1C7DFDD258E}" dt="2022-02-16T06:28:25.089" v="627" actId="20577"/>
        <pc:sldMkLst>
          <pc:docMk/>
          <pc:sldMk cId="874290448" sldId="261"/>
        </pc:sldMkLst>
        <pc:spChg chg="mod">
          <ac:chgData name="AHMETARDA ÖZ" userId="40b53df5dd66eab9" providerId="LiveId" clId="{EC1DC9B5-1B44-4FEB-B7FE-A1C7DFDD258E}" dt="2022-02-16T06:27:59.513" v="559" actId="20577"/>
          <ac:spMkLst>
            <pc:docMk/>
            <pc:sldMk cId="874290448" sldId="261"/>
            <ac:spMk id="2" creationId="{3AB28A08-FFFC-4426-B61B-99447651D93B}"/>
          </ac:spMkLst>
        </pc:spChg>
        <pc:spChg chg="mod">
          <ac:chgData name="AHMETARDA ÖZ" userId="40b53df5dd66eab9" providerId="LiveId" clId="{EC1DC9B5-1B44-4FEB-B7FE-A1C7DFDD258E}" dt="2022-02-16T06:28:25.089" v="627" actId="20577"/>
          <ac:spMkLst>
            <pc:docMk/>
            <pc:sldMk cId="874290448" sldId="261"/>
            <ac:spMk id="3" creationId="{7115001E-2F3F-4E28-8EF3-112277550BEF}"/>
          </ac:spMkLst>
        </pc:spChg>
      </pc:sldChg>
      <pc:sldChg chg="modSp new del mod">
        <pc:chgData name="AHMETARDA ÖZ" userId="40b53df5dd66eab9" providerId="LiveId" clId="{EC1DC9B5-1B44-4FEB-B7FE-A1C7DFDD258E}" dt="2022-02-16T06:27:51.215" v="542" actId="2696"/>
        <pc:sldMkLst>
          <pc:docMk/>
          <pc:sldMk cId="1423716356" sldId="262"/>
        </pc:sldMkLst>
        <pc:spChg chg="mod">
          <ac:chgData name="AHMETARDA ÖZ" userId="40b53df5dd66eab9" providerId="LiveId" clId="{EC1DC9B5-1B44-4FEB-B7FE-A1C7DFDD258E}" dt="2022-02-16T06:25:46.684" v="338" actId="20577"/>
          <ac:spMkLst>
            <pc:docMk/>
            <pc:sldMk cId="1423716356" sldId="262"/>
            <ac:spMk id="2" creationId="{865103FF-B57F-498E-854E-1EA4E8AE138C}"/>
          </ac:spMkLst>
        </pc:spChg>
        <pc:spChg chg="mod">
          <ac:chgData name="AHMETARDA ÖZ" userId="40b53df5dd66eab9" providerId="LiveId" clId="{EC1DC9B5-1B44-4FEB-B7FE-A1C7DFDD258E}" dt="2022-02-16T06:27:14.664" v="460" actId="21"/>
          <ac:spMkLst>
            <pc:docMk/>
            <pc:sldMk cId="1423716356" sldId="262"/>
            <ac:spMk id="3" creationId="{A92C3E76-DCDD-4A1A-87F4-CE045CB135ED}"/>
          </ac:spMkLst>
        </pc:spChg>
      </pc:sldChg>
      <pc:sldChg chg="addSp delSp modSp new mod">
        <pc:chgData name="AHMETARDA ÖZ" userId="40b53df5dd66eab9" providerId="LiveId" clId="{EC1DC9B5-1B44-4FEB-B7FE-A1C7DFDD258E}" dt="2022-02-16T06:31:33.029" v="687" actId="1076"/>
        <pc:sldMkLst>
          <pc:docMk/>
          <pc:sldMk cId="2052659643" sldId="262"/>
        </pc:sldMkLst>
        <pc:spChg chg="mod">
          <ac:chgData name="AHMETARDA ÖZ" userId="40b53df5dd66eab9" providerId="LiveId" clId="{EC1DC9B5-1B44-4FEB-B7FE-A1C7DFDD258E}" dt="2022-02-16T06:29:08.975" v="672" actId="20577"/>
          <ac:spMkLst>
            <pc:docMk/>
            <pc:sldMk cId="2052659643" sldId="262"/>
            <ac:spMk id="2" creationId="{D8AEB827-80AF-4598-BD0B-26AC7396C930}"/>
          </ac:spMkLst>
        </pc:spChg>
        <pc:spChg chg="del">
          <ac:chgData name="AHMETARDA ÖZ" userId="40b53df5dd66eab9" providerId="LiveId" clId="{EC1DC9B5-1B44-4FEB-B7FE-A1C7DFDD258E}" dt="2022-02-16T06:29:13.122" v="673" actId="21"/>
          <ac:spMkLst>
            <pc:docMk/>
            <pc:sldMk cId="2052659643" sldId="262"/>
            <ac:spMk id="3" creationId="{40114497-7646-4965-8663-54A87EEC4D25}"/>
          </ac:spMkLst>
        </pc:spChg>
        <pc:picChg chg="add mod">
          <ac:chgData name="AHMETARDA ÖZ" userId="40b53df5dd66eab9" providerId="LiveId" clId="{EC1DC9B5-1B44-4FEB-B7FE-A1C7DFDD258E}" dt="2022-02-16T06:31:33.029" v="687" actId="1076"/>
          <ac:picMkLst>
            <pc:docMk/>
            <pc:sldMk cId="2052659643" sldId="262"/>
            <ac:picMk id="5" creationId="{B6C95E3D-BA97-4134-8914-65D964C416C0}"/>
          </ac:picMkLst>
        </pc:picChg>
      </pc:sldChg>
      <pc:sldChg chg="modSp new del mod">
        <pc:chgData name="AHMETARDA ÖZ" userId="40b53df5dd66eab9" providerId="LiveId" clId="{EC1DC9B5-1B44-4FEB-B7FE-A1C7DFDD258E}" dt="2022-02-16T06:28:42.579" v="642" actId="2696"/>
        <pc:sldMkLst>
          <pc:docMk/>
          <pc:sldMk cId="3264121849" sldId="262"/>
        </pc:sldMkLst>
        <pc:spChg chg="mod">
          <ac:chgData name="AHMETARDA ÖZ" userId="40b53df5dd66eab9" providerId="LiveId" clId="{EC1DC9B5-1B44-4FEB-B7FE-A1C7DFDD258E}" dt="2022-02-16T06:28:38.129" v="641" actId="20577"/>
          <ac:spMkLst>
            <pc:docMk/>
            <pc:sldMk cId="3264121849" sldId="262"/>
            <ac:spMk id="2" creationId="{353E51FF-714D-45AA-9960-7391CD530A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6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49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994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18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042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12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82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347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831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00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428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5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92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08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10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15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67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7B50A0-5D8C-43EB-BB26-CA98B5ED5D84}" type="datetimeFigureOut">
              <a:rPr lang="tr-TR" smtClean="0"/>
              <a:t>22.02.2022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2505BE-E00F-4DA0-B244-47C95F1DE1A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057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7CF548-8AE8-48C4-92AE-2EA0C5052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PIZZA ORDERING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BA53D87-D5C3-4183-BB25-9C17C840A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Made by:</a:t>
            </a:r>
          </a:p>
          <a:p>
            <a:r>
              <a:rPr lang="tr-TR" dirty="0"/>
              <a:t>Ahmet arda öz</a:t>
            </a:r>
          </a:p>
          <a:p>
            <a:r>
              <a:rPr lang="tr-TR" dirty="0"/>
              <a:t>Melisa karadağ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73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B88E1-207C-42D5-AC61-8ED429F5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ABSTRACT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F868DA-B10E-42DF-9BA9-53F0D400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pizza ordering system, the customers choose their own pizza menu.</a:t>
            </a:r>
            <a:r>
              <a:rPr lang="tr-TR" sz="2400" dirty="0"/>
              <a:t> If The Customers </a:t>
            </a:r>
            <a:r>
              <a:rPr lang="en-US" sz="2400" dirty="0"/>
              <a:t>would not</a:t>
            </a:r>
            <a:r>
              <a:rPr lang="tr-TR" sz="2400" dirty="0"/>
              <a:t> choose </a:t>
            </a:r>
            <a:r>
              <a:rPr lang="en-US" sz="2400" dirty="0"/>
              <a:t>from already existing </a:t>
            </a:r>
            <a:r>
              <a:rPr lang="tr-TR" sz="2400" dirty="0"/>
              <a:t>menu, they</a:t>
            </a:r>
            <a:r>
              <a:rPr lang="en-US" sz="2400" dirty="0"/>
              <a:t> can either create their own menus as a</a:t>
            </a:r>
            <a:r>
              <a:rPr lang="tr-TR" sz="2400" dirty="0"/>
              <a:t>n option</a:t>
            </a:r>
            <a:r>
              <a:rPr lang="en-US" sz="2400" dirty="0"/>
              <a:t>.</a:t>
            </a:r>
            <a:r>
              <a:rPr lang="tr-TR" sz="2400" dirty="0"/>
              <a:t> If t</a:t>
            </a:r>
            <a:r>
              <a:rPr lang="en-US" sz="2400" dirty="0"/>
              <a:t>hey choose </a:t>
            </a:r>
            <a:r>
              <a:rPr lang="tr-TR" sz="2400" dirty="0"/>
              <a:t>to create </a:t>
            </a:r>
            <a:r>
              <a:rPr lang="en-US" sz="2400" dirty="0"/>
              <a:t>their</a:t>
            </a:r>
            <a:r>
              <a:rPr lang="tr-TR" sz="2400" dirty="0"/>
              <a:t> own menu, they are going to be able to choose</a:t>
            </a:r>
            <a:r>
              <a:rPr lang="en-US" sz="2400" dirty="0"/>
              <a:t> ingredients, sauce, extra food and drinks separately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09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E66FC1-F7AF-4E62-899F-6C3FBDDD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INGREDIENTS,EXTRAS,SAUCES,DRINKS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AF1F6B-DC8A-4B95-87E1-1F7580BC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different options </a:t>
            </a:r>
            <a:r>
              <a:rPr lang="tr-TR" dirty="0"/>
              <a:t>.</a:t>
            </a:r>
            <a:r>
              <a:rPr lang="en-US" dirty="0"/>
              <a:t>Customers can choose </a:t>
            </a:r>
            <a:r>
              <a:rPr lang="tr-TR" dirty="0"/>
              <a:t>their ingredient,sauces,drinks and extras(french fries ,</a:t>
            </a:r>
            <a:r>
              <a:rPr lang="en-US" dirty="0"/>
              <a:t>chicken</a:t>
            </a:r>
            <a:r>
              <a:rPr lang="tr-TR" dirty="0"/>
              <a:t> nuggets etc.)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603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28A08-FFFC-4426-B61B-99447651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Campaign Code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15001E-2F3F-4E28-8EF3-1122775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There will be some codes to sale up the menus bill price</a:t>
            </a:r>
          </a:p>
        </p:txBody>
      </p:sp>
    </p:spTree>
    <p:extLst>
      <p:ext uri="{BB962C8B-B14F-4D97-AF65-F5344CB8AC3E}">
        <p14:creationId xmlns:p14="http://schemas.microsoft.com/office/powerpoint/2010/main" val="87429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AEB827-80AF-4598-BD0B-26AC7396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DRAFT(WORK IN PROGRESS)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449AB6D-E899-4354-B1A3-7EC3CD047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1"/>
          <a:stretch/>
        </p:blipFill>
        <p:spPr>
          <a:xfrm>
            <a:off x="3076956" y="2414123"/>
            <a:ext cx="5518404" cy="43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130</Words>
  <Application>Microsoft Office PowerPoint</Application>
  <PresentationFormat>Geniş ekran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 Toplantı Odası</vt:lpstr>
      <vt:lpstr>PIZZA ORDERING PROJECT</vt:lpstr>
      <vt:lpstr>ABSTRACT</vt:lpstr>
      <vt:lpstr>INGREDIENTS,EXTRAS,SAUCES,DRINKS</vt:lpstr>
      <vt:lpstr>Campaign Code</vt:lpstr>
      <vt:lpstr>UML DRAFT(WORK IN PROGRESS)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ORDERING PROJECT</dc:title>
  <dc:creator>Ahmet Arda Öz</dc:creator>
  <cp:lastModifiedBy>Ahmet Arda Öz</cp:lastModifiedBy>
  <cp:revision>2</cp:revision>
  <dcterms:created xsi:type="dcterms:W3CDTF">2022-02-15T19:46:40Z</dcterms:created>
  <dcterms:modified xsi:type="dcterms:W3CDTF">2022-02-22T19:51:27Z</dcterms:modified>
</cp:coreProperties>
</file>