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E4439-953A-47E7-B58C-007DFDBBDEBB}" v="1" dt="2022-03-05T06:50:2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63" d="100"/>
          <a:sy n="63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ARDA ÖZ" userId="40b53df5dd66eab9" providerId="LiveId" clId="{4CAE4439-953A-47E7-B58C-007DFDBBDEBB}"/>
    <pc:docChg chg="undo custSel addSld delSld modSld addMainMaster delMainMaster">
      <pc:chgData name="AHMETARDA ÖZ" userId="40b53df5dd66eab9" providerId="LiveId" clId="{4CAE4439-953A-47E7-B58C-007DFDBBDEBB}" dt="2022-03-06T12:33:36.746" v="3717" actId="47"/>
      <pc:docMkLst>
        <pc:docMk/>
      </pc:docMkLst>
      <pc:sldChg chg="addSp delSp modSp new mod modMedia setBg modClrScheme addAnim delAnim chgLayout">
        <pc:chgData name="AHMETARDA ÖZ" userId="40b53df5dd66eab9" providerId="LiveId" clId="{4CAE4439-953A-47E7-B58C-007DFDBBDEBB}" dt="2022-03-05T06:50:59.163" v="104"/>
        <pc:sldMkLst>
          <pc:docMk/>
          <pc:sldMk cId="3105044434" sldId="256"/>
        </pc:sldMkLst>
        <pc:spChg chg="mo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2" creationId="{DCBC01BE-F095-4924-A399-F66E61BFF737}"/>
          </ac:spMkLst>
        </pc:spChg>
        <pc:spChg chg="mo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" creationId="{F0735C56-FED4-4172-9039-0DB82A58B836}"/>
          </ac:spMkLst>
        </pc:spChg>
        <pc:spChg chg="add del">
          <ac:chgData name="AHMETARDA ÖZ" userId="40b53df5dd66eab9" providerId="LiveId" clId="{4CAE4439-953A-47E7-B58C-007DFDBBDEBB}" dt="2022-03-05T06:50:45.630" v="97" actId="26606"/>
          <ac:spMkLst>
            <pc:docMk/>
            <pc:sldMk cId="3105044434" sldId="256"/>
            <ac:spMk id="9" creationId="{1F4CD6D0-88B6-45F4-AC60-54587D3C92A0}"/>
          </ac:spMkLst>
        </pc:spChg>
        <pc:spChg chg="add del">
          <ac:chgData name="AHMETARDA ÖZ" userId="40b53df5dd66eab9" providerId="LiveId" clId="{4CAE4439-953A-47E7-B58C-007DFDBBDEBB}" dt="2022-03-05T06:50:45.630" v="97" actId="26606"/>
          <ac:spMkLst>
            <pc:docMk/>
            <pc:sldMk cId="3105044434" sldId="256"/>
            <ac:spMk id="11" creationId="{C2E86F6D-198D-45C3-AC93-8D31B8A4DDDD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20" creationId="{A5D0B0D3-D735-4619-AA45-B57B791E1744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21" creationId="{3D505D40-32E9-4C48-81F8-AD80433BE6B7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31" creationId="{CF7F2079-504C-499A-A644-58F4DDC7643B}"/>
          </ac:spMkLst>
        </pc:spChg>
        <pc:spChg chg="ad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4" creationId="{1E644DE9-8D09-43E2-BA69-F57482CFC93A}"/>
          </ac:spMkLst>
        </pc:spChg>
        <pc:spChg chg="ad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5" creationId="{6C23C919-B32E-40FF-B3D8-631316E84E3E}"/>
          </ac:spMkLst>
        </pc:spChg>
        <pc:grpChg chg="add del">
          <ac:chgData name="AHMETARDA ÖZ" userId="40b53df5dd66eab9" providerId="LiveId" clId="{4CAE4439-953A-47E7-B58C-007DFDBBDEBB}" dt="2022-03-05T06:50:59.106" v="101" actId="26606"/>
          <ac:grpSpMkLst>
            <pc:docMk/>
            <pc:sldMk cId="3105044434" sldId="256"/>
            <ac:grpSpMk id="23" creationId="{C507BF36-B92B-4CAC-BCA7-8364B51E1F09}"/>
          </ac:grpSpMkLst>
        </pc:grpChg>
        <pc:grpChg chg="add del">
          <ac:chgData name="AHMETARDA ÖZ" userId="40b53df5dd66eab9" providerId="LiveId" clId="{4CAE4439-953A-47E7-B58C-007DFDBBDEBB}" dt="2022-03-05T06:50:59.106" v="101" actId="26606"/>
          <ac:grpSpMkLst>
            <pc:docMk/>
            <pc:sldMk cId="3105044434" sldId="256"/>
            <ac:grpSpMk id="32" creationId="{DBBA0A0D-8F6A-400A-9E49-8C008E2C7DB1}"/>
          </ac:grpSpMkLst>
        </pc:grpChg>
        <pc:grpChg chg="add">
          <ac:chgData name="AHMETARDA ÖZ" userId="40b53df5dd66eab9" providerId="LiveId" clId="{4CAE4439-953A-47E7-B58C-007DFDBBDEBB}" dt="2022-03-05T06:50:59.160" v="102" actId="26606"/>
          <ac:grpSpMkLst>
            <pc:docMk/>
            <pc:sldMk cId="3105044434" sldId="256"/>
            <ac:grpSpMk id="37" creationId="{5EDAD761-2CF4-463A-AD87-1D4E8549D7A5}"/>
          </ac:grpSpMkLst>
        </pc:grpChg>
        <pc:picChg chg="add del mod">
          <ac:chgData name="AHMETARDA ÖZ" userId="40b53df5dd66eab9" providerId="LiveId" clId="{4CAE4439-953A-47E7-B58C-007DFDBBDEBB}" dt="2022-03-05T06:50:45.630" v="97" actId="26606"/>
          <ac:picMkLst>
            <pc:docMk/>
            <pc:sldMk cId="3105044434" sldId="256"/>
            <ac:picMk id="4" creationId="{3D5BF46A-12E1-4B8A-A914-B0313DA694F6}"/>
          </ac:picMkLst>
        </pc:picChg>
        <pc:picChg chg="add del">
          <ac:chgData name="AHMETARDA ÖZ" userId="40b53df5dd66eab9" providerId="LiveId" clId="{4CAE4439-953A-47E7-B58C-007DFDBBDEBB}" dt="2022-03-05T06:50:59.106" v="101" actId="26606"/>
          <ac:picMkLst>
            <pc:docMk/>
            <pc:sldMk cId="3105044434" sldId="256"/>
            <ac:picMk id="22" creationId="{8B5B98C1-7610-4C5B-9409-BA4270B84462}"/>
          </ac:picMkLst>
        </pc:picChg>
        <pc:picChg chg="add">
          <ac:chgData name="AHMETARDA ÖZ" userId="40b53df5dd66eab9" providerId="LiveId" clId="{4CAE4439-953A-47E7-B58C-007DFDBBDEBB}" dt="2022-03-05T06:50:59.160" v="102" actId="26606"/>
          <ac:picMkLst>
            <pc:docMk/>
            <pc:sldMk cId="3105044434" sldId="256"/>
            <ac:picMk id="36" creationId="{77AD33AA-D172-43E6-AF79-E1B6B6535092}"/>
          </ac:picMkLst>
        </pc:picChg>
        <pc:cxnChg chg="add del">
          <ac:chgData name="AHMETARDA ÖZ" userId="40b53df5dd66eab9" providerId="LiveId" clId="{4CAE4439-953A-47E7-B58C-007DFDBBDEBB}" dt="2022-03-05T06:50:45.630" v="97" actId="26606"/>
          <ac:cxnSpMkLst>
            <pc:docMk/>
            <pc:sldMk cId="3105044434" sldId="256"/>
            <ac:cxnSpMk id="13" creationId="{6C14D892-36B8-4065-9158-50C22E1E6986}"/>
          </ac:cxnSpMkLst>
        </pc:cxnChg>
      </pc:sldChg>
      <pc:sldChg chg="modSp new mod">
        <pc:chgData name="AHMETARDA ÖZ" userId="40b53df5dd66eab9" providerId="LiveId" clId="{4CAE4439-953A-47E7-B58C-007DFDBBDEBB}" dt="2022-03-06T11:28:29.549" v="2094" actId="20577"/>
        <pc:sldMkLst>
          <pc:docMk/>
          <pc:sldMk cId="1135018758" sldId="257"/>
        </pc:sldMkLst>
        <pc:spChg chg="mod">
          <ac:chgData name="AHMETARDA ÖZ" userId="40b53df5dd66eab9" providerId="LiveId" clId="{4CAE4439-953A-47E7-B58C-007DFDBBDEBB}" dt="2022-03-06T11:04:20.897" v="295" actId="790"/>
          <ac:spMkLst>
            <pc:docMk/>
            <pc:sldMk cId="1135018758" sldId="257"/>
            <ac:spMk id="2" creationId="{013775AF-582C-428B-AEAE-0F57A3F88445}"/>
          </ac:spMkLst>
        </pc:spChg>
        <pc:spChg chg="mod">
          <ac:chgData name="AHMETARDA ÖZ" userId="40b53df5dd66eab9" providerId="LiveId" clId="{4CAE4439-953A-47E7-B58C-007DFDBBDEBB}" dt="2022-03-06T11:28:29.549" v="2094" actId="20577"/>
          <ac:spMkLst>
            <pc:docMk/>
            <pc:sldMk cId="1135018758" sldId="257"/>
            <ac:spMk id="3" creationId="{9D8AEB08-FF06-497E-95A2-E3AB0B3CDDAA}"/>
          </ac:spMkLst>
        </pc:spChg>
      </pc:sldChg>
      <pc:sldChg chg="addSp delSp modSp new mod">
        <pc:chgData name="AHMETARDA ÖZ" userId="40b53df5dd66eab9" providerId="LiveId" clId="{4CAE4439-953A-47E7-B58C-007DFDBBDEBB}" dt="2022-03-06T11:46:17.799" v="2375" actId="20577"/>
        <pc:sldMkLst>
          <pc:docMk/>
          <pc:sldMk cId="940863572" sldId="258"/>
        </pc:sldMkLst>
        <pc:spChg chg="mod">
          <ac:chgData name="AHMETARDA ÖZ" userId="40b53df5dd66eab9" providerId="LiveId" clId="{4CAE4439-953A-47E7-B58C-007DFDBBDEBB}" dt="2022-03-06T11:36:54.246" v="2147" actId="790"/>
          <ac:spMkLst>
            <pc:docMk/>
            <pc:sldMk cId="940863572" sldId="258"/>
            <ac:spMk id="2" creationId="{EFC172A3-2DBC-4090-A870-20585395FA23}"/>
          </ac:spMkLst>
        </pc:spChg>
        <pc:spChg chg="mod">
          <ac:chgData name="AHMETARDA ÖZ" userId="40b53df5dd66eab9" providerId="LiveId" clId="{4CAE4439-953A-47E7-B58C-007DFDBBDEBB}" dt="2022-03-06T11:46:17.799" v="2375" actId="20577"/>
          <ac:spMkLst>
            <pc:docMk/>
            <pc:sldMk cId="940863572" sldId="258"/>
            <ac:spMk id="3" creationId="{343437D4-C364-4CDE-B639-68F6B12A01D0}"/>
          </ac:spMkLst>
        </pc:spChg>
        <pc:spChg chg="add del">
          <ac:chgData name="AHMETARDA ÖZ" userId="40b53df5dd66eab9" providerId="LiveId" clId="{4CAE4439-953A-47E7-B58C-007DFDBBDEBB}" dt="2022-03-06T11:44:34.424" v="2324"/>
          <ac:spMkLst>
            <pc:docMk/>
            <pc:sldMk cId="940863572" sldId="258"/>
            <ac:spMk id="4" creationId="{5DA6D62B-2CCB-47E4-8736-647176E7B56D}"/>
          </ac:spMkLst>
        </pc:spChg>
      </pc:sldChg>
      <pc:sldChg chg="modSp new mod">
        <pc:chgData name="AHMETARDA ÖZ" userId="40b53df5dd66eab9" providerId="LiveId" clId="{4CAE4439-953A-47E7-B58C-007DFDBBDEBB}" dt="2022-03-06T11:49:01.101" v="2638" actId="5793"/>
        <pc:sldMkLst>
          <pc:docMk/>
          <pc:sldMk cId="2814078485" sldId="259"/>
        </pc:sldMkLst>
        <pc:spChg chg="mod">
          <ac:chgData name="AHMETARDA ÖZ" userId="40b53df5dd66eab9" providerId="LiveId" clId="{4CAE4439-953A-47E7-B58C-007DFDBBDEBB}" dt="2022-03-06T11:46:59.136" v="2399" actId="790"/>
          <ac:spMkLst>
            <pc:docMk/>
            <pc:sldMk cId="2814078485" sldId="259"/>
            <ac:spMk id="2" creationId="{4204F416-6DF7-4D54-B035-012F0F0EFFCE}"/>
          </ac:spMkLst>
        </pc:spChg>
        <pc:spChg chg="mod">
          <ac:chgData name="AHMETARDA ÖZ" userId="40b53df5dd66eab9" providerId="LiveId" clId="{4CAE4439-953A-47E7-B58C-007DFDBBDEBB}" dt="2022-03-06T11:49:01.101" v="2638" actId="5793"/>
          <ac:spMkLst>
            <pc:docMk/>
            <pc:sldMk cId="2814078485" sldId="259"/>
            <ac:spMk id="3" creationId="{B57A6016-A5FE-44F7-9111-EFEBAD374852}"/>
          </ac:spMkLst>
        </pc:spChg>
      </pc:sldChg>
      <pc:sldChg chg="modSp new mod">
        <pc:chgData name="AHMETARDA ÖZ" userId="40b53df5dd66eab9" providerId="LiveId" clId="{4CAE4439-953A-47E7-B58C-007DFDBBDEBB}" dt="2022-03-06T11:56:00.570" v="2844" actId="20577"/>
        <pc:sldMkLst>
          <pc:docMk/>
          <pc:sldMk cId="3370248136" sldId="260"/>
        </pc:sldMkLst>
        <pc:spChg chg="mod">
          <ac:chgData name="AHMETARDA ÖZ" userId="40b53df5dd66eab9" providerId="LiveId" clId="{4CAE4439-953A-47E7-B58C-007DFDBBDEBB}" dt="2022-03-06T11:55:23.909" v="2837" actId="790"/>
          <ac:spMkLst>
            <pc:docMk/>
            <pc:sldMk cId="3370248136" sldId="260"/>
            <ac:spMk id="2" creationId="{9323ADC9-F135-474E-89E3-63E499194EE9}"/>
          </ac:spMkLst>
        </pc:spChg>
        <pc:spChg chg="mod">
          <ac:chgData name="AHMETARDA ÖZ" userId="40b53df5dd66eab9" providerId="LiveId" clId="{4CAE4439-953A-47E7-B58C-007DFDBBDEBB}" dt="2022-03-06T11:56:00.570" v="2844" actId="20577"/>
          <ac:spMkLst>
            <pc:docMk/>
            <pc:sldMk cId="3370248136" sldId="260"/>
            <ac:spMk id="3" creationId="{9A34C165-0866-4D48-AB66-7430D1621855}"/>
          </ac:spMkLst>
        </pc:spChg>
      </pc:sldChg>
      <pc:sldChg chg="modSp new add del mod">
        <pc:chgData name="AHMETARDA ÖZ" userId="40b53df5dd66eab9" providerId="LiveId" clId="{4CAE4439-953A-47E7-B58C-007DFDBBDEBB}" dt="2022-03-06T12:19:35.789" v="3575" actId="47"/>
        <pc:sldMkLst>
          <pc:docMk/>
          <pc:sldMk cId="2488535759" sldId="261"/>
        </pc:sldMkLst>
        <pc:spChg chg="mod">
          <ac:chgData name="AHMETARDA ÖZ" userId="40b53df5dd66eab9" providerId="LiveId" clId="{4CAE4439-953A-47E7-B58C-007DFDBBDEBB}" dt="2022-03-06T11:56:10.080" v="2845" actId="790"/>
          <ac:spMkLst>
            <pc:docMk/>
            <pc:sldMk cId="2488535759" sldId="261"/>
            <ac:spMk id="2" creationId="{CBE5B583-2B8B-451E-A690-5EFB9A49401A}"/>
          </ac:spMkLst>
        </pc:spChg>
      </pc:sldChg>
      <pc:sldChg chg="modSp new mod">
        <pc:chgData name="AHMETARDA ÖZ" userId="40b53df5dd66eab9" providerId="LiveId" clId="{4CAE4439-953A-47E7-B58C-007DFDBBDEBB}" dt="2022-03-06T12:23:45.695" v="3681" actId="15"/>
        <pc:sldMkLst>
          <pc:docMk/>
          <pc:sldMk cId="2983222547" sldId="262"/>
        </pc:sldMkLst>
        <pc:spChg chg="mod">
          <ac:chgData name="AHMETARDA ÖZ" userId="40b53df5dd66eab9" providerId="LiveId" clId="{4CAE4439-953A-47E7-B58C-007DFDBBDEBB}" dt="2022-03-06T11:58:53.364" v="2868" actId="20577"/>
          <ac:spMkLst>
            <pc:docMk/>
            <pc:sldMk cId="2983222547" sldId="262"/>
            <ac:spMk id="2" creationId="{3A301F2B-5620-4FC4-B355-137F7E7A9F46}"/>
          </ac:spMkLst>
        </pc:spChg>
        <pc:spChg chg="mod">
          <ac:chgData name="AHMETARDA ÖZ" userId="40b53df5dd66eab9" providerId="LiveId" clId="{4CAE4439-953A-47E7-B58C-007DFDBBDEBB}" dt="2022-03-06T12:23:45.695" v="3681" actId="15"/>
          <ac:spMkLst>
            <pc:docMk/>
            <pc:sldMk cId="2983222547" sldId="262"/>
            <ac:spMk id="3" creationId="{6274199D-D24A-4EB3-80D8-C22143E91998}"/>
          </ac:spMkLst>
        </pc:spChg>
      </pc:sldChg>
      <pc:sldChg chg="modSp new mod">
        <pc:chgData name="AHMETARDA ÖZ" userId="40b53df5dd66eab9" providerId="LiveId" clId="{4CAE4439-953A-47E7-B58C-007DFDBBDEBB}" dt="2022-03-06T12:10:09.699" v="3304" actId="20577"/>
        <pc:sldMkLst>
          <pc:docMk/>
          <pc:sldMk cId="1328467889" sldId="263"/>
        </pc:sldMkLst>
        <pc:spChg chg="mod">
          <ac:chgData name="AHMETARDA ÖZ" userId="40b53df5dd66eab9" providerId="LiveId" clId="{4CAE4439-953A-47E7-B58C-007DFDBBDEBB}" dt="2022-03-06T12:03:40.210" v="3143" actId="20577"/>
          <ac:spMkLst>
            <pc:docMk/>
            <pc:sldMk cId="1328467889" sldId="263"/>
            <ac:spMk id="2" creationId="{254E661D-5258-4449-B5C0-A02199FA56BC}"/>
          </ac:spMkLst>
        </pc:spChg>
        <pc:spChg chg="mod">
          <ac:chgData name="AHMETARDA ÖZ" userId="40b53df5dd66eab9" providerId="LiveId" clId="{4CAE4439-953A-47E7-B58C-007DFDBBDEBB}" dt="2022-03-06T12:10:09.699" v="3304" actId="20577"/>
          <ac:spMkLst>
            <pc:docMk/>
            <pc:sldMk cId="1328467889" sldId="263"/>
            <ac:spMk id="3" creationId="{B0748DBB-630E-40CC-9D2D-1A3A6DBE7BD7}"/>
          </ac:spMkLst>
        </pc:spChg>
      </pc:sldChg>
      <pc:sldChg chg="modSp new mod">
        <pc:chgData name="AHMETARDA ÖZ" userId="40b53df5dd66eab9" providerId="LiveId" clId="{4CAE4439-953A-47E7-B58C-007DFDBBDEBB}" dt="2022-03-06T12:15:53.067" v="3565" actId="20577"/>
        <pc:sldMkLst>
          <pc:docMk/>
          <pc:sldMk cId="776730145" sldId="264"/>
        </pc:sldMkLst>
        <pc:spChg chg="mod">
          <ac:chgData name="AHMETARDA ÖZ" userId="40b53df5dd66eab9" providerId="LiveId" clId="{4CAE4439-953A-47E7-B58C-007DFDBBDEBB}" dt="2022-03-06T12:10:41.216" v="3331" actId="790"/>
          <ac:spMkLst>
            <pc:docMk/>
            <pc:sldMk cId="776730145" sldId="264"/>
            <ac:spMk id="2" creationId="{BE06B531-9078-4B80-971A-B16FE80F7ADE}"/>
          </ac:spMkLst>
        </pc:spChg>
        <pc:spChg chg="mod">
          <ac:chgData name="AHMETARDA ÖZ" userId="40b53df5dd66eab9" providerId="LiveId" clId="{4CAE4439-953A-47E7-B58C-007DFDBBDEBB}" dt="2022-03-06T12:15:53.067" v="3565" actId="20577"/>
          <ac:spMkLst>
            <pc:docMk/>
            <pc:sldMk cId="776730145" sldId="264"/>
            <ac:spMk id="3" creationId="{6D121083-0FC9-4BAC-B828-DB9679283E5A}"/>
          </ac:spMkLst>
        </pc:spChg>
      </pc:sldChg>
      <pc:sldChg chg="modSp new del mod">
        <pc:chgData name="AHMETARDA ÖZ" userId="40b53df5dd66eab9" providerId="LiveId" clId="{4CAE4439-953A-47E7-B58C-007DFDBBDEBB}" dt="2022-03-06T12:18:24.143" v="3572" actId="47"/>
        <pc:sldMkLst>
          <pc:docMk/>
          <pc:sldMk cId="2197547811" sldId="265"/>
        </pc:sldMkLst>
        <pc:spChg chg="mod">
          <ac:chgData name="AHMETARDA ÖZ" userId="40b53df5dd66eab9" providerId="LiveId" clId="{4CAE4439-953A-47E7-B58C-007DFDBBDEBB}" dt="2022-03-06T12:16:17.594" v="3571" actId="20577"/>
          <ac:spMkLst>
            <pc:docMk/>
            <pc:sldMk cId="2197547811" sldId="265"/>
            <ac:spMk id="2" creationId="{64F702D6-EA7C-42B3-9C8D-3BC40A035951}"/>
          </ac:spMkLst>
        </pc:spChg>
      </pc:sldChg>
      <pc:sldChg chg="modSp new del mod">
        <pc:chgData name="AHMETARDA ÖZ" userId="40b53df5dd66eab9" providerId="LiveId" clId="{4CAE4439-953A-47E7-B58C-007DFDBBDEBB}" dt="2022-03-06T12:33:36.746" v="3717" actId="47"/>
        <pc:sldMkLst>
          <pc:docMk/>
          <pc:sldMk cId="2604999988" sldId="265"/>
        </pc:sldMkLst>
        <pc:spChg chg="mod">
          <ac:chgData name="AHMETARDA ÖZ" userId="40b53df5dd66eab9" providerId="LiveId" clId="{4CAE4439-953A-47E7-B58C-007DFDBBDEBB}" dt="2022-03-06T12:25:05.890" v="3714" actId="20577"/>
          <ac:spMkLst>
            <pc:docMk/>
            <pc:sldMk cId="2604999988" sldId="265"/>
            <ac:spMk id="2" creationId="{5A879759-A0EB-4D69-8CEF-D0B1905DBF48}"/>
          </ac:spMkLst>
        </pc:spChg>
        <pc:spChg chg="mod">
          <ac:chgData name="AHMETARDA ÖZ" userId="40b53df5dd66eab9" providerId="LiveId" clId="{4CAE4439-953A-47E7-B58C-007DFDBBDEBB}" dt="2022-03-06T12:25:09.802" v="3716" actId="5793"/>
          <ac:spMkLst>
            <pc:docMk/>
            <pc:sldMk cId="2604999988" sldId="265"/>
            <ac:spMk id="3" creationId="{C30437C6-1FAF-4857-8F95-FC82EC2F6411}"/>
          </ac:spMkLst>
        </pc:spChg>
      </pc:sldChg>
      <pc:sldMasterChg chg="add del addSldLayout delSldLayout">
        <pc:chgData name="AHMETARDA ÖZ" userId="40b53df5dd66eab9" providerId="LiveId" clId="{4CAE4439-953A-47E7-B58C-007DFDBBDEBB}" dt="2022-03-05T06:50:59.160" v="102" actId="26606"/>
        <pc:sldMasterMkLst>
          <pc:docMk/>
          <pc:sldMasterMk cId="1254267465" sldId="2147483660"/>
        </pc:sldMasterMkLst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597274739" sldId="2147483661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853434304" sldId="2147483662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286994878" sldId="2147483663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2485167755" sldId="2147483664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970189007" sldId="2147483665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4016756109" sldId="2147483666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954430617" sldId="2147483667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1900777949" sldId="2147483668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118256276" sldId="2147483669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147676435" sldId="2147483670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378264315" sldId="2147483671"/>
          </pc:sldLayoutMkLst>
        </pc:sldLayoutChg>
      </pc:sldMasterChg>
      <pc:sldMasterChg chg="add del addSldLayout delSldLayout">
        <pc:chgData name="AHMETARDA ÖZ" userId="40b53df5dd66eab9" providerId="LiveId" clId="{4CAE4439-953A-47E7-B58C-007DFDBBDEBB}" dt="2022-03-05T06:50:45.630" v="97" actId="26606"/>
        <pc:sldMasterMkLst>
          <pc:docMk/>
          <pc:sldMasterMk cId="1753899645" sldId="2147483672"/>
        </pc:sldMasterMkLst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4022002243" sldId="2147483673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817328962" sldId="2147483674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392615139" sldId="2147483675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552851727" sldId="2147483676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52122001" sldId="2147483677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524074447" sldId="2147483678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4037341816" sldId="2147483679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214266977" sldId="2147483680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8730751" sldId="2147483681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688550032" sldId="2147483682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702208191" sldId="2147483683"/>
          </pc:sldLayoutMkLst>
        </pc:sldLayoutChg>
      </pc:sldMasterChg>
      <pc:sldMasterChg chg="add del addSldLayout delSldLayout">
        <pc:chgData name="AHMETARDA ÖZ" userId="40b53df5dd66eab9" providerId="LiveId" clId="{4CAE4439-953A-47E7-B58C-007DFDBBDEBB}" dt="2022-03-05T06:50:59.106" v="101" actId="26606"/>
        <pc:sldMasterMkLst>
          <pc:docMk/>
          <pc:sldMasterMk cId="121357574" sldId="2147483695"/>
        </pc:sldMasterMkLst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760944707" sldId="2147483684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3977007437" sldId="2147483685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1061548038" sldId="2147483686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540629100" sldId="2147483687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446623104" sldId="2147483688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656916370" sldId="2147483689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1369794003" sldId="2147483690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768579847" sldId="2147483691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3303723531" sldId="2147483692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816540495" sldId="2147483693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608130560" sldId="2147483694"/>
          </pc:sldLayoutMkLst>
        </pc:sldLayoutChg>
      </pc:sldMasterChg>
      <pc:sldMasterChg chg="add addSldLayout">
        <pc:chgData name="AHMETARDA ÖZ" userId="40b53df5dd66eab9" providerId="LiveId" clId="{4CAE4439-953A-47E7-B58C-007DFDBBDEBB}" dt="2022-03-05T06:50:59.160" v="102" actId="26606"/>
        <pc:sldMasterMkLst>
          <pc:docMk/>
          <pc:sldMasterMk cId="936128212" sldId="2147483708"/>
        </pc:sldMasterMkLst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3167996007" sldId="2147483697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113318868" sldId="2147483698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903190691" sldId="2147483699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442621163" sldId="2147483700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606398615" sldId="2147483701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311159977" sldId="2147483702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669116447" sldId="2147483703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952969309" sldId="2147483704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549541333" sldId="2147483705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881139183" sldId="2147483706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1967352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6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5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" descr="Slices of pizza">
            <a:extLst>
              <a:ext uri="{FF2B5EF4-FFF2-40B4-BE49-F238E27FC236}">
                <a16:creationId xmlns:a16="http://schemas.microsoft.com/office/drawing/2014/main" id="{77AD33AA-D172-43E6-AF79-E1B6B653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4425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7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CBC01BE-F095-4924-A399-F66E61BF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tr-TR" sz="5200" dirty="0">
                <a:solidFill>
                  <a:srgbClr val="FFFFFF"/>
                </a:solidFill>
              </a:rPr>
              <a:t>Problem Statement:</a:t>
            </a:r>
            <a:br>
              <a:rPr lang="tr-TR" sz="5200" dirty="0">
                <a:solidFill>
                  <a:srgbClr val="FFFFFF"/>
                </a:solidFill>
              </a:rPr>
            </a:br>
            <a:r>
              <a:rPr lang="tr-TR" sz="5200" dirty="0">
                <a:solidFill>
                  <a:srgbClr val="FFFFFF"/>
                </a:solidFill>
              </a:rPr>
              <a:t>Pizza Ordering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735C56-FED4-4172-9039-0DB82A58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Made by:</a:t>
            </a:r>
          </a:p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Ahmet Arda Öz</a:t>
            </a:r>
          </a:p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Melisa Karadağ</a:t>
            </a:r>
          </a:p>
        </p:txBody>
      </p:sp>
    </p:spTree>
    <p:extLst>
      <p:ext uri="{BB962C8B-B14F-4D97-AF65-F5344CB8AC3E}">
        <p14:creationId xmlns:p14="http://schemas.microsoft.com/office/powerpoint/2010/main" val="31050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3775AF-582C-428B-AEAE-0F57A3F8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AEB08-FF06-497E-95A2-E3AB0B3C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these days there are so many applications for the pizza ordering system and thanks for the internet the customers can found whatever they want.</a:t>
            </a:r>
          </a:p>
          <a:p>
            <a:pPr marL="0" indent="0">
              <a:buNone/>
            </a:pPr>
            <a:r>
              <a:rPr lang="en-US" dirty="0"/>
              <a:t>But this situation have a problem:</a:t>
            </a:r>
          </a:p>
          <a:p>
            <a:r>
              <a:rPr lang="tr-TR" dirty="0" err="1"/>
              <a:t>The</a:t>
            </a:r>
            <a:r>
              <a:rPr lang="tr-TR" dirty="0"/>
              <a:t> creativity will not be so effective in menu system this means in the other systems the customer can choose </a:t>
            </a:r>
            <a:r>
              <a:rPr lang="tr-TR" dirty="0" err="1"/>
              <a:t>certain</a:t>
            </a:r>
            <a:r>
              <a:rPr lang="tr-TR" dirty="0"/>
              <a:t> menus.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0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172A3-2DBC-4090-A870-20585395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437D4-C364-4CDE-B639-68F6B12A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</a:t>
            </a:r>
            <a:r>
              <a:rPr lang="tr-TR" dirty="0"/>
              <a:t> </a:t>
            </a:r>
            <a:r>
              <a:rPr lang="en-US" dirty="0"/>
              <a:t>must provide</a:t>
            </a:r>
            <a:r>
              <a:rPr lang="tr-TR" dirty="0"/>
              <a:t> :</a:t>
            </a:r>
          </a:p>
          <a:p>
            <a:pPr lvl="1"/>
            <a:r>
              <a:rPr lang="tr-TR" dirty="0"/>
              <a:t>User friendly interface,</a:t>
            </a:r>
          </a:p>
          <a:p>
            <a:pPr lvl="1"/>
            <a:r>
              <a:rPr lang="tr-TR" dirty="0"/>
              <a:t>Support creativity for customer,</a:t>
            </a:r>
          </a:p>
          <a:p>
            <a:pPr lvl="1"/>
            <a:r>
              <a:rPr lang="tr-TR" dirty="0"/>
              <a:t>Support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variety</a:t>
            </a:r>
            <a:r>
              <a:rPr lang="tr-TR" dirty="0"/>
              <a:t>,</a:t>
            </a:r>
          </a:p>
          <a:p>
            <a:pPr lvl="1"/>
            <a:r>
              <a:rPr lang="tr-TR" dirty="0"/>
              <a:t>Can </a:t>
            </a:r>
            <a:r>
              <a:rPr lang="tr-TR" dirty="0" err="1"/>
              <a:t>calculate</a:t>
            </a:r>
            <a:r>
              <a:rPr lang="tr-TR" dirty="0"/>
              <a:t> total </a:t>
            </a:r>
            <a:r>
              <a:rPr lang="tr-TR" dirty="0" err="1"/>
              <a:t>bill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04F416-6DF7-4D54-B035-012F0F0E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7A6016-A5FE-44F7-9111-EFEBAD37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customer can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materials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/>
              <a:t>create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menus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23ADC9-F135-474E-89E3-63E4991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34C165-0866-4D48-AB66-7430D162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must support:</a:t>
            </a:r>
          </a:p>
          <a:p>
            <a:pPr lvl="1"/>
            <a:r>
              <a:rPr lang="en-US" dirty="0"/>
              <a:t>3 different menus,</a:t>
            </a:r>
          </a:p>
          <a:p>
            <a:pPr lvl="1"/>
            <a:r>
              <a:rPr lang="en-US" dirty="0"/>
              <a:t>10 ingredients,</a:t>
            </a:r>
          </a:p>
          <a:p>
            <a:pPr lvl="1"/>
            <a:r>
              <a:rPr lang="en-US" dirty="0"/>
              <a:t>Pizza dough thickness, </a:t>
            </a:r>
          </a:p>
          <a:p>
            <a:pPr lvl="1"/>
            <a:r>
              <a:rPr lang="en-US" dirty="0"/>
              <a:t>It must be ava</a:t>
            </a:r>
            <a:r>
              <a:rPr lang="tr-TR" dirty="0"/>
              <a:t>i</a:t>
            </a:r>
            <a:r>
              <a:rPr lang="en-US" dirty="0"/>
              <a:t>l</a:t>
            </a:r>
            <a:r>
              <a:rPr lang="tr-TR" dirty="0"/>
              <a:t>a</a:t>
            </a:r>
            <a:r>
              <a:rPr lang="en-US" dirty="0" err="1"/>
              <a:t>ble</a:t>
            </a:r>
            <a:r>
              <a:rPr lang="tr-TR" dirty="0"/>
              <a:t> </a:t>
            </a:r>
            <a:r>
              <a:rPr lang="en-US" dirty="0"/>
              <a:t>whenever customer wants.</a:t>
            </a:r>
          </a:p>
        </p:txBody>
      </p:sp>
    </p:spTree>
    <p:extLst>
      <p:ext uri="{BB962C8B-B14F-4D97-AF65-F5344CB8AC3E}">
        <p14:creationId xmlns:p14="http://schemas.microsoft.com/office/powerpoint/2010/main" val="337024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F2B-5620-4FC4-B355-137F7E7A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Enviro</a:t>
            </a:r>
            <a:r>
              <a:rPr lang="tr-TR" dirty="0"/>
              <a:t>n</a:t>
            </a:r>
            <a:r>
              <a:rPr lang="en-US" dirty="0" err="1"/>
              <a:t>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199D-D24A-4EB3-80D8-C22143E9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customers can reach the program in their own main screens only using a shortcut.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program can be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ide.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java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Ide</a:t>
            </a:r>
            <a:r>
              <a:rPr lang="tr-TR" dirty="0"/>
              <a:t> is </a:t>
            </a:r>
            <a:r>
              <a:rPr lang="tr-TR" dirty="0" err="1"/>
              <a:t>intellij</a:t>
            </a:r>
            <a:r>
              <a:rPr lang="tr-TR" dirty="0"/>
              <a:t>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661D-5258-4449-B5C0-A02199FA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DBB-630E-40CC-9D2D-1A3A6DB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Project-</a:t>
            </a:r>
            <a:r>
              <a:rPr lang="tr-TR" dirty="0" err="1"/>
              <a:t>kick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 </a:t>
            </a:r>
            <a:r>
              <a:rPr lang="tr-TR" dirty="0" err="1"/>
              <a:t>Feb</a:t>
            </a:r>
            <a:r>
              <a:rPr lang="tr-TR" dirty="0"/>
              <a:t> 14</a:t>
            </a:r>
          </a:p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 </a:t>
            </a:r>
            <a:r>
              <a:rPr lang="tr-TR" dirty="0" err="1"/>
              <a:t>March</a:t>
            </a:r>
            <a:r>
              <a:rPr lang="tr-TR" dirty="0"/>
              <a:t> 10</a:t>
            </a:r>
          </a:p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prototype</a:t>
            </a:r>
            <a:r>
              <a:rPr lang="tr-TR" dirty="0"/>
              <a:t> april 12</a:t>
            </a:r>
          </a:p>
          <a:p>
            <a:r>
              <a:rPr lang="tr-TR" dirty="0"/>
              <a:t>Client </a:t>
            </a:r>
            <a:r>
              <a:rPr lang="tr-TR" dirty="0" err="1"/>
              <a:t>acceptance</a:t>
            </a:r>
            <a:r>
              <a:rPr lang="tr-TR" dirty="0"/>
              <a:t>  </a:t>
            </a:r>
            <a:r>
              <a:rPr lang="tr-TR" dirty="0" err="1"/>
              <a:t>may</a:t>
            </a:r>
            <a:r>
              <a:rPr lang="tr-TR" dirty="0"/>
              <a:t> 15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B531-9078-4B80-971A-B16FE80F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1083-0FC9-4BAC-B828-DB967928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customer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pizza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time </a:t>
            </a:r>
            <a:r>
              <a:rPr lang="tr-TR" dirty="0" err="1"/>
              <a:t>reply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1 </a:t>
            </a:r>
            <a:r>
              <a:rPr lang="tr-TR" dirty="0" err="1"/>
              <a:t>second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73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D1F38"/>
      </a:dk2>
      <a:lt2>
        <a:srgbClr val="E5E2E8"/>
      </a:lt2>
      <a:accent1>
        <a:srgbClr val="70B120"/>
      </a:accent1>
      <a:accent2>
        <a:srgbClr val="A2A713"/>
      </a:accent2>
      <a:accent3>
        <a:srgbClr val="D59226"/>
      </a:accent3>
      <a:accent4>
        <a:srgbClr val="D43D18"/>
      </a:accent4>
      <a:accent5>
        <a:srgbClr val="E62A53"/>
      </a:accent5>
      <a:accent6>
        <a:srgbClr val="D4188F"/>
      </a:accent6>
      <a:hlink>
        <a:srgbClr val="BF3F4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209</TotalTime>
  <Words>251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Problem Statement: Pizza Ordering System</vt:lpstr>
      <vt:lpstr>Current Situation</vt:lpstr>
      <vt:lpstr>Objectives</vt:lpstr>
      <vt:lpstr>Functional requirements</vt:lpstr>
      <vt:lpstr>Nonfunctional requirements</vt:lpstr>
      <vt:lpstr>Target Environment</vt:lpstr>
      <vt:lpstr>Project schedule</vt:lpstr>
      <vt:lpstr>Client Acceptance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Pizza Ordering System</dc:title>
  <dc:creator>Ahmet Arda Öz</dc:creator>
  <cp:lastModifiedBy>Ahmet Arda Öz</cp:lastModifiedBy>
  <cp:revision>9</cp:revision>
  <dcterms:created xsi:type="dcterms:W3CDTF">2022-03-05T06:48:42Z</dcterms:created>
  <dcterms:modified xsi:type="dcterms:W3CDTF">2022-03-13T21:00:06Z</dcterms:modified>
</cp:coreProperties>
</file>