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9" r:id="rId9"/>
    <p:sldId id="26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ARDA ÖZ" userId="40b53df5dd66eab9" providerId="LiveId" clId="{32E5FCEF-D588-4C28-B5F3-A9584784DEFA}"/>
    <pc:docChg chg="undo custSel addSld delSld modSld sldOrd">
      <pc:chgData name="AHMETARDA ÖZ" userId="40b53df5dd66eab9" providerId="LiveId" clId="{32E5FCEF-D588-4C28-B5F3-A9584784DEFA}" dt="2022-03-23T10:45:51.413" v="187" actId="20577"/>
      <pc:docMkLst>
        <pc:docMk/>
      </pc:docMkLst>
      <pc:sldChg chg="modSp mod">
        <pc:chgData name="AHMETARDA ÖZ" userId="40b53df5dd66eab9" providerId="LiveId" clId="{32E5FCEF-D588-4C28-B5F3-A9584784DEFA}" dt="2022-03-23T10:36:47.393" v="13" actId="20577"/>
        <pc:sldMkLst>
          <pc:docMk/>
          <pc:sldMk cId="2240067602" sldId="258"/>
        </pc:sldMkLst>
        <pc:spChg chg="mod">
          <ac:chgData name="AHMETARDA ÖZ" userId="40b53df5dd66eab9" providerId="LiveId" clId="{32E5FCEF-D588-4C28-B5F3-A9584784DEFA}" dt="2022-03-23T10:36:47.393" v="13" actId="20577"/>
          <ac:spMkLst>
            <pc:docMk/>
            <pc:sldMk cId="2240067602" sldId="258"/>
            <ac:spMk id="3" creationId="{6FBC8033-4BBC-448B-B25D-EA48F567F11A}"/>
          </ac:spMkLst>
        </pc:spChg>
      </pc:sldChg>
      <pc:sldChg chg="delSp modSp mod">
        <pc:chgData name="AHMETARDA ÖZ" userId="40b53df5dd66eab9" providerId="LiveId" clId="{32E5FCEF-D588-4C28-B5F3-A9584784DEFA}" dt="2022-03-23T10:45:51.413" v="187" actId="20577"/>
        <pc:sldMkLst>
          <pc:docMk/>
          <pc:sldMk cId="1364080633" sldId="262"/>
        </pc:sldMkLst>
        <pc:spChg chg="mod">
          <ac:chgData name="AHMETARDA ÖZ" userId="40b53df5dd66eab9" providerId="LiveId" clId="{32E5FCEF-D588-4C28-B5F3-A9584784DEFA}" dt="2022-03-23T10:45:51.413" v="187" actId="20577"/>
          <ac:spMkLst>
            <pc:docMk/>
            <pc:sldMk cId="1364080633" sldId="262"/>
            <ac:spMk id="2" creationId="{709D80FA-F104-424F-9CB2-CF612FD63008}"/>
          </ac:spMkLst>
        </pc:spChg>
        <pc:spChg chg="del">
          <ac:chgData name="AHMETARDA ÖZ" userId="40b53df5dd66eab9" providerId="LiveId" clId="{32E5FCEF-D588-4C28-B5F3-A9584784DEFA}" dt="2022-03-23T10:38:39.366" v="45" actId="478"/>
          <ac:spMkLst>
            <pc:docMk/>
            <pc:sldMk cId="1364080633" sldId="262"/>
            <ac:spMk id="8" creationId="{77223451-EB12-B349-D7B0-5FB0A2E8C3E4}"/>
          </ac:spMkLst>
        </pc:spChg>
      </pc:sldChg>
      <pc:sldChg chg="delSp mod">
        <pc:chgData name="AHMETARDA ÖZ" userId="40b53df5dd66eab9" providerId="LiveId" clId="{32E5FCEF-D588-4C28-B5F3-A9584784DEFA}" dt="2022-03-23T10:38:32.994" v="44" actId="478"/>
        <pc:sldMkLst>
          <pc:docMk/>
          <pc:sldMk cId="280909873" sldId="263"/>
        </pc:sldMkLst>
        <pc:spChg chg="del">
          <ac:chgData name="AHMETARDA ÖZ" userId="40b53df5dd66eab9" providerId="LiveId" clId="{32E5FCEF-D588-4C28-B5F3-A9584784DEFA}" dt="2022-03-23T10:38:32.994" v="44" actId="478"/>
          <ac:spMkLst>
            <pc:docMk/>
            <pc:sldMk cId="280909873" sldId="263"/>
            <ac:spMk id="8" creationId="{97043892-A971-2850-8EBD-65D1C38E83E1}"/>
          </ac:spMkLst>
        </pc:spChg>
      </pc:sldChg>
      <pc:sldChg chg="new del ord">
        <pc:chgData name="AHMETARDA ÖZ" userId="40b53df5dd66eab9" providerId="LiveId" clId="{32E5FCEF-D588-4C28-B5F3-A9584784DEFA}" dt="2022-03-23T10:37:54.054" v="42" actId="47"/>
        <pc:sldMkLst>
          <pc:docMk/>
          <pc:sldMk cId="4204109594" sldId="264"/>
        </pc:sldMkLst>
      </pc:sldChg>
      <pc:sldChg chg="new del ord">
        <pc:chgData name="AHMETARDA ÖZ" userId="40b53df5dd66eab9" providerId="LiveId" clId="{32E5FCEF-D588-4C28-B5F3-A9584784DEFA}" dt="2022-03-23T10:37:55.800" v="43" actId="47"/>
        <pc:sldMkLst>
          <pc:docMk/>
          <pc:sldMk cId="2673958252" sldId="265"/>
        </pc:sldMkLst>
      </pc:sldChg>
      <pc:sldChg chg="addSp delSp modSp new mod setBg">
        <pc:chgData name="AHMETARDA ÖZ" userId="40b53df5dd66eab9" providerId="LiveId" clId="{32E5FCEF-D588-4C28-B5F3-A9584784DEFA}" dt="2022-03-23T10:37:34.262" v="41"/>
        <pc:sldMkLst>
          <pc:docMk/>
          <pc:sldMk cId="1582327475" sldId="266"/>
        </pc:sldMkLst>
        <pc:spChg chg="mod">
          <ac:chgData name="AHMETARDA ÖZ" userId="40b53df5dd66eab9" providerId="LiveId" clId="{32E5FCEF-D588-4C28-B5F3-A9584784DEFA}" dt="2022-03-23T10:37:22.256" v="38" actId="20577"/>
          <ac:spMkLst>
            <pc:docMk/>
            <pc:sldMk cId="1582327475" sldId="266"/>
            <ac:spMk id="2" creationId="{85AFBF27-96BE-4B70-AFB7-46BEF0033E90}"/>
          </ac:spMkLst>
        </pc:spChg>
        <pc:spChg chg="mod">
          <ac:chgData name="AHMETARDA ÖZ" userId="40b53df5dd66eab9" providerId="LiveId" clId="{32E5FCEF-D588-4C28-B5F3-A9584784DEFA}" dt="2022-03-23T10:37:34.262" v="41"/>
          <ac:spMkLst>
            <pc:docMk/>
            <pc:sldMk cId="1582327475" sldId="266"/>
            <ac:spMk id="3" creationId="{E9CBEC27-1BC3-4E78-AB79-50EAB7486DF0}"/>
          </ac:spMkLst>
        </pc:spChg>
        <pc:spChg chg="add del">
          <ac:chgData name="AHMETARDA ÖZ" userId="40b53df5dd66eab9" providerId="LiveId" clId="{32E5FCEF-D588-4C28-B5F3-A9584784DEFA}" dt="2022-03-23T10:37:03.146" v="16" actId="26606"/>
          <ac:spMkLst>
            <pc:docMk/>
            <pc:sldMk cId="1582327475" sldId="266"/>
            <ac:spMk id="8" creationId="{5A0118C5-4F8D-4CF4-BADD-53FEACC6C42A}"/>
          </ac:spMkLst>
        </pc:spChg>
        <pc:spChg chg="add del">
          <ac:chgData name="AHMETARDA ÖZ" userId="40b53df5dd66eab9" providerId="LiveId" clId="{32E5FCEF-D588-4C28-B5F3-A9584784DEFA}" dt="2022-03-23T10:37:03.146" v="16" actId="26606"/>
          <ac:spMkLst>
            <pc:docMk/>
            <pc:sldMk cId="1582327475" sldId="266"/>
            <ac:spMk id="10" creationId="{A99050EE-26AF-4253-BD50-F0FCD965A8F6}"/>
          </ac:spMkLst>
        </pc:spChg>
        <pc:spChg chg="add">
          <ac:chgData name="AHMETARDA ÖZ" userId="40b53df5dd66eab9" providerId="LiveId" clId="{32E5FCEF-D588-4C28-B5F3-A9584784DEFA}" dt="2022-03-23T10:37:05.046" v="21" actId="26606"/>
          <ac:spMkLst>
            <pc:docMk/>
            <pc:sldMk cId="1582327475" sldId="266"/>
            <ac:spMk id="14" creationId="{C7278469-3C3C-49CE-AEEE-E176A4900B78}"/>
          </ac:spMkLst>
        </pc:spChg>
        <pc:spChg chg="add del">
          <ac:chgData name="AHMETARDA ÖZ" userId="40b53df5dd66eab9" providerId="LiveId" clId="{32E5FCEF-D588-4C28-B5F3-A9584784DEFA}" dt="2022-03-23T10:37:03.146" v="16" actId="26606"/>
          <ac:spMkLst>
            <pc:docMk/>
            <pc:sldMk cId="1582327475" sldId="266"/>
            <ac:spMk id="16" creationId="{D0C78466-EB6E-45A0-99A6-A00789ACD90A}"/>
          </ac:spMkLst>
        </pc:spChg>
        <pc:spChg chg="add del">
          <ac:chgData name="AHMETARDA ÖZ" userId="40b53df5dd66eab9" providerId="LiveId" clId="{32E5FCEF-D588-4C28-B5F3-A9584784DEFA}" dt="2022-03-23T10:37:03.146" v="16" actId="26606"/>
          <ac:spMkLst>
            <pc:docMk/>
            <pc:sldMk cId="1582327475" sldId="266"/>
            <ac:spMk id="18" creationId="{E99F76E4-5DFD-4DBE-B042-66FBCD1182C9}"/>
          </ac:spMkLst>
        </pc:spChg>
        <pc:spChg chg="add">
          <ac:chgData name="AHMETARDA ÖZ" userId="40b53df5dd66eab9" providerId="LiveId" clId="{32E5FCEF-D588-4C28-B5F3-A9584784DEFA}" dt="2022-03-23T10:37:05.046" v="21" actId="26606"/>
          <ac:spMkLst>
            <pc:docMk/>
            <pc:sldMk cId="1582327475" sldId="266"/>
            <ac:spMk id="22" creationId="{C83B66D7-137D-4AC1-B172-53D60F08BEB5}"/>
          </ac:spMkLst>
        </pc:spChg>
        <pc:spChg chg="add">
          <ac:chgData name="AHMETARDA ÖZ" userId="40b53df5dd66eab9" providerId="LiveId" clId="{32E5FCEF-D588-4C28-B5F3-A9584784DEFA}" dt="2022-03-23T10:37:05.046" v="21" actId="26606"/>
          <ac:spMkLst>
            <pc:docMk/>
            <pc:sldMk cId="1582327475" sldId="266"/>
            <ac:spMk id="24" creationId="{F6B92503-6984-4D15-8B98-8718709B785D}"/>
          </ac:spMkLst>
        </pc:spChg>
        <pc:spChg chg="add">
          <ac:chgData name="AHMETARDA ÖZ" userId="40b53df5dd66eab9" providerId="LiveId" clId="{32E5FCEF-D588-4C28-B5F3-A9584784DEFA}" dt="2022-03-23T10:37:05.046" v="21" actId="26606"/>
          <ac:spMkLst>
            <pc:docMk/>
            <pc:sldMk cId="1582327475" sldId="266"/>
            <ac:spMk id="26" creationId="{08DDF938-524E-4C18-A47D-C00627832366}"/>
          </ac:spMkLst>
        </pc:spChg>
        <pc:spChg chg="add del">
          <ac:chgData name="AHMETARDA ÖZ" userId="40b53df5dd66eab9" providerId="LiveId" clId="{32E5FCEF-D588-4C28-B5F3-A9584784DEFA}" dt="2022-03-23T10:37:04.399" v="18" actId="26606"/>
          <ac:spMkLst>
            <pc:docMk/>
            <pc:sldMk cId="1582327475" sldId="266"/>
            <ac:spMk id="362" creationId="{5A0118C5-4F8D-4CF4-BADD-53FEACC6C42A}"/>
          </ac:spMkLst>
        </pc:spChg>
        <pc:spChg chg="add del">
          <ac:chgData name="AHMETARDA ÖZ" userId="40b53df5dd66eab9" providerId="LiveId" clId="{32E5FCEF-D588-4C28-B5F3-A9584784DEFA}" dt="2022-03-23T10:37:04.399" v="18" actId="26606"/>
          <ac:spMkLst>
            <pc:docMk/>
            <pc:sldMk cId="1582327475" sldId="266"/>
            <ac:spMk id="363" creationId="{4E0A5C5C-2A95-428E-9F6A-0D29EBD57C9F}"/>
          </ac:spMkLst>
        </pc:spChg>
        <pc:spChg chg="add del">
          <ac:chgData name="AHMETARDA ÖZ" userId="40b53df5dd66eab9" providerId="LiveId" clId="{32E5FCEF-D588-4C28-B5F3-A9584784DEFA}" dt="2022-03-23T10:37:04.399" v="18" actId="26606"/>
          <ac:spMkLst>
            <pc:docMk/>
            <pc:sldMk cId="1582327475" sldId="266"/>
            <ac:spMk id="364" creationId="{1056F38F-7C4E-461D-8709-7D0024AE1F79}"/>
          </ac:spMkLst>
        </pc:spChg>
        <pc:spChg chg="add del">
          <ac:chgData name="AHMETARDA ÖZ" userId="40b53df5dd66eab9" providerId="LiveId" clId="{32E5FCEF-D588-4C28-B5F3-A9584784DEFA}" dt="2022-03-23T10:37:04.399" v="18" actId="26606"/>
          <ac:spMkLst>
            <pc:docMk/>
            <pc:sldMk cId="1582327475" sldId="266"/>
            <ac:spMk id="365" creationId="{C7278469-3C3C-49CE-AEEE-E176A4900B78}"/>
          </ac:spMkLst>
        </pc:spChg>
        <pc:spChg chg="add del">
          <ac:chgData name="AHMETARDA ÖZ" userId="40b53df5dd66eab9" providerId="LiveId" clId="{32E5FCEF-D588-4C28-B5F3-A9584784DEFA}" dt="2022-03-23T10:37:04.399" v="18" actId="26606"/>
          <ac:spMkLst>
            <pc:docMk/>
            <pc:sldMk cId="1582327475" sldId="266"/>
            <ac:spMk id="368" creationId="{4C6598AB-1C17-4D54-951C-A082D94ACB7A}"/>
          </ac:spMkLst>
        </pc:spChg>
        <pc:spChg chg="add del">
          <ac:chgData name="AHMETARDA ÖZ" userId="40b53df5dd66eab9" providerId="LiveId" clId="{32E5FCEF-D588-4C28-B5F3-A9584784DEFA}" dt="2022-03-23T10:37:04.399" v="18" actId="26606"/>
          <ac:spMkLst>
            <pc:docMk/>
            <pc:sldMk cId="1582327475" sldId="266"/>
            <ac:spMk id="369" creationId="{C83B66D7-137D-4AC1-B172-53D60F08BEB5}"/>
          </ac:spMkLst>
        </pc:spChg>
        <pc:spChg chg="add del">
          <ac:chgData name="AHMETARDA ÖZ" userId="40b53df5dd66eab9" providerId="LiveId" clId="{32E5FCEF-D588-4C28-B5F3-A9584784DEFA}" dt="2022-03-23T10:37:04.399" v="18" actId="26606"/>
          <ac:spMkLst>
            <pc:docMk/>
            <pc:sldMk cId="1582327475" sldId="266"/>
            <ac:spMk id="370" creationId="{F6B92503-6984-4D15-8B98-8718709B785D}"/>
          </ac:spMkLst>
        </pc:spChg>
        <pc:spChg chg="add del">
          <ac:chgData name="AHMETARDA ÖZ" userId="40b53df5dd66eab9" providerId="LiveId" clId="{32E5FCEF-D588-4C28-B5F3-A9584784DEFA}" dt="2022-03-23T10:37:04.399" v="18" actId="26606"/>
          <ac:spMkLst>
            <pc:docMk/>
            <pc:sldMk cId="1582327475" sldId="266"/>
            <ac:spMk id="371" creationId="{08DDF938-524E-4C18-A47D-C00627832366}"/>
          </ac:spMkLst>
        </pc:spChg>
        <pc:spChg chg="add del">
          <ac:chgData name="AHMETARDA ÖZ" userId="40b53df5dd66eab9" providerId="LiveId" clId="{32E5FCEF-D588-4C28-B5F3-A9584784DEFA}" dt="2022-03-23T10:37:04.974" v="20" actId="26606"/>
          <ac:spMkLst>
            <pc:docMk/>
            <pc:sldMk cId="1582327475" sldId="266"/>
            <ac:spMk id="379" creationId="{5A0118C5-4F8D-4CF4-BADD-53FEACC6C42A}"/>
          </ac:spMkLst>
        </pc:spChg>
        <pc:spChg chg="add del">
          <ac:chgData name="AHMETARDA ÖZ" userId="40b53df5dd66eab9" providerId="LiveId" clId="{32E5FCEF-D588-4C28-B5F3-A9584784DEFA}" dt="2022-03-23T10:37:04.974" v="20" actId="26606"/>
          <ac:spMkLst>
            <pc:docMk/>
            <pc:sldMk cId="1582327475" sldId="266"/>
            <ac:spMk id="380" creationId="{A99050EE-26AF-4253-BD50-F0FCD965A8F6}"/>
          </ac:spMkLst>
        </pc:spChg>
        <pc:spChg chg="add del">
          <ac:chgData name="AHMETARDA ÖZ" userId="40b53df5dd66eab9" providerId="LiveId" clId="{32E5FCEF-D588-4C28-B5F3-A9584784DEFA}" dt="2022-03-23T10:37:04.974" v="20" actId="26606"/>
          <ac:spMkLst>
            <pc:docMk/>
            <pc:sldMk cId="1582327475" sldId="266"/>
            <ac:spMk id="384" creationId="{D0C78466-EB6E-45A0-99A6-A00789ACD90A}"/>
          </ac:spMkLst>
        </pc:spChg>
        <pc:spChg chg="add del">
          <ac:chgData name="AHMETARDA ÖZ" userId="40b53df5dd66eab9" providerId="LiveId" clId="{32E5FCEF-D588-4C28-B5F3-A9584784DEFA}" dt="2022-03-23T10:37:04.974" v="20" actId="26606"/>
          <ac:spMkLst>
            <pc:docMk/>
            <pc:sldMk cId="1582327475" sldId="266"/>
            <ac:spMk id="385" creationId="{E99F76E4-5DFD-4DBE-B042-66FBCD1182C9}"/>
          </ac:spMkLst>
        </pc:spChg>
        <pc:spChg chg="add">
          <ac:chgData name="AHMETARDA ÖZ" userId="40b53df5dd66eab9" providerId="LiveId" clId="{32E5FCEF-D588-4C28-B5F3-A9584784DEFA}" dt="2022-03-23T10:37:05.046" v="21" actId="26606"/>
          <ac:spMkLst>
            <pc:docMk/>
            <pc:sldMk cId="1582327475" sldId="266"/>
            <ac:spMk id="727" creationId="{5A0118C5-4F8D-4CF4-BADD-53FEACC6C42A}"/>
          </ac:spMkLst>
        </pc:spChg>
        <pc:spChg chg="add">
          <ac:chgData name="AHMETARDA ÖZ" userId="40b53df5dd66eab9" providerId="LiveId" clId="{32E5FCEF-D588-4C28-B5F3-A9584784DEFA}" dt="2022-03-23T10:37:05.046" v="21" actId="26606"/>
          <ac:spMkLst>
            <pc:docMk/>
            <pc:sldMk cId="1582327475" sldId="266"/>
            <ac:spMk id="728" creationId="{4E0A5C5C-2A95-428E-9F6A-0D29EBD57C9F}"/>
          </ac:spMkLst>
        </pc:spChg>
        <pc:spChg chg="add">
          <ac:chgData name="AHMETARDA ÖZ" userId="40b53df5dd66eab9" providerId="LiveId" clId="{32E5FCEF-D588-4C28-B5F3-A9584784DEFA}" dt="2022-03-23T10:37:05.046" v="21" actId="26606"/>
          <ac:spMkLst>
            <pc:docMk/>
            <pc:sldMk cId="1582327475" sldId="266"/>
            <ac:spMk id="729" creationId="{1056F38F-7C4E-461D-8709-7D0024AE1F79}"/>
          </ac:spMkLst>
        </pc:spChg>
        <pc:spChg chg="add">
          <ac:chgData name="AHMETARDA ÖZ" userId="40b53df5dd66eab9" providerId="LiveId" clId="{32E5FCEF-D588-4C28-B5F3-A9584784DEFA}" dt="2022-03-23T10:37:05.046" v="21" actId="26606"/>
          <ac:spMkLst>
            <pc:docMk/>
            <pc:sldMk cId="1582327475" sldId="266"/>
            <ac:spMk id="732" creationId="{4C6598AB-1C17-4D54-951C-A082D94ACB7A}"/>
          </ac:spMkLst>
        </pc:spChg>
        <pc:grpChg chg="add del">
          <ac:chgData name="AHMETARDA ÖZ" userId="40b53df5dd66eab9" providerId="LiveId" clId="{32E5FCEF-D588-4C28-B5F3-A9584784DEFA}" dt="2022-03-23T10:37:03.146" v="16" actId="26606"/>
          <ac:grpSpMkLst>
            <pc:docMk/>
            <pc:sldMk cId="1582327475" sldId="266"/>
            <ac:grpSpMk id="12" creationId="{00E015F5-1A99-4E40-BC3D-7707802996B5}"/>
          </ac:grpSpMkLst>
        </pc:grpChg>
        <pc:grpChg chg="add del">
          <ac:chgData name="AHMETARDA ÖZ" userId="40b53df5dd66eab9" providerId="LiveId" clId="{32E5FCEF-D588-4C28-B5F3-A9584784DEFA}" dt="2022-03-23T10:37:03.146" v="16" actId="26606"/>
          <ac:grpSpMkLst>
            <pc:docMk/>
            <pc:sldMk cId="1582327475" sldId="266"/>
            <ac:grpSpMk id="20" creationId="{5468B3A9-705E-43C3-A742-0619B0D8F2EE}"/>
          </ac:grpSpMkLst>
        </pc:grpChg>
        <pc:grpChg chg="add">
          <ac:chgData name="AHMETARDA ÖZ" userId="40b53df5dd66eab9" providerId="LiveId" clId="{32E5FCEF-D588-4C28-B5F3-A9584784DEFA}" dt="2022-03-23T10:37:05.046" v="21" actId="26606"/>
          <ac:grpSpMkLst>
            <pc:docMk/>
            <pc:sldMk cId="1582327475" sldId="266"/>
            <ac:grpSpMk id="28" creationId="{3773FAF5-C452-4455-9411-D6AF5EBD4CA9}"/>
          </ac:grpSpMkLst>
        </pc:grpChg>
        <pc:grpChg chg="add del">
          <ac:chgData name="AHMETARDA ÖZ" userId="40b53df5dd66eab9" providerId="LiveId" clId="{32E5FCEF-D588-4C28-B5F3-A9584784DEFA}" dt="2022-03-23T10:37:03.146" v="16" actId="26606"/>
          <ac:grpSpMkLst>
            <pc:docMk/>
            <pc:sldMk cId="1582327475" sldId="266"/>
            <ac:grpSpMk id="191" creationId="{773717CC-ECEE-4ABF-BA61-C59F46801775}"/>
          </ac:grpSpMkLst>
        </pc:grpChg>
        <pc:grpChg chg="add del">
          <ac:chgData name="AHMETARDA ÖZ" userId="40b53df5dd66eab9" providerId="LiveId" clId="{32E5FCEF-D588-4C28-B5F3-A9584784DEFA}" dt="2022-03-23T10:37:04.399" v="18" actId="26606"/>
          <ac:grpSpMkLst>
            <pc:docMk/>
            <pc:sldMk cId="1582327475" sldId="266"/>
            <ac:grpSpMk id="366" creationId="{93DC754C-7E09-422D-A8BB-AF632E90DFA2}"/>
          </ac:grpSpMkLst>
        </pc:grpChg>
        <pc:grpChg chg="add del">
          <ac:chgData name="AHMETARDA ÖZ" userId="40b53df5dd66eab9" providerId="LiveId" clId="{32E5FCEF-D588-4C28-B5F3-A9584784DEFA}" dt="2022-03-23T10:37:04.399" v="18" actId="26606"/>
          <ac:grpSpMkLst>
            <pc:docMk/>
            <pc:sldMk cId="1582327475" sldId="266"/>
            <ac:grpSpMk id="372" creationId="{3773FAF5-C452-4455-9411-D6AF5EBD4CA9}"/>
          </ac:grpSpMkLst>
        </pc:grpChg>
        <pc:grpChg chg="add del">
          <ac:chgData name="AHMETARDA ÖZ" userId="40b53df5dd66eab9" providerId="LiveId" clId="{32E5FCEF-D588-4C28-B5F3-A9584784DEFA}" dt="2022-03-23T10:37:04.974" v="20" actId="26606"/>
          <ac:grpSpMkLst>
            <pc:docMk/>
            <pc:sldMk cId="1582327475" sldId="266"/>
            <ac:grpSpMk id="381" creationId="{00E015F5-1A99-4E40-BC3D-7707802996B5}"/>
          </ac:grpSpMkLst>
        </pc:grpChg>
        <pc:grpChg chg="add del">
          <ac:chgData name="AHMETARDA ÖZ" userId="40b53df5dd66eab9" providerId="LiveId" clId="{32E5FCEF-D588-4C28-B5F3-A9584784DEFA}" dt="2022-03-23T10:37:04.974" v="20" actId="26606"/>
          <ac:grpSpMkLst>
            <pc:docMk/>
            <pc:sldMk cId="1582327475" sldId="266"/>
            <ac:grpSpMk id="386" creationId="{5468B3A9-705E-43C3-A742-0619B0D8F2EE}"/>
          </ac:grpSpMkLst>
        </pc:grpChg>
        <pc:grpChg chg="add del">
          <ac:chgData name="AHMETARDA ÖZ" userId="40b53df5dd66eab9" providerId="LiveId" clId="{32E5FCEF-D588-4C28-B5F3-A9584784DEFA}" dt="2022-03-23T10:37:04.974" v="20" actId="26606"/>
          <ac:grpSpMkLst>
            <pc:docMk/>
            <pc:sldMk cId="1582327475" sldId="266"/>
            <ac:grpSpMk id="556" creationId="{773717CC-ECEE-4ABF-BA61-C59F46801775}"/>
          </ac:grpSpMkLst>
        </pc:grpChg>
        <pc:grpChg chg="add">
          <ac:chgData name="AHMETARDA ÖZ" userId="40b53df5dd66eab9" providerId="LiveId" clId="{32E5FCEF-D588-4C28-B5F3-A9584784DEFA}" dt="2022-03-23T10:37:05.046" v="21" actId="26606"/>
          <ac:grpSpMkLst>
            <pc:docMk/>
            <pc:sldMk cId="1582327475" sldId="266"/>
            <ac:grpSpMk id="730" creationId="{93DC754C-7E09-422D-A8BB-AF632E90DFA2}"/>
          </ac:grpSpMkLst>
        </pc:grpChg>
      </pc:sldChg>
      <pc:sldChg chg="addSp modSp new mod ord setBg addAnim">
        <pc:chgData name="AHMETARDA ÖZ" userId="40b53df5dd66eab9" providerId="LiveId" clId="{32E5FCEF-D588-4C28-B5F3-A9584784DEFA}" dt="2022-03-23T10:43:27.662" v="129"/>
        <pc:sldMkLst>
          <pc:docMk/>
          <pc:sldMk cId="2446549483" sldId="267"/>
        </pc:sldMkLst>
        <pc:spChg chg="mod">
          <ac:chgData name="AHMETARDA ÖZ" userId="40b53df5dd66eab9" providerId="LiveId" clId="{32E5FCEF-D588-4C28-B5F3-A9584784DEFA}" dt="2022-03-23T10:43:27.660" v="128" actId="26606"/>
          <ac:spMkLst>
            <pc:docMk/>
            <pc:sldMk cId="2446549483" sldId="267"/>
            <ac:spMk id="2" creationId="{4FDF756B-5C7A-47BA-8EFD-DE748449264B}"/>
          </ac:spMkLst>
        </pc:spChg>
        <pc:spChg chg="mod">
          <ac:chgData name="AHMETARDA ÖZ" userId="40b53df5dd66eab9" providerId="LiveId" clId="{32E5FCEF-D588-4C28-B5F3-A9584784DEFA}" dt="2022-03-23T10:43:27.660" v="128" actId="26606"/>
          <ac:spMkLst>
            <pc:docMk/>
            <pc:sldMk cId="2446549483" sldId="267"/>
            <ac:spMk id="3" creationId="{AE99FB18-389C-4D34-96C5-438BA46FBA05}"/>
          </ac:spMkLst>
        </pc:spChg>
        <pc:spChg chg="add">
          <ac:chgData name="AHMETARDA ÖZ" userId="40b53df5dd66eab9" providerId="LiveId" clId="{32E5FCEF-D588-4C28-B5F3-A9584784DEFA}" dt="2022-03-23T10:43:27.660" v="128" actId="26606"/>
          <ac:spMkLst>
            <pc:docMk/>
            <pc:sldMk cId="2446549483" sldId="267"/>
            <ac:spMk id="8" creationId="{5A0118C5-4F8D-4CF4-BADD-53FEACC6C42A}"/>
          </ac:spMkLst>
        </pc:spChg>
        <pc:spChg chg="add">
          <ac:chgData name="AHMETARDA ÖZ" userId="40b53df5dd66eab9" providerId="LiveId" clId="{32E5FCEF-D588-4C28-B5F3-A9584784DEFA}" dt="2022-03-23T10:43:27.660" v="128" actId="26606"/>
          <ac:spMkLst>
            <pc:docMk/>
            <pc:sldMk cId="2446549483" sldId="267"/>
            <ac:spMk id="10" creationId="{4E0A5C5C-2A95-428E-9F6A-0D29EBD57C9F}"/>
          </ac:spMkLst>
        </pc:spChg>
        <pc:spChg chg="add">
          <ac:chgData name="AHMETARDA ÖZ" userId="40b53df5dd66eab9" providerId="LiveId" clId="{32E5FCEF-D588-4C28-B5F3-A9584784DEFA}" dt="2022-03-23T10:43:27.660" v="128" actId="26606"/>
          <ac:spMkLst>
            <pc:docMk/>
            <pc:sldMk cId="2446549483" sldId="267"/>
            <ac:spMk id="12" creationId="{1056F38F-7C4E-461D-8709-7D0024AE1F79}"/>
          </ac:spMkLst>
        </pc:spChg>
        <pc:spChg chg="add">
          <ac:chgData name="AHMETARDA ÖZ" userId="40b53df5dd66eab9" providerId="LiveId" clId="{32E5FCEF-D588-4C28-B5F3-A9584784DEFA}" dt="2022-03-23T10:43:27.660" v="128" actId="26606"/>
          <ac:spMkLst>
            <pc:docMk/>
            <pc:sldMk cId="2446549483" sldId="267"/>
            <ac:spMk id="14" creationId="{C7278469-3C3C-49CE-AEEE-E176A4900B78}"/>
          </ac:spMkLst>
        </pc:spChg>
        <pc:spChg chg="add">
          <ac:chgData name="AHMETARDA ÖZ" userId="40b53df5dd66eab9" providerId="LiveId" clId="{32E5FCEF-D588-4C28-B5F3-A9584784DEFA}" dt="2022-03-23T10:43:27.660" v="128" actId="26606"/>
          <ac:spMkLst>
            <pc:docMk/>
            <pc:sldMk cId="2446549483" sldId="267"/>
            <ac:spMk id="20" creationId="{4C6598AB-1C17-4D54-951C-A082D94ACB7A}"/>
          </ac:spMkLst>
        </pc:spChg>
        <pc:spChg chg="add">
          <ac:chgData name="AHMETARDA ÖZ" userId="40b53df5dd66eab9" providerId="LiveId" clId="{32E5FCEF-D588-4C28-B5F3-A9584784DEFA}" dt="2022-03-23T10:43:27.660" v="128" actId="26606"/>
          <ac:spMkLst>
            <pc:docMk/>
            <pc:sldMk cId="2446549483" sldId="267"/>
            <ac:spMk id="22" creationId="{C83B66D7-137D-4AC1-B172-53D60F08BEB5}"/>
          </ac:spMkLst>
        </pc:spChg>
        <pc:spChg chg="add">
          <ac:chgData name="AHMETARDA ÖZ" userId="40b53df5dd66eab9" providerId="LiveId" clId="{32E5FCEF-D588-4C28-B5F3-A9584784DEFA}" dt="2022-03-23T10:43:27.660" v="128" actId="26606"/>
          <ac:spMkLst>
            <pc:docMk/>
            <pc:sldMk cId="2446549483" sldId="267"/>
            <ac:spMk id="24" creationId="{F6B92503-6984-4D15-8B98-8718709B785D}"/>
          </ac:spMkLst>
        </pc:spChg>
        <pc:spChg chg="add">
          <ac:chgData name="AHMETARDA ÖZ" userId="40b53df5dd66eab9" providerId="LiveId" clId="{32E5FCEF-D588-4C28-B5F3-A9584784DEFA}" dt="2022-03-23T10:43:27.660" v="128" actId="26606"/>
          <ac:spMkLst>
            <pc:docMk/>
            <pc:sldMk cId="2446549483" sldId="267"/>
            <ac:spMk id="26" creationId="{08DDF938-524E-4C18-A47D-C00627832366}"/>
          </ac:spMkLst>
        </pc:spChg>
        <pc:grpChg chg="add">
          <ac:chgData name="AHMETARDA ÖZ" userId="40b53df5dd66eab9" providerId="LiveId" clId="{32E5FCEF-D588-4C28-B5F3-A9584784DEFA}" dt="2022-03-23T10:43:27.660" v="128" actId="26606"/>
          <ac:grpSpMkLst>
            <pc:docMk/>
            <pc:sldMk cId="2446549483" sldId="267"/>
            <ac:grpSpMk id="16" creationId="{93DC754C-7E09-422D-A8BB-AF632E90DFA2}"/>
          </ac:grpSpMkLst>
        </pc:grpChg>
        <pc:grpChg chg="add">
          <ac:chgData name="AHMETARDA ÖZ" userId="40b53df5dd66eab9" providerId="LiveId" clId="{32E5FCEF-D588-4C28-B5F3-A9584784DEFA}" dt="2022-03-23T10:43:27.660" v="128" actId="26606"/>
          <ac:grpSpMkLst>
            <pc:docMk/>
            <pc:sldMk cId="2446549483" sldId="267"/>
            <ac:grpSpMk id="28" creationId="{3773FAF5-C452-4455-9411-D6AF5EBD4CA9}"/>
          </ac:grpSpMkLst>
        </pc:grpChg>
      </pc:sldChg>
      <pc:sldChg chg="addSp modSp new mod ord setBg">
        <pc:chgData name="AHMETARDA ÖZ" userId="40b53df5dd66eab9" providerId="LiveId" clId="{32E5FCEF-D588-4C28-B5F3-A9584784DEFA}" dt="2022-03-23T10:45:17.728" v="174" actId="26606"/>
        <pc:sldMkLst>
          <pc:docMk/>
          <pc:sldMk cId="1282344546" sldId="268"/>
        </pc:sldMkLst>
        <pc:spChg chg="mod">
          <ac:chgData name="AHMETARDA ÖZ" userId="40b53df5dd66eab9" providerId="LiveId" clId="{32E5FCEF-D588-4C28-B5F3-A9584784DEFA}" dt="2022-03-23T10:45:17.728" v="174" actId="26606"/>
          <ac:spMkLst>
            <pc:docMk/>
            <pc:sldMk cId="1282344546" sldId="268"/>
            <ac:spMk id="2" creationId="{192775BE-5C09-4DED-B29E-9217D8678549}"/>
          </ac:spMkLst>
        </pc:spChg>
        <pc:spChg chg="mod">
          <ac:chgData name="AHMETARDA ÖZ" userId="40b53df5dd66eab9" providerId="LiveId" clId="{32E5FCEF-D588-4C28-B5F3-A9584784DEFA}" dt="2022-03-23T10:45:17.728" v="174" actId="26606"/>
          <ac:spMkLst>
            <pc:docMk/>
            <pc:sldMk cId="1282344546" sldId="268"/>
            <ac:spMk id="3" creationId="{C3813846-E917-4F7B-BB56-546DAF52029C}"/>
          </ac:spMkLst>
        </pc:spChg>
        <pc:spChg chg="add">
          <ac:chgData name="AHMETARDA ÖZ" userId="40b53df5dd66eab9" providerId="LiveId" clId="{32E5FCEF-D588-4C28-B5F3-A9584784DEFA}" dt="2022-03-23T10:45:17.728" v="174" actId="26606"/>
          <ac:spMkLst>
            <pc:docMk/>
            <pc:sldMk cId="1282344546" sldId="268"/>
            <ac:spMk id="8" creationId="{5A0118C5-4F8D-4CF4-BADD-53FEACC6C42A}"/>
          </ac:spMkLst>
        </pc:spChg>
        <pc:spChg chg="add">
          <ac:chgData name="AHMETARDA ÖZ" userId="40b53df5dd66eab9" providerId="LiveId" clId="{32E5FCEF-D588-4C28-B5F3-A9584784DEFA}" dt="2022-03-23T10:45:17.728" v="174" actId="26606"/>
          <ac:spMkLst>
            <pc:docMk/>
            <pc:sldMk cId="1282344546" sldId="268"/>
            <ac:spMk id="10" creationId="{4E0A5C5C-2A95-428E-9F6A-0D29EBD57C9F}"/>
          </ac:spMkLst>
        </pc:spChg>
        <pc:spChg chg="add">
          <ac:chgData name="AHMETARDA ÖZ" userId="40b53df5dd66eab9" providerId="LiveId" clId="{32E5FCEF-D588-4C28-B5F3-A9584784DEFA}" dt="2022-03-23T10:45:17.728" v="174" actId="26606"/>
          <ac:spMkLst>
            <pc:docMk/>
            <pc:sldMk cId="1282344546" sldId="268"/>
            <ac:spMk id="12" creationId="{1056F38F-7C4E-461D-8709-7D0024AE1F79}"/>
          </ac:spMkLst>
        </pc:spChg>
        <pc:spChg chg="add">
          <ac:chgData name="AHMETARDA ÖZ" userId="40b53df5dd66eab9" providerId="LiveId" clId="{32E5FCEF-D588-4C28-B5F3-A9584784DEFA}" dt="2022-03-23T10:45:17.728" v="174" actId="26606"/>
          <ac:spMkLst>
            <pc:docMk/>
            <pc:sldMk cId="1282344546" sldId="268"/>
            <ac:spMk id="14" creationId="{C7278469-3C3C-49CE-AEEE-E176A4900B78}"/>
          </ac:spMkLst>
        </pc:spChg>
        <pc:spChg chg="add">
          <ac:chgData name="AHMETARDA ÖZ" userId="40b53df5dd66eab9" providerId="LiveId" clId="{32E5FCEF-D588-4C28-B5F3-A9584784DEFA}" dt="2022-03-23T10:45:17.728" v="174" actId="26606"/>
          <ac:spMkLst>
            <pc:docMk/>
            <pc:sldMk cId="1282344546" sldId="268"/>
            <ac:spMk id="20" creationId="{4C6598AB-1C17-4D54-951C-A082D94ACB7A}"/>
          </ac:spMkLst>
        </pc:spChg>
        <pc:spChg chg="add">
          <ac:chgData name="AHMETARDA ÖZ" userId="40b53df5dd66eab9" providerId="LiveId" clId="{32E5FCEF-D588-4C28-B5F3-A9584784DEFA}" dt="2022-03-23T10:45:17.728" v="174" actId="26606"/>
          <ac:spMkLst>
            <pc:docMk/>
            <pc:sldMk cId="1282344546" sldId="268"/>
            <ac:spMk id="22" creationId="{C83B66D7-137D-4AC1-B172-53D60F08BEB5}"/>
          </ac:spMkLst>
        </pc:spChg>
        <pc:spChg chg="add">
          <ac:chgData name="AHMETARDA ÖZ" userId="40b53df5dd66eab9" providerId="LiveId" clId="{32E5FCEF-D588-4C28-B5F3-A9584784DEFA}" dt="2022-03-23T10:45:17.728" v="174" actId="26606"/>
          <ac:spMkLst>
            <pc:docMk/>
            <pc:sldMk cId="1282344546" sldId="268"/>
            <ac:spMk id="24" creationId="{F6B92503-6984-4D15-8B98-8718709B785D}"/>
          </ac:spMkLst>
        </pc:spChg>
        <pc:spChg chg="add">
          <ac:chgData name="AHMETARDA ÖZ" userId="40b53df5dd66eab9" providerId="LiveId" clId="{32E5FCEF-D588-4C28-B5F3-A9584784DEFA}" dt="2022-03-23T10:45:17.728" v="174" actId="26606"/>
          <ac:spMkLst>
            <pc:docMk/>
            <pc:sldMk cId="1282344546" sldId="268"/>
            <ac:spMk id="26" creationId="{08DDF938-524E-4C18-A47D-C00627832366}"/>
          </ac:spMkLst>
        </pc:spChg>
        <pc:grpChg chg="add">
          <ac:chgData name="AHMETARDA ÖZ" userId="40b53df5dd66eab9" providerId="LiveId" clId="{32E5FCEF-D588-4C28-B5F3-A9584784DEFA}" dt="2022-03-23T10:45:17.728" v="174" actId="26606"/>
          <ac:grpSpMkLst>
            <pc:docMk/>
            <pc:sldMk cId="1282344546" sldId="268"/>
            <ac:grpSpMk id="16" creationId="{93DC754C-7E09-422D-A8BB-AF632E90DFA2}"/>
          </ac:grpSpMkLst>
        </pc:grpChg>
        <pc:grpChg chg="add">
          <ac:chgData name="AHMETARDA ÖZ" userId="40b53df5dd66eab9" providerId="LiveId" clId="{32E5FCEF-D588-4C28-B5F3-A9584784DEFA}" dt="2022-03-23T10:45:17.728" v="174" actId="26606"/>
          <ac:grpSpMkLst>
            <pc:docMk/>
            <pc:sldMk cId="1282344546" sldId="268"/>
            <ac:grpSpMk id="28" creationId="{3773FAF5-C452-4455-9411-D6AF5EBD4CA9}"/>
          </ac:grpSpMkLst>
        </pc:grpChg>
      </pc:sldChg>
      <pc:sldChg chg="addSp delSp modSp new mod setBg">
        <pc:chgData name="AHMETARDA ÖZ" userId="40b53df5dd66eab9" providerId="LiveId" clId="{32E5FCEF-D588-4C28-B5F3-A9584784DEFA}" dt="2022-03-23T10:44:49.639" v="142" actId="26606"/>
        <pc:sldMkLst>
          <pc:docMk/>
          <pc:sldMk cId="2236724149" sldId="269"/>
        </pc:sldMkLst>
        <pc:spChg chg="mod">
          <ac:chgData name="AHMETARDA ÖZ" userId="40b53df5dd66eab9" providerId="LiveId" clId="{32E5FCEF-D588-4C28-B5F3-A9584784DEFA}" dt="2022-03-23T10:44:49.639" v="142" actId="26606"/>
          <ac:spMkLst>
            <pc:docMk/>
            <pc:sldMk cId="2236724149" sldId="269"/>
            <ac:spMk id="2" creationId="{6749683A-CEF4-48E8-92C2-288FE3DFD522}"/>
          </ac:spMkLst>
        </pc:spChg>
        <pc:spChg chg="mod">
          <ac:chgData name="AHMETARDA ÖZ" userId="40b53df5dd66eab9" providerId="LiveId" clId="{32E5FCEF-D588-4C28-B5F3-A9584784DEFA}" dt="2022-03-23T10:44:49.639" v="142" actId="26606"/>
          <ac:spMkLst>
            <pc:docMk/>
            <pc:sldMk cId="2236724149" sldId="269"/>
            <ac:spMk id="3" creationId="{65AA453A-9082-4CBA-B4DB-E99895F603D9}"/>
          </ac:spMkLst>
        </pc:spChg>
        <pc:spChg chg="add del">
          <ac:chgData name="AHMETARDA ÖZ" userId="40b53df5dd66eab9" providerId="LiveId" clId="{32E5FCEF-D588-4C28-B5F3-A9584784DEFA}" dt="2022-03-23T10:44:47.130" v="139" actId="26606"/>
          <ac:spMkLst>
            <pc:docMk/>
            <pc:sldMk cId="2236724149" sldId="269"/>
            <ac:spMk id="8" creationId="{5A0118C5-4F8D-4CF4-BADD-53FEACC6C42A}"/>
          </ac:spMkLst>
        </pc:spChg>
        <pc:spChg chg="add del">
          <ac:chgData name="AHMETARDA ÖZ" userId="40b53df5dd66eab9" providerId="LiveId" clId="{32E5FCEF-D588-4C28-B5F3-A9584784DEFA}" dt="2022-03-23T10:44:47.130" v="139" actId="26606"/>
          <ac:spMkLst>
            <pc:docMk/>
            <pc:sldMk cId="2236724149" sldId="269"/>
            <ac:spMk id="10" creationId="{4E0A5C5C-2A95-428E-9F6A-0D29EBD57C9F}"/>
          </ac:spMkLst>
        </pc:spChg>
        <pc:spChg chg="add del">
          <ac:chgData name="AHMETARDA ÖZ" userId="40b53df5dd66eab9" providerId="LiveId" clId="{32E5FCEF-D588-4C28-B5F3-A9584784DEFA}" dt="2022-03-23T10:44:47.130" v="139" actId="26606"/>
          <ac:spMkLst>
            <pc:docMk/>
            <pc:sldMk cId="2236724149" sldId="269"/>
            <ac:spMk id="12" creationId="{1056F38F-7C4E-461D-8709-7D0024AE1F79}"/>
          </ac:spMkLst>
        </pc:spChg>
        <pc:spChg chg="add del">
          <ac:chgData name="AHMETARDA ÖZ" userId="40b53df5dd66eab9" providerId="LiveId" clId="{32E5FCEF-D588-4C28-B5F3-A9584784DEFA}" dt="2022-03-23T10:44:47.130" v="139" actId="26606"/>
          <ac:spMkLst>
            <pc:docMk/>
            <pc:sldMk cId="2236724149" sldId="269"/>
            <ac:spMk id="14" creationId="{C7278469-3C3C-49CE-AEEE-E176A4900B78}"/>
          </ac:spMkLst>
        </pc:spChg>
        <pc:spChg chg="add del">
          <ac:chgData name="AHMETARDA ÖZ" userId="40b53df5dd66eab9" providerId="LiveId" clId="{32E5FCEF-D588-4C28-B5F3-A9584784DEFA}" dt="2022-03-23T10:44:47.130" v="139" actId="26606"/>
          <ac:spMkLst>
            <pc:docMk/>
            <pc:sldMk cId="2236724149" sldId="269"/>
            <ac:spMk id="20" creationId="{4C6598AB-1C17-4D54-951C-A082D94ACB7A}"/>
          </ac:spMkLst>
        </pc:spChg>
        <pc:spChg chg="add del">
          <ac:chgData name="AHMETARDA ÖZ" userId="40b53df5dd66eab9" providerId="LiveId" clId="{32E5FCEF-D588-4C28-B5F3-A9584784DEFA}" dt="2022-03-23T10:44:47.130" v="139" actId="26606"/>
          <ac:spMkLst>
            <pc:docMk/>
            <pc:sldMk cId="2236724149" sldId="269"/>
            <ac:spMk id="22" creationId="{C83B66D7-137D-4AC1-B172-53D60F08BEB5}"/>
          </ac:spMkLst>
        </pc:spChg>
        <pc:spChg chg="add del">
          <ac:chgData name="AHMETARDA ÖZ" userId="40b53df5dd66eab9" providerId="LiveId" clId="{32E5FCEF-D588-4C28-B5F3-A9584784DEFA}" dt="2022-03-23T10:44:47.130" v="139" actId="26606"/>
          <ac:spMkLst>
            <pc:docMk/>
            <pc:sldMk cId="2236724149" sldId="269"/>
            <ac:spMk id="24" creationId="{F6B92503-6984-4D15-8B98-8718709B785D}"/>
          </ac:spMkLst>
        </pc:spChg>
        <pc:spChg chg="add del">
          <ac:chgData name="AHMETARDA ÖZ" userId="40b53df5dd66eab9" providerId="LiveId" clId="{32E5FCEF-D588-4C28-B5F3-A9584784DEFA}" dt="2022-03-23T10:44:47.130" v="139" actId="26606"/>
          <ac:spMkLst>
            <pc:docMk/>
            <pc:sldMk cId="2236724149" sldId="269"/>
            <ac:spMk id="26" creationId="{08DDF938-524E-4C18-A47D-C00627832366}"/>
          </ac:spMkLst>
        </pc:spChg>
        <pc:spChg chg="add del">
          <ac:chgData name="AHMETARDA ÖZ" userId="40b53df5dd66eab9" providerId="LiveId" clId="{32E5FCEF-D588-4C28-B5F3-A9584784DEFA}" dt="2022-03-23T10:44:49.562" v="141" actId="26606"/>
          <ac:spMkLst>
            <pc:docMk/>
            <pc:sldMk cId="2236724149" sldId="269"/>
            <ac:spMk id="190" creationId="{5A0118C5-4F8D-4CF4-BADD-53FEACC6C42A}"/>
          </ac:spMkLst>
        </pc:spChg>
        <pc:spChg chg="add del">
          <ac:chgData name="AHMETARDA ÖZ" userId="40b53df5dd66eab9" providerId="LiveId" clId="{32E5FCEF-D588-4C28-B5F3-A9584784DEFA}" dt="2022-03-23T10:44:49.562" v="141" actId="26606"/>
          <ac:spMkLst>
            <pc:docMk/>
            <pc:sldMk cId="2236724149" sldId="269"/>
            <ac:spMk id="361" creationId="{A99050EE-26AF-4253-BD50-F0FCD965A8F6}"/>
          </ac:spMkLst>
        </pc:spChg>
        <pc:spChg chg="add del">
          <ac:chgData name="AHMETARDA ÖZ" userId="40b53df5dd66eab9" providerId="LiveId" clId="{32E5FCEF-D588-4C28-B5F3-A9584784DEFA}" dt="2022-03-23T10:44:49.562" v="141" actId="26606"/>
          <ac:spMkLst>
            <pc:docMk/>
            <pc:sldMk cId="2236724149" sldId="269"/>
            <ac:spMk id="364" creationId="{D0C78466-EB6E-45A0-99A6-A00789ACD90A}"/>
          </ac:spMkLst>
        </pc:spChg>
        <pc:spChg chg="add del">
          <ac:chgData name="AHMETARDA ÖZ" userId="40b53df5dd66eab9" providerId="LiveId" clId="{32E5FCEF-D588-4C28-B5F3-A9584784DEFA}" dt="2022-03-23T10:44:49.562" v="141" actId="26606"/>
          <ac:spMkLst>
            <pc:docMk/>
            <pc:sldMk cId="2236724149" sldId="269"/>
            <ac:spMk id="365" creationId="{E99F76E4-5DFD-4DBE-B042-66FBCD1182C9}"/>
          </ac:spMkLst>
        </pc:spChg>
        <pc:spChg chg="add">
          <ac:chgData name="AHMETARDA ÖZ" userId="40b53df5dd66eab9" providerId="LiveId" clId="{32E5FCEF-D588-4C28-B5F3-A9584784DEFA}" dt="2022-03-23T10:44:49.639" v="142" actId="26606"/>
          <ac:spMkLst>
            <pc:docMk/>
            <pc:sldMk cId="2236724149" sldId="269"/>
            <ac:spMk id="377" creationId="{5A0118C5-4F8D-4CF4-BADD-53FEACC6C42A}"/>
          </ac:spMkLst>
        </pc:spChg>
        <pc:spChg chg="add">
          <ac:chgData name="AHMETARDA ÖZ" userId="40b53df5dd66eab9" providerId="LiveId" clId="{32E5FCEF-D588-4C28-B5F3-A9584784DEFA}" dt="2022-03-23T10:44:49.639" v="142" actId="26606"/>
          <ac:spMkLst>
            <pc:docMk/>
            <pc:sldMk cId="2236724149" sldId="269"/>
            <ac:spMk id="378" creationId="{4E0A5C5C-2A95-428E-9F6A-0D29EBD57C9F}"/>
          </ac:spMkLst>
        </pc:spChg>
        <pc:spChg chg="add">
          <ac:chgData name="AHMETARDA ÖZ" userId="40b53df5dd66eab9" providerId="LiveId" clId="{32E5FCEF-D588-4C28-B5F3-A9584784DEFA}" dt="2022-03-23T10:44:49.639" v="142" actId="26606"/>
          <ac:spMkLst>
            <pc:docMk/>
            <pc:sldMk cId="2236724149" sldId="269"/>
            <ac:spMk id="379" creationId="{1056F38F-7C4E-461D-8709-7D0024AE1F79}"/>
          </ac:spMkLst>
        </pc:spChg>
        <pc:spChg chg="add">
          <ac:chgData name="AHMETARDA ÖZ" userId="40b53df5dd66eab9" providerId="LiveId" clId="{32E5FCEF-D588-4C28-B5F3-A9584784DEFA}" dt="2022-03-23T10:44:49.639" v="142" actId="26606"/>
          <ac:spMkLst>
            <pc:docMk/>
            <pc:sldMk cId="2236724149" sldId="269"/>
            <ac:spMk id="380" creationId="{C7278469-3C3C-49CE-AEEE-E176A4900B78}"/>
          </ac:spMkLst>
        </pc:spChg>
        <pc:spChg chg="add">
          <ac:chgData name="AHMETARDA ÖZ" userId="40b53df5dd66eab9" providerId="LiveId" clId="{32E5FCEF-D588-4C28-B5F3-A9584784DEFA}" dt="2022-03-23T10:44:49.639" v="142" actId="26606"/>
          <ac:spMkLst>
            <pc:docMk/>
            <pc:sldMk cId="2236724149" sldId="269"/>
            <ac:spMk id="382" creationId="{4C6598AB-1C17-4D54-951C-A082D94ACB7A}"/>
          </ac:spMkLst>
        </pc:spChg>
        <pc:spChg chg="add">
          <ac:chgData name="AHMETARDA ÖZ" userId="40b53df5dd66eab9" providerId="LiveId" clId="{32E5FCEF-D588-4C28-B5F3-A9584784DEFA}" dt="2022-03-23T10:44:49.639" v="142" actId="26606"/>
          <ac:spMkLst>
            <pc:docMk/>
            <pc:sldMk cId="2236724149" sldId="269"/>
            <ac:spMk id="383" creationId="{C83B66D7-137D-4AC1-B172-53D60F08BEB5}"/>
          </ac:spMkLst>
        </pc:spChg>
        <pc:spChg chg="add">
          <ac:chgData name="AHMETARDA ÖZ" userId="40b53df5dd66eab9" providerId="LiveId" clId="{32E5FCEF-D588-4C28-B5F3-A9584784DEFA}" dt="2022-03-23T10:44:49.639" v="142" actId="26606"/>
          <ac:spMkLst>
            <pc:docMk/>
            <pc:sldMk cId="2236724149" sldId="269"/>
            <ac:spMk id="384" creationId="{F6B92503-6984-4D15-8B98-8718709B785D}"/>
          </ac:spMkLst>
        </pc:spChg>
        <pc:spChg chg="add">
          <ac:chgData name="AHMETARDA ÖZ" userId="40b53df5dd66eab9" providerId="LiveId" clId="{32E5FCEF-D588-4C28-B5F3-A9584784DEFA}" dt="2022-03-23T10:44:49.639" v="142" actId="26606"/>
          <ac:spMkLst>
            <pc:docMk/>
            <pc:sldMk cId="2236724149" sldId="269"/>
            <ac:spMk id="385" creationId="{08DDF938-524E-4C18-A47D-C00627832366}"/>
          </ac:spMkLst>
        </pc:spChg>
        <pc:grpChg chg="add del">
          <ac:chgData name="AHMETARDA ÖZ" userId="40b53df5dd66eab9" providerId="LiveId" clId="{32E5FCEF-D588-4C28-B5F3-A9584784DEFA}" dt="2022-03-23T10:44:47.130" v="139" actId="26606"/>
          <ac:grpSpMkLst>
            <pc:docMk/>
            <pc:sldMk cId="2236724149" sldId="269"/>
            <ac:grpSpMk id="16" creationId="{93DC754C-7E09-422D-A8BB-AF632E90DFA2}"/>
          </ac:grpSpMkLst>
        </pc:grpChg>
        <pc:grpChg chg="add del">
          <ac:chgData name="AHMETARDA ÖZ" userId="40b53df5dd66eab9" providerId="LiveId" clId="{32E5FCEF-D588-4C28-B5F3-A9584784DEFA}" dt="2022-03-23T10:44:47.130" v="139" actId="26606"/>
          <ac:grpSpMkLst>
            <pc:docMk/>
            <pc:sldMk cId="2236724149" sldId="269"/>
            <ac:grpSpMk id="28" creationId="{3773FAF5-C452-4455-9411-D6AF5EBD4CA9}"/>
          </ac:grpSpMkLst>
        </pc:grpChg>
        <pc:grpChg chg="add del">
          <ac:chgData name="AHMETARDA ÖZ" userId="40b53df5dd66eab9" providerId="LiveId" clId="{32E5FCEF-D588-4C28-B5F3-A9584784DEFA}" dt="2022-03-23T10:44:49.562" v="141" actId="26606"/>
          <ac:grpSpMkLst>
            <pc:docMk/>
            <pc:sldMk cId="2236724149" sldId="269"/>
            <ac:grpSpMk id="191" creationId="{773717CC-ECEE-4ABF-BA61-C59F46801775}"/>
          </ac:grpSpMkLst>
        </pc:grpChg>
        <pc:grpChg chg="add del">
          <ac:chgData name="AHMETARDA ÖZ" userId="40b53df5dd66eab9" providerId="LiveId" clId="{32E5FCEF-D588-4C28-B5F3-A9584784DEFA}" dt="2022-03-23T10:44:49.562" v="141" actId="26606"/>
          <ac:grpSpMkLst>
            <pc:docMk/>
            <pc:sldMk cId="2236724149" sldId="269"/>
            <ac:grpSpMk id="362" creationId="{00E015F5-1A99-4E40-BC3D-7707802996B5}"/>
          </ac:grpSpMkLst>
        </pc:grpChg>
        <pc:grpChg chg="add del">
          <ac:chgData name="AHMETARDA ÖZ" userId="40b53df5dd66eab9" providerId="LiveId" clId="{32E5FCEF-D588-4C28-B5F3-A9584784DEFA}" dt="2022-03-23T10:44:49.562" v="141" actId="26606"/>
          <ac:grpSpMkLst>
            <pc:docMk/>
            <pc:sldMk cId="2236724149" sldId="269"/>
            <ac:grpSpMk id="366" creationId="{5468B3A9-705E-43C3-A742-0619B0D8F2EE}"/>
          </ac:grpSpMkLst>
        </pc:grpChg>
        <pc:grpChg chg="add">
          <ac:chgData name="AHMETARDA ÖZ" userId="40b53df5dd66eab9" providerId="LiveId" clId="{32E5FCEF-D588-4C28-B5F3-A9584784DEFA}" dt="2022-03-23T10:44:49.639" v="142" actId="26606"/>
          <ac:grpSpMkLst>
            <pc:docMk/>
            <pc:sldMk cId="2236724149" sldId="269"/>
            <ac:grpSpMk id="381" creationId="{93DC754C-7E09-422D-A8BB-AF632E90DFA2}"/>
          </ac:grpSpMkLst>
        </pc:grpChg>
        <pc:grpChg chg="add">
          <ac:chgData name="AHMETARDA ÖZ" userId="40b53df5dd66eab9" providerId="LiveId" clId="{32E5FCEF-D588-4C28-B5F3-A9584784DEFA}" dt="2022-03-23T10:44:49.639" v="142" actId="26606"/>
          <ac:grpSpMkLst>
            <pc:docMk/>
            <pc:sldMk cId="2236724149" sldId="269"/>
            <ac:grpSpMk id="386" creationId="{3773FAF5-C452-4455-9411-D6AF5EBD4CA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0F98-EE24-4F11-89EB-CCB2D684B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6E03A-FD4A-4FE6-8E12-D9149EFA8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5408-935C-428D-AFDE-DB2250E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A773-D6AD-4338-BF4F-076E36CCD32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9C80-69B9-4EF8-AF6E-D172D342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0229-A0D6-4ADF-8D9A-D571A65A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643-7301-4803-8DEC-500E3E46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3E07-8CE0-4F4D-BF16-79D6E110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13251-525D-4555-BF9F-FC390CDC4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704-60FC-40D8-B55C-F2EAB076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A773-D6AD-4338-BF4F-076E36CCD32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7AF0-C252-4539-9C4F-616F20ED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969F1-5563-47AB-B60E-F5B007E1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643-7301-4803-8DEC-500E3E46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9495E-B858-45AD-957D-A7A86137F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B02A1-99A4-4A52-978E-A76998B22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C6A6-3800-495D-882E-A661A68A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A773-D6AD-4338-BF4F-076E36CCD32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73BF-BBEC-462C-9193-ABF9365A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E6976-12B1-4FE1-B0AA-DF836DA3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643-7301-4803-8DEC-500E3E46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4F1B-034C-4C8F-BF70-D3290735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FD4F-08D2-48D4-B1F3-C15FB385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1298-C609-4248-AEE3-425242AB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A773-D6AD-4338-BF4F-076E36CCD32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4D32-6ADE-46FC-AD6B-14DE5ECF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130BD-CF01-4028-881C-8312044B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643-7301-4803-8DEC-500E3E46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8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288F-CFA6-46AE-8AFB-947D21C3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1FA6-11D5-48DE-B4FD-CEDFEDD1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4782-E348-4BA0-8A91-8A02605B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A773-D6AD-4338-BF4F-076E36CCD32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3AA62-A03B-4813-9DDD-FB74676D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CECB-961F-4058-B5F3-CA72B631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643-7301-4803-8DEC-500E3E46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0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1D9C-568B-4D58-A10D-9AF2279B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0EAB-C09F-4A88-A32E-105487208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F1FE2-B03C-48D8-9FF5-A8DA558B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E98A1-26FE-4F46-B8C7-47058ECA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A773-D6AD-4338-BF4F-076E36CCD32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6B7BE-5611-41BC-824D-949FB12A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D371E-A4B8-4A76-B17F-1934225E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643-7301-4803-8DEC-500E3E46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5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72A3-9A96-4B3E-A143-4000CB71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D1539-58CF-449C-8CDA-EACF4D4F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17357-5796-4953-B8A3-3753492A6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28186-ABE3-4694-BF01-075F97B66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03061-2AFD-4A59-B3C8-3F3015330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344A6-7977-49EF-A60A-2F564BA5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A773-D6AD-4338-BF4F-076E36CCD32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97534-C375-4FE4-ADAB-4D07A52A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CDB2A-583F-450F-A717-298BDF95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643-7301-4803-8DEC-500E3E46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4FD7-7316-42DF-9567-CA5A6D93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24F7F-ABE0-43B9-B678-08AE7112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A773-D6AD-4338-BF4F-076E36CCD32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3ED1A-4563-40A0-BCA7-36758256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A3583-DAA6-4A08-9AC6-1B6131B8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643-7301-4803-8DEC-500E3E46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4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1415C-79A4-4343-9E04-DD964BEA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A773-D6AD-4338-BF4F-076E36CCD32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9E7E-57FF-441C-9775-125D4B3F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7B94-EF24-4F47-976E-EB3F89B4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643-7301-4803-8DEC-500E3E46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8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3BB4-E82B-40CC-BAB2-7E49C104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B081-C280-483F-9129-E5BD78C8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4FD0B-D1ED-4846-8174-A32C96049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CBF42-AA70-42D1-851E-7D93425E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A773-D6AD-4338-BF4F-076E36CCD32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C89EC-A001-4589-AFA2-AA9D7CAD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3766E-3B44-4A38-AAC0-A36000D5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643-7301-4803-8DEC-500E3E46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E169-66CC-4223-9C48-A8A47AF6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A7651-CED2-46C2-A3EF-8F082BBFC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703BC-C158-46F6-BCFA-8D77E61FF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48DE-8408-450B-A23E-63EE721D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A773-D6AD-4338-BF4F-076E36CCD32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E9C2D-8111-489F-8677-EBC57DA6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1464E-17DA-4DDA-B795-E6AA4525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7643-7301-4803-8DEC-500E3E46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3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A0AE8-EB40-4181-BECF-E118ECC8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4D268-4DCF-4172-A5B2-F7A38AAF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1C268-6440-4002-93BB-478B80E48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A773-D6AD-4338-BF4F-076E36CCD32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E3334-97BD-4B41-BCB2-D71ACAF92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828F-7FA0-45F6-9B90-85338E99B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7643-7301-4803-8DEC-500E3E46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0A5D2-6C53-4F20-B11F-D23ACACE6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bg1"/>
                </a:solidFill>
              </a:rPr>
              <a:t>Pizza </a:t>
            </a:r>
            <a:r>
              <a:rPr lang="tr-TR" sz="4000" dirty="0" err="1">
                <a:solidFill>
                  <a:schemeClr val="bg1"/>
                </a:solidFill>
              </a:rPr>
              <a:t>Ordering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System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25BF6-3355-4195-BC1F-4D0DD5E45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 fontScale="92500" lnSpcReduction="20000"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MADE BY: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bg1"/>
                </a:solidFill>
              </a:rPr>
              <a:t>Ahmet Arda Öz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bg1"/>
                </a:solidFill>
              </a:rPr>
              <a:t>Melisa Karadağ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237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CA60E-8C3A-4DF8-9E58-ACF5C1F4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models</a:t>
            </a: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5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229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80FA-F104-424F-9CB2-CF612FD6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tr-TR" sz="3600" dirty="0"/>
              <a:t>UML DIAGRAM</a:t>
            </a:r>
            <a:br>
              <a:rPr lang="tr-TR" sz="3600" dirty="0"/>
            </a:br>
            <a:r>
              <a:rPr lang="tr-TR" sz="3600" dirty="0"/>
              <a:t>(DRAFT )</a:t>
            </a:r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5B80D42-E306-4A8F-B2A1-D00D601EB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r="2598" b="-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408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3612-A2C6-4118-BF04-EC82EAA2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tr-TR" sz="3600" dirty="0"/>
              <a:t>USE CASE DIAGRAM</a:t>
            </a:r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E2A006-AE23-4B57-8EBA-78D313F2F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8" r="11325" b="1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80909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1336E-B63B-48F1-8B70-FAE725D2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Introduction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system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8516-480C-41CA-BB33-664E76E5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pizza ordering method, customers select their own pizza menu. If customers do not wish to choose from an existing menu, they can create their own.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68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8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FBF27-96BE-4B70-AFB7-46BEF003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PROPOSED SYSTEM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0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31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3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EC27-1BC3-4E78-AB79-50EAB748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project differs from other ordering system projects in that it allows users to construct their own </a:t>
            </a:r>
            <a:r>
              <a:rPr lang="en-US" dirty="0" err="1">
                <a:solidFill>
                  <a:schemeClr val="bg1"/>
                </a:solidFill>
              </a:rPr>
              <a:t>own</a:t>
            </a:r>
            <a:r>
              <a:rPr lang="en-US" dirty="0">
                <a:solidFill>
                  <a:schemeClr val="bg1"/>
                </a:solidFill>
              </a:rPr>
              <a:t> menu.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232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83BB5-2C89-46BF-AEB8-BC34EA2A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8033-4BBC-448B-B25D-EA48F567F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There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two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kinds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requirements</a:t>
            </a:r>
            <a:r>
              <a:rPr lang="tr-TR" dirty="0">
                <a:solidFill>
                  <a:schemeClr val="bg1"/>
                </a:solidFill>
              </a:rPr>
              <a:t>:  </a:t>
            </a:r>
          </a:p>
          <a:p>
            <a:r>
              <a:rPr lang="tr-TR" dirty="0" err="1">
                <a:solidFill>
                  <a:schemeClr val="bg1"/>
                </a:solidFill>
              </a:rPr>
              <a:t>Functional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Non-functional</a:t>
            </a:r>
            <a:endParaRPr lang="tr-TR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06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1BB81-2A3E-4C6D-8474-13CEB499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Functional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ECA3-8EAC-48F3-84B3-5B1D822B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consumer can construct their own menu with our materials.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They can choose from a variety of solutions if they don't want to produce.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91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5DF4E-705F-41F1-8834-49160B8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Non-functional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EB0A-07B4-46D9-9AF4-CD623EE4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Three separate menus, ten ingredients, and varied thicknesses of pizza dough must all be supported by the system.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46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F756B-5C7A-47BA-8EFD-DE748449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tr-TR">
                <a:solidFill>
                  <a:schemeClr val="bg1"/>
                </a:solidFill>
              </a:rPr>
              <a:t>Scenarios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FB18-389C-4D34-96C5-438BA46FB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have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two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different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scenario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admin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654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683A-CEF4-48E8-92C2-288FE3DF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User Scenario: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81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2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5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453A-9082-4CBA-B4DB-E99895F6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User logs into the system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User looks at the menus, if they want to choose a menu they will choose it, if not they will create their own menu.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If the user chooses menu button, he will have 3 existing menus will show up.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If they choose the create menu option, they will be presented with a screen with ingredients, bread thickness, sauce, extras, and drinks.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Menu information will go to Payment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user should check the menu information for the last time and make that decision if they want to cancel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386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72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775BE-5C09-4DED-B29E-9217D867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tr-TR">
                <a:solidFill>
                  <a:schemeClr val="bg1"/>
                </a:solidFill>
              </a:rPr>
              <a:t>Admin Scenario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3846-E917-4F7B-BB56-546DAF52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Admin logs into the system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Admin can adjust the products in the shop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Confirms the user’s order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34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274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Pizza Ordering System</vt:lpstr>
      <vt:lpstr>Introduction of system</vt:lpstr>
      <vt:lpstr>PROPOSED SYSTEM</vt:lpstr>
      <vt:lpstr>Requirements</vt:lpstr>
      <vt:lpstr>Functional Requirements</vt:lpstr>
      <vt:lpstr>Non-functional Requirements</vt:lpstr>
      <vt:lpstr>Scenarios</vt:lpstr>
      <vt:lpstr>User Scenario:</vt:lpstr>
      <vt:lpstr>Admin Scenario</vt:lpstr>
      <vt:lpstr>Our models</vt:lpstr>
      <vt:lpstr>UML DIAGRAM (DRAFT )</vt:lpstr>
      <vt:lpstr>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Ordering System</dc:title>
  <dc:creator>Ahmet Arda Öz</dc:creator>
  <cp:lastModifiedBy>Ahmet Arda Öz</cp:lastModifiedBy>
  <cp:revision>1</cp:revision>
  <dcterms:created xsi:type="dcterms:W3CDTF">2022-03-23T10:24:08Z</dcterms:created>
  <dcterms:modified xsi:type="dcterms:W3CDTF">2022-03-23T10:45:58Z</dcterms:modified>
</cp:coreProperties>
</file>