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154955" y="773724"/>
            <a:ext cx="8825658" cy="3015761"/>
          </a:xfrm>
        </p:spPr>
        <p:txBody>
          <a:bodyPr/>
          <a:lstStyle/>
          <a:p>
            <a:r>
              <a:rPr lang="tr-TR" dirty="0" smtClean="0">
                <a:solidFill>
                  <a:srgbClr val="FFFF00"/>
                </a:solidFill>
              </a:rPr>
              <a:t>BANKACILIK SİSTEMİ</a:t>
            </a:r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72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103312" y="685800"/>
            <a:ext cx="8946541" cy="5562600"/>
          </a:xfrm>
        </p:spPr>
        <p:txBody>
          <a:bodyPr>
            <a:normAutofit fontScale="85000" lnSpcReduction="20000"/>
          </a:bodyPr>
          <a:lstStyle/>
          <a:p>
            <a:r>
              <a:rPr lang="tr-TR" sz="2900" dirty="0" smtClean="0">
                <a:solidFill>
                  <a:srgbClr val="FFFF00"/>
                </a:solidFill>
              </a:rPr>
              <a:t>Projenin Amacı: </a:t>
            </a:r>
            <a:r>
              <a:rPr lang="tr-TR" sz="2900" dirty="0" smtClean="0"/>
              <a:t>Kullanıcıdan gerekli bilgileri alarak hesap oluşturma, giriş yapma, para çekme, para yatırma, bakiye sorgulama ve döviz kuru bilgisi veren bir bankacılık uygulaması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Kullanılan Program: </a:t>
            </a:r>
            <a:r>
              <a:rPr lang="tr-TR" dirty="0" smtClean="0"/>
              <a:t>Visual Studio 2022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Program dili: </a:t>
            </a:r>
            <a:r>
              <a:rPr lang="tr-TR" dirty="0" smtClean="0"/>
              <a:t>C#</a:t>
            </a:r>
          </a:p>
          <a:p>
            <a:r>
              <a:rPr lang="tr-TR" dirty="0" smtClean="0">
                <a:solidFill>
                  <a:srgbClr val="FFFF00"/>
                </a:solidFill>
              </a:rPr>
              <a:t>Kullanılan kütüphaneler: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 smtClean="0"/>
              <a:t>using </a:t>
            </a:r>
            <a:r>
              <a:rPr lang="tr-TR" dirty="0"/>
              <a:t>System;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System.Collections.Generic;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System.IO;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Newtonsoft.Json;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System.Net.Http;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System.Net.Mail;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System.Threading.Tasks;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System.Net;</a:t>
            </a:r>
          </a:p>
          <a:p>
            <a:pPr marL="457200" indent="-457200">
              <a:buFont typeface="+mj-lt"/>
              <a:buAutoNum type="arabicPeriod"/>
            </a:pPr>
            <a:r>
              <a:rPr lang="tr-TR" dirty="0"/>
              <a:t>using Figgle;</a:t>
            </a:r>
          </a:p>
          <a:p>
            <a:endParaRPr lang="tr-T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308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AKIŞ ŞEMASI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569" y="1336430"/>
            <a:ext cx="10383715" cy="5073162"/>
          </a:xfrm>
        </p:spPr>
      </p:pic>
    </p:spTree>
    <p:extLst>
      <p:ext uri="{BB962C8B-B14F-4D97-AF65-F5344CB8AC3E}">
        <p14:creationId xmlns:p14="http://schemas.microsoft.com/office/powerpoint/2010/main" val="1367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ANA SAYFA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380392"/>
            <a:ext cx="10458574" cy="5108331"/>
          </a:xfrm>
        </p:spPr>
      </p:pic>
    </p:spTree>
    <p:extLst>
      <p:ext uri="{BB962C8B-B14F-4D97-AF65-F5344CB8AC3E}">
        <p14:creationId xmlns:p14="http://schemas.microsoft.com/office/powerpoint/2010/main" val="2611214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KULLANICI SAYFASI</a:t>
            </a:r>
            <a:endParaRPr lang="tr-TR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6" y="1556239"/>
            <a:ext cx="11087100" cy="4721469"/>
          </a:xfrm>
        </p:spPr>
      </p:pic>
    </p:spTree>
    <p:extLst>
      <p:ext uri="{BB962C8B-B14F-4D97-AF65-F5344CB8AC3E}">
        <p14:creationId xmlns:p14="http://schemas.microsoft.com/office/powerpoint/2010/main" val="24130508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47</TotalTime>
  <Words>78</Words>
  <Application>Microsoft Office PowerPoint</Application>
  <PresentationFormat>Geniş ekran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İyon</vt:lpstr>
      <vt:lpstr>BANKACILIK SİSTEMİ</vt:lpstr>
      <vt:lpstr>PowerPoint Sunusu</vt:lpstr>
      <vt:lpstr>AKIŞ ŞEMASI</vt:lpstr>
      <vt:lpstr>ANA SAYFA</vt:lpstr>
      <vt:lpstr>KULLANICI SAYFASI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BANKACILIK SİSTEMİ</dc:title>
  <dc:creator>HP</dc:creator>
  <cp:lastModifiedBy>HP</cp:lastModifiedBy>
  <cp:revision>3</cp:revision>
  <dcterms:created xsi:type="dcterms:W3CDTF">2025-01-09T20:42:53Z</dcterms:created>
  <dcterms:modified xsi:type="dcterms:W3CDTF">2025-01-09T21:30:53Z</dcterms:modified>
</cp:coreProperties>
</file>