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2306D-97CB-4F4A-B237-6872BBACDD26}" type="doc">
      <dgm:prSet loTypeId="urn:microsoft.com/office/officeart/2005/8/layout/hierarchy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FF982D-4992-449B-A8D6-C5EDBB8EC0DC}">
      <dgm:prSet custT="1"/>
      <dgm:spPr/>
      <dgm:t>
        <a:bodyPr/>
        <a:lstStyle/>
        <a:p>
          <a:r>
            <a:rPr lang="tr-TR" sz="1400" dirty="0" err="1"/>
            <a:t>Sub-Projects</a:t>
          </a:r>
          <a:r>
            <a:rPr lang="tr-TR" sz="1400" dirty="0"/>
            <a:t>:</a:t>
          </a:r>
          <a:endParaRPr lang="en-US" sz="1400" dirty="0"/>
        </a:p>
      </dgm:t>
    </dgm:pt>
    <dgm:pt modelId="{FCB4E0B7-4F49-4E6C-8C4F-1F7C28941418}" type="parTrans" cxnId="{8951673B-205D-43DE-A210-CCAE58A592B1}">
      <dgm:prSet/>
      <dgm:spPr/>
      <dgm:t>
        <a:bodyPr/>
        <a:lstStyle/>
        <a:p>
          <a:endParaRPr lang="en-US"/>
        </a:p>
      </dgm:t>
    </dgm:pt>
    <dgm:pt modelId="{D6913E57-94A2-4660-B41E-05DE80B6B6C6}" type="sibTrans" cxnId="{8951673B-205D-43DE-A210-CCAE58A592B1}">
      <dgm:prSet/>
      <dgm:spPr/>
      <dgm:t>
        <a:bodyPr/>
        <a:lstStyle/>
        <a:p>
          <a:endParaRPr lang="en-US"/>
        </a:p>
      </dgm:t>
    </dgm:pt>
    <dgm:pt modelId="{9A8DA739-B56C-4070-99F6-0AD410E3DAFC}">
      <dgm:prSet custT="1"/>
      <dgm:spPr/>
      <dgm:t>
        <a:bodyPr/>
        <a:lstStyle/>
        <a:p>
          <a:r>
            <a:rPr lang="tr-TR" sz="1400" dirty="0" err="1"/>
            <a:t>Modelling</a:t>
          </a:r>
          <a:endParaRPr lang="en-US" sz="1400" dirty="0"/>
        </a:p>
      </dgm:t>
    </dgm:pt>
    <dgm:pt modelId="{757755A8-EFF9-4888-A8D2-BEE872BCB284}" type="parTrans" cxnId="{82399FAB-E1A0-4E77-A7CF-EB064D8E2239}">
      <dgm:prSet/>
      <dgm:spPr/>
      <dgm:t>
        <a:bodyPr/>
        <a:lstStyle/>
        <a:p>
          <a:endParaRPr lang="en-US"/>
        </a:p>
      </dgm:t>
    </dgm:pt>
    <dgm:pt modelId="{D62CCCB5-84EC-4B2F-876A-66C6F71C6070}" type="sibTrans" cxnId="{82399FAB-E1A0-4E77-A7CF-EB064D8E2239}">
      <dgm:prSet/>
      <dgm:spPr/>
      <dgm:t>
        <a:bodyPr/>
        <a:lstStyle/>
        <a:p>
          <a:endParaRPr lang="en-US"/>
        </a:p>
      </dgm:t>
    </dgm:pt>
    <dgm:pt modelId="{6922CD11-3D8B-4B31-AFD4-D3BF2B91A552}">
      <dgm:prSet/>
      <dgm:spPr/>
      <dgm:t>
        <a:bodyPr/>
        <a:lstStyle/>
        <a:p>
          <a:r>
            <a:rPr lang="tr-TR"/>
            <a:t>Dynamical Modelling of the System</a:t>
          </a:r>
          <a:endParaRPr lang="en-US"/>
        </a:p>
      </dgm:t>
    </dgm:pt>
    <dgm:pt modelId="{2F523649-EF57-4B59-B88C-35FBAA85BFC1}" type="parTrans" cxnId="{9511B64B-27AA-44AD-81BC-ED8F42AB9377}">
      <dgm:prSet/>
      <dgm:spPr/>
      <dgm:t>
        <a:bodyPr/>
        <a:lstStyle/>
        <a:p>
          <a:endParaRPr lang="en-US"/>
        </a:p>
      </dgm:t>
    </dgm:pt>
    <dgm:pt modelId="{30720A1B-B19F-4438-8B32-C3E02ED5D63A}" type="sibTrans" cxnId="{9511B64B-27AA-44AD-81BC-ED8F42AB9377}">
      <dgm:prSet/>
      <dgm:spPr/>
      <dgm:t>
        <a:bodyPr/>
        <a:lstStyle/>
        <a:p>
          <a:endParaRPr lang="en-US"/>
        </a:p>
      </dgm:t>
    </dgm:pt>
    <dgm:pt modelId="{5A5A7664-7F0A-43EE-90BF-585233DDE362}">
      <dgm:prSet/>
      <dgm:spPr/>
      <dgm:t>
        <a:bodyPr/>
        <a:lstStyle/>
        <a:p>
          <a:r>
            <a:rPr lang="tr-TR" dirty="0" err="1"/>
            <a:t>Newtonian</a:t>
          </a:r>
          <a:r>
            <a:rPr lang="tr-TR" dirty="0"/>
            <a:t>, </a:t>
          </a:r>
          <a:r>
            <a:rPr lang="tr-TR" dirty="0" err="1"/>
            <a:t>Lagranian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Hamiltonian</a:t>
          </a:r>
          <a:r>
            <a:rPr lang="tr-TR" dirty="0"/>
            <a:t> </a:t>
          </a:r>
          <a:r>
            <a:rPr lang="tr-TR" dirty="0" err="1"/>
            <a:t>Mechanics</a:t>
          </a:r>
          <a:r>
            <a:rPr lang="tr-TR" dirty="0"/>
            <a:t> </a:t>
          </a:r>
          <a:r>
            <a:rPr lang="tr-TR" u="none" dirty="0">
              <a:solidFill>
                <a:schemeClr val="tx1"/>
              </a:solidFill>
              <a:sym typeface="Wingdings" panose="05000000000000000000" pitchFamily="2" charset="2"/>
            </a:rPr>
            <a:t></a:t>
          </a:r>
        </a:p>
        <a:p>
          <a:r>
            <a:rPr lang="tr-TR" u="sng" dirty="0">
              <a:solidFill>
                <a:srgbClr val="FF0000"/>
              </a:solidFill>
            </a:rPr>
            <a:t> </a:t>
          </a:r>
          <a:r>
            <a:rPr lang="tr-TR" u="sng" dirty="0" err="1">
              <a:solidFill>
                <a:srgbClr val="FF0000"/>
              </a:solidFill>
            </a:rPr>
            <a:t>Euler</a:t>
          </a:r>
          <a:r>
            <a:rPr lang="tr-TR" u="sng" dirty="0">
              <a:solidFill>
                <a:srgbClr val="FF0000"/>
              </a:solidFill>
            </a:rPr>
            <a:t>-Lagrange </a:t>
          </a:r>
          <a:r>
            <a:rPr lang="tr-TR" u="sng" dirty="0" err="1">
              <a:solidFill>
                <a:srgbClr val="FF0000"/>
              </a:solidFill>
            </a:rPr>
            <a:t>Calculations</a:t>
          </a:r>
          <a:endParaRPr lang="en-US" u="sng" dirty="0">
            <a:solidFill>
              <a:srgbClr val="FF0000"/>
            </a:solidFill>
          </a:endParaRPr>
        </a:p>
      </dgm:t>
    </dgm:pt>
    <dgm:pt modelId="{CC79B9F9-6742-4743-8927-2E6EF8F34C6E}" type="parTrans" cxnId="{1E8DC79F-9ADF-4757-9BD0-A4B7D4EAA59F}">
      <dgm:prSet/>
      <dgm:spPr/>
      <dgm:t>
        <a:bodyPr/>
        <a:lstStyle/>
        <a:p>
          <a:endParaRPr lang="en-US"/>
        </a:p>
      </dgm:t>
    </dgm:pt>
    <dgm:pt modelId="{B3AE238A-C60A-4BDF-9E6D-356236E8DF9B}" type="sibTrans" cxnId="{1E8DC79F-9ADF-4757-9BD0-A4B7D4EAA59F}">
      <dgm:prSet/>
      <dgm:spPr/>
      <dgm:t>
        <a:bodyPr/>
        <a:lstStyle/>
        <a:p>
          <a:endParaRPr lang="en-US"/>
        </a:p>
      </dgm:t>
    </dgm:pt>
    <dgm:pt modelId="{9BDD3167-D050-44B7-9C4E-0BA67F3F564F}">
      <dgm:prSet/>
      <dgm:spPr/>
      <dgm:t>
        <a:bodyPr/>
        <a:lstStyle/>
        <a:p>
          <a:r>
            <a:rPr lang="tr-TR"/>
            <a:t>CAD Design according to design specifications </a:t>
          </a:r>
          <a:endParaRPr lang="en-US"/>
        </a:p>
      </dgm:t>
    </dgm:pt>
    <dgm:pt modelId="{C23E93FB-3CA4-49DB-AD14-CCFFA181E0EF}" type="parTrans" cxnId="{816ADEFE-A219-41F2-9ACD-199C0A2D1DF0}">
      <dgm:prSet/>
      <dgm:spPr/>
      <dgm:t>
        <a:bodyPr/>
        <a:lstStyle/>
        <a:p>
          <a:endParaRPr lang="en-US"/>
        </a:p>
      </dgm:t>
    </dgm:pt>
    <dgm:pt modelId="{A7B24AAD-BE96-4783-904D-EBBA001F4873}" type="sibTrans" cxnId="{816ADEFE-A219-41F2-9ACD-199C0A2D1DF0}">
      <dgm:prSet/>
      <dgm:spPr/>
      <dgm:t>
        <a:bodyPr/>
        <a:lstStyle/>
        <a:p>
          <a:endParaRPr lang="en-US"/>
        </a:p>
      </dgm:t>
    </dgm:pt>
    <dgm:pt modelId="{C063C1D4-E682-459D-9692-9752C77D4C89}">
      <dgm:prSet/>
      <dgm:spPr/>
      <dgm:t>
        <a:bodyPr/>
        <a:lstStyle/>
        <a:p>
          <a:r>
            <a:rPr lang="tr-TR" dirty="0" err="1"/>
            <a:t>Fusion</a:t>
          </a:r>
          <a:r>
            <a:rPr lang="tr-TR" dirty="0"/>
            <a:t> 360, </a:t>
          </a:r>
          <a:r>
            <a:rPr lang="tr-TR" dirty="0" err="1"/>
            <a:t>SOLIDWORKS</a:t>
          </a:r>
          <a:r>
            <a:rPr lang="tr-TR" dirty="0"/>
            <a:t>, </a:t>
          </a:r>
          <a:r>
            <a:rPr lang="tr-TR" dirty="0" err="1"/>
            <a:t>CATIA</a:t>
          </a:r>
          <a:r>
            <a:rPr lang="tr-TR" dirty="0"/>
            <a:t>  </a:t>
          </a:r>
          <a:r>
            <a:rPr lang="tr-TR" dirty="0">
              <a:sym typeface="Wingdings" panose="05000000000000000000" pitchFamily="2" charset="2"/>
            </a:rPr>
            <a:t></a:t>
          </a:r>
          <a:r>
            <a:rPr lang="tr-TR" dirty="0"/>
            <a:t> </a:t>
          </a:r>
          <a:r>
            <a:rPr lang="tr-TR" u="sng" dirty="0" err="1">
              <a:solidFill>
                <a:srgbClr val="FF0000"/>
              </a:solidFill>
            </a:rPr>
            <a:t>SOLIDWORKS</a:t>
          </a:r>
          <a:endParaRPr lang="en-US" u="sng" dirty="0">
            <a:solidFill>
              <a:srgbClr val="FF0000"/>
            </a:solidFill>
          </a:endParaRPr>
        </a:p>
      </dgm:t>
    </dgm:pt>
    <dgm:pt modelId="{984E7D6C-81AD-46B2-8726-D0FAEC1C4C7C}" type="parTrans" cxnId="{B0AB1C20-0073-4FAA-8097-455A037FC193}">
      <dgm:prSet/>
      <dgm:spPr/>
      <dgm:t>
        <a:bodyPr/>
        <a:lstStyle/>
        <a:p>
          <a:endParaRPr lang="en-US"/>
        </a:p>
      </dgm:t>
    </dgm:pt>
    <dgm:pt modelId="{D1948CA8-2629-4AA5-9F53-3E51BB01CD4A}" type="sibTrans" cxnId="{B0AB1C20-0073-4FAA-8097-455A037FC193}">
      <dgm:prSet/>
      <dgm:spPr/>
      <dgm:t>
        <a:bodyPr/>
        <a:lstStyle/>
        <a:p>
          <a:endParaRPr lang="en-US"/>
        </a:p>
      </dgm:t>
    </dgm:pt>
    <dgm:pt modelId="{25480E46-2306-461E-A947-FBB4215F8947}">
      <dgm:prSet/>
      <dgm:spPr/>
      <dgm:t>
        <a:bodyPr/>
        <a:lstStyle/>
        <a:p>
          <a:r>
            <a:rPr lang="tr-TR"/>
            <a:t>Verification of design via Structural testing </a:t>
          </a:r>
          <a:endParaRPr lang="en-US"/>
        </a:p>
      </dgm:t>
    </dgm:pt>
    <dgm:pt modelId="{CABF7272-7F81-4BDE-B070-B25DE10BB6DC}" type="parTrans" cxnId="{B7216DC4-BB8E-4FB0-8DEE-89939C6B8E87}">
      <dgm:prSet/>
      <dgm:spPr/>
      <dgm:t>
        <a:bodyPr/>
        <a:lstStyle/>
        <a:p>
          <a:endParaRPr lang="en-US"/>
        </a:p>
      </dgm:t>
    </dgm:pt>
    <dgm:pt modelId="{9FFE6925-DBEC-4E27-B11B-07A4A269E83F}" type="sibTrans" cxnId="{B7216DC4-BB8E-4FB0-8DEE-89939C6B8E87}">
      <dgm:prSet/>
      <dgm:spPr/>
      <dgm:t>
        <a:bodyPr/>
        <a:lstStyle/>
        <a:p>
          <a:endParaRPr lang="en-US"/>
        </a:p>
      </dgm:t>
    </dgm:pt>
    <dgm:pt modelId="{6072C0C1-4F12-4A44-80A5-4C36EB7AC516}">
      <dgm:prSet/>
      <dgm:spPr/>
      <dgm:t>
        <a:bodyPr/>
        <a:lstStyle/>
        <a:p>
          <a:r>
            <a:rPr lang="tr-TR" dirty="0" err="1"/>
            <a:t>ANSYS</a:t>
          </a:r>
          <a:r>
            <a:rPr lang="tr-TR" dirty="0"/>
            <a:t> Workbench, </a:t>
          </a:r>
          <a:r>
            <a:rPr lang="tr-TR" dirty="0" err="1"/>
            <a:t>SIEMENS</a:t>
          </a:r>
          <a:r>
            <a:rPr lang="tr-TR" dirty="0"/>
            <a:t> </a:t>
          </a:r>
          <a:r>
            <a:rPr lang="tr-TR" dirty="0" err="1"/>
            <a:t>NX</a:t>
          </a:r>
          <a:r>
            <a:rPr lang="tr-TR" dirty="0"/>
            <a:t> </a:t>
          </a:r>
          <a:r>
            <a:rPr lang="tr-TR" dirty="0">
              <a:sym typeface="Wingdings" panose="05000000000000000000" pitchFamily="2" charset="2"/>
            </a:rPr>
            <a:t></a:t>
          </a:r>
          <a:r>
            <a:rPr lang="tr-TR" dirty="0"/>
            <a:t> </a:t>
          </a:r>
        </a:p>
        <a:p>
          <a:r>
            <a:rPr lang="tr-TR" u="sng" dirty="0" err="1">
              <a:solidFill>
                <a:srgbClr val="FF0000"/>
              </a:solidFill>
            </a:rPr>
            <a:t>ANSYS</a:t>
          </a:r>
          <a:r>
            <a:rPr lang="tr-TR" u="sng" dirty="0">
              <a:solidFill>
                <a:srgbClr val="FF0000"/>
              </a:solidFill>
            </a:rPr>
            <a:t> Workbench</a:t>
          </a:r>
          <a:endParaRPr lang="en-US" u="sng" dirty="0">
            <a:solidFill>
              <a:srgbClr val="FF0000"/>
            </a:solidFill>
          </a:endParaRPr>
        </a:p>
      </dgm:t>
    </dgm:pt>
    <dgm:pt modelId="{8F1672C5-EE74-4D0B-8437-70590C23CFEA}" type="parTrans" cxnId="{8E36096E-343D-4C4C-918A-C2C4798AA8E0}">
      <dgm:prSet/>
      <dgm:spPr/>
      <dgm:t>
        <a:bodyPr/>
        <a:lstStyle/>
        <a:p>
          <a:endParaRPr lang="en-US"/>
        </a:p>
      </dgm:t>
    </dgm:pt>
    <dgm:pt modelId="{E78E4825-17D4-4141-85A5-767F9EE99537}" type="sibTrans" cxnId="{8E36096E-343D-4C4C-918A-C2C4798AA8E0}">
      <dgm:prSet/>
      <dgm:spPr/>
      <dgm:t>
        <a:bodyPr/>
        <a:lstStyle/>
        <a:p>
          <a:endParaRPr lang="en-US"/>
        </a:p>
      </dgm:t>
    </dgm:pt>
    <dgm:pt modelId="{EF3CF378-AE09-456F-ACED-9E69E58FAA0F}">
      <dgm:prSet custT="1"/>
      <dgm:spPr/>
      <dgm:t>
        <a:bodyPr/>
        <a:lstStyle/>
        <a:p>
          <a:r>
            <a:rPr lang="tr-TR" sz="1100" dirty="0" err="1"/>
            <a:t>Simulation</a:t>
          </a:r>
          <a:r>
            <a:rPr lang="tr-TR" sz="1100" dirty="0"/>
            <a:t>/Control</a:t>
          </a:r>
          <a:endParaRPr lang="en-US" sz="1100" dirty="0"/>
        </a:p>
      </dgm:t>
    </dgm:pt>
    <dgm:pt modelId="{15F53D8F-1B85-4FF7-BCE7-130E1A4F70E1}" type="parTrans" cxnId="{8E93CA75-ADB0-4294-8DF0-1D3E555805A4}">
      <dgm:prSet/>
      <dgm:spPr/>
      <dgm:t>
        <a:bodyPr/>
        <a:lstStyle/>
        <a:p>
          <a:endParaRPr lang="en-US"/>
        </a:p>
      </dgm:t>
    </dgm:pt>
    <dgm:pt modelId="{19C5A8F6-346D-4487-ACD4-EED8D40AE1AD}" type="sibTrans" cxnId="{8E93CA75-ADB0-4294-8DF0-1D3E555805A4}">
      <dgm:prSet/>
      <dgm:spPr/>
      <dgm:t>
        <a:bodyPr/>
        <a:lstStyle/>
        <a:p>
          <a:endParaRPr lang="en-US"/>
        </a:p>
      </dgm:t>
    </dgm:pt>
    <dgm:pt modelId="{43C1CACF-9D6F-40D7-A6ED-5C7ADC5C4533}">
      <dgm:prSet/>
      <dgm:spPr/>
      <dgm:t>
        <a:bodyPr/>
        <a:lstStyle/>
        <a:p>
          <a:r>
            <a:rPr lang="tr-TR"/>
            <a:t>Deriving the Transfer Function and calculating PID coefficients of the system. </a:t>
          </a:r>
          <a:endParaRPr lang="en-US"/>
        </a:p>
      </dgm:t>
    </dgm:pt>
    <dgm:pt modelId="{D244CF08-7EB4-43D1-85E2-BC5731A46E8B}" type="parTrans" cxnId="{0DB929C7-6AD7-4A23-AC95-2BF886DC5AC8}">
      <dgm:prSet/>
      <dgm:spPr/>
      <dgm:t>
        <a:bodyPr/>
        <a:lstStyle/>
        <a:p>
          <a:endParaRPr lang="en-US"/>
        </a:p>
      </dgm:t>
    </dgm:pt>
    <dgm:pt modelId="{D698C82F-2353-4913-9F62-7DA13FFF524F}" type="sibTrans" cxnId="{0DB929C7-6AD7-4A23-AC95-2BF886DC5AC8}">
      <dgm:prSet/>
      <dgm:spPr/>
      <dgm:t>
        <a:bodyPr/>
        <a:lstStyle/>
        <a:p>
          <a:endParaRPr lang="en-US"/>
        </a:p>
      </dgm:t>
    </dgm:pt>
    <dgm:pt modelId="{4037FD7D-0117-46D7-ADC1-A17383622B37}">
      <dgm:prSet/>
      <dgm:spPr/>
      <dgm:t>
        <a:bodyPr/>
        <a:lstStyle/>
        <a:p>
          <a:r>
            <a:rPr lang="tr-TR" u="sng" dirty="0" err="1">
              <a:solidFill>
                <a:srgbClr val="FF0000"/>
              </a:solidFill>
            </a:rPr>
            <a:t>Applied</a:t>
          </a:r>
          <a:r>
            <a:rPr lang="tr-TR" u="sng" dirty="0">
              <a:solidFill>
                <a:srgbClr val="FF0000"/>
              </a:solidFill>
            </a:rPr>
            <a:t> Control </a:t>
          </a:r>
          <a:r>
            <a:rPr lang="tr-TR" u="sng" dirty="0" err="1">
              <a:solidFill>
                <a:srgbClr val="FF0000"/>
              </a:solidFill>
            </a:rPr>
            <a:t>Theory</a:t>
          </a:r>
          <a:endParaRPr lang="en-US" u="sng" dirty="0">
            <a:solidFill>
              <a:srgbClr val="FF0000"/>
            </a:solidFill>
          </a:endParaRPr>
        </a:p>
      </dgm:t>
    </dgm:pt>
    <dgm:pt modelId="{797702A4-6178-4768-B2A3-0F77F70A0B60}" type="parTrans" cxnId="{6A3BDEBA-3D41-4500-8C84-951BEFDA7D1A}">
      <dgm:prSet/>
      <dgm:spPr/>
      <dgm:t>
        <a:bodyPr/>
        <a:lstStyle/>
        <a:p>
          <a:endParaRPr lang="en-US"/>
        </a:p>
      </dgm:t>
    </dgm:pt>
    <dgm:pt modelId="{23487839-E869-41E0-B055-4E49FF249BC9}" type="sibTrans" cxnId="{6A3BDEBA-3D41-4500-8C84-951BEFDA7D1A}">
      <dgm:prSet/>
      <dgm:spPr/>
      <dgm:t>
        <a:bodyPr/>
        <a:lstStyle/>
        <a:p>
          <a:endParaRPr lang="en-US"/>
        </a:p>
      </dgm:t>
    </dgm:pt>
    <dgm:pt modelId="{C1105FA1-3928-4B8F-8F0E-1C5D02C7F569}">
      <dgm:prSet/>
      <dgm:spPr/>
      <dgm:t>
        <a:bodyPr/>
        <a:lstStyle/>
        <a:p>
          <a:r>
            <a:rPr lang="tr-TR"/>
            <a:t>Successfully implementing PIDs into the simulation environment. </a:t>
          </a:r>
          <a:endParaRPr lang="en-US"/>
        </a:p>
      </dgm:t>
    </dgm:pt>
    <dgm:pt modelId="{0CF71394-BA39-4886-AA09-02652C352D50}" type="parTrans" cxnId="{1D212960-BFAC-4ECD-A62C-00E4C5205622}">
      <dgm:prSet/>
      <dgm:spPr/>
      <dgm:t>
        <a:bodyPr/>
        <a:lstStyle/>
        <a:p>
          <a:endParaRPr lang="en-US"/>
        </a:p>
      </dgm:t>
    </dgm:pt>
    <dgm:pt modelId="{96A87350-7431-474A-97DA-A0E8E24B967C}" type="sibTrans" cxnId="{1D212960-BFAC-4ECD-A62C-00E4C5205622}">
      <dgm:prSet/>
      <dgm:spPr/>
      <dgm:t>
        <a:bodyPr/>
        <a:lstStyle/>
        <a:p>
          <a:endParaRPr lang="en-US"/>
        </a:p>
      </dgm:t>
    </dgm:pt>
    <dgm:pt modelId="{2BF0D497-1E77-4B11-8FC2-936CFF2DE55F}">
      <dgm:prSet/>
      <dgm:spPr/>
      <dgm:t>
        <a:bodyPr/>
        <a:lstStyle/>
        <a:p>
          <a:r>
            <a:rPr lang="tr-TR" dirty="0" err="1"/>
            <a:t>CoppeliaSim</a:t>
          </a:r>
          <a:r>
            <a:rPr lang="tr-TR" dirty="0"/>
            <a:t>, </a:t>
          </a:r>
          <a:r>
            <a:rPr lang="tr-TR" dirty="0" err="1"/>
            <a:t>Gazebo</a:t>
          </a:r>
          <a:r>
            <a:rPr lang="tr-TR" dirty="0"/>
            <a:t>, MATLAB/</a:t>
          </a:r>
          <a:r>
            <a:rPr lang="tr-TR" dirty="0" err="1"/>
            <a:t>Simscape</a:t>
          </a:r>
          <a:r>
            <a:rPr lang="tr-TR" dirty="0"/>
            <a:t> </a:t>
          </a:r>
          <a:r>
            <a:rPr lang="tr-TR" dirty="0" err="1"/>
            <a:t>Multibody</a:t>
          </a:r>
          <a:r>
            <a:rPr lang="tr-TR" dirty="0"/>
            <a:t> Environment </a:t>
          </a:r>
          <a:r>
            <a:rPr lang="tr-TR" dirty="0">
              <a:sym typeface="Wingdings" panose="05000000000000000000" pitchFamily="2" charset="2"/>
            </a:rPr>
            <a:t></a:t>
          </a:r>
          <a:r>
            <a:rPr lang="tr-TR" dirty="0"/>
            <a:t> </a:t>
          </a:r>
          <a:r>
            <a:rPr lang="tr-TR" u="sng" dirty="0" err="1">
              <a:solidFill>
                <a:srgbClr val="FF0000"/>
              </a:solidFill>
            </a:rPr>
            <a:t>Simscape</a:t>
          </a:r>
          <a:r>
            <a:rPr lang="tr-TR" u="sng" dirty="0">
              <a:solidFill>
                <a:srgbClr val="FF0000"/>
              </a:solidFill>
            </a:rPr>
            <a:t> </a:t>
          </a:r>
          <a:r>
            <a:rPr lang="tr-TR" u="sng" dirty="0" err="1">
              <a:solidFill>
                <a:srgbClr val="FF0000"/>
              </a:solidFill>
            </a:rPr>
            <a:t>Multibody</a:t>
          </a:r>
          <a:r>
            <a:rPr lang="tr-TR" u="sng" dirty="0">
              <a:solidFill>
                <a:srgbClr val="FF0000"/>
              </a:solidFill>
            </a:rPr>
            <a:t> </a:t>
          </a:r>
          <a:r>
            <a:rPr lang="tr-TR" u="sng" dirty="0" err="1">
              <a:solidFill>
                <a:srgbClr val="FF0000"/>
              </a:solidFill>
            </a:rPr>
            <a:t>Enivronment</a:t>
          </a:r>
          <a:endParaRPr lang="en-US" u="sng" dirty="0">
            <a:solidFill>
              <a:srgbClr val="FF0000"/>
            </a:solidFill>
          </a:endParaRPr>
        </a:p>
      </dgm:t>
    </dgm:pt>
    <dgm:pt modelId="{45818EE0-4F93-4667-A44B-1F2AFC243DD9}" type="parTrans" cxnId="{0321AD02-809F-4A7A-8717-6E9BF864BF8A}">
      <dgm:prSet/>
      <dgm:spPr/>
      <dgm:t>
        <a:bodyPr/>
        <a:lstStyle/>
        <a:p>
          <a:endParaRPr lang="en-US"/>
        </a:p>
      </dgm:t>
    </dgm:pt>
    <dgm:pt modelId="{DCA4701B-B675-41C7-B3CF-114F55CF38D9}" type="sibTrans" cxnId="{0321AD02-809F-4A7A-8717-6E9BF864BF8A}">
      <dgm:prSet/>
      <dgm:spPr/>
      <dgm:t>
        <a:bodyPr/>
        <a:lstStyle/>
        <a:p>
          <a:endParaRPr lang="en-US"/>
        </a:p>
      </dgm:t>
    </dgm:pt>
    <dgm:pt modelId="{9E94D6C3-9E71-4871-B5EA-AD46F058B024}">
      <dgm:prSet/>
      <dgm:spPr/>
      <dgm:t>
        <a:bodyPr/>
        <a:lstStyle/>
        <a:p>
          <a:r>
            <a:rPr lang="tr-TR"/>
            <a:t>PID tuning according to performance tests. </a:t>
          </a:r>
          <a:endParaRPr lang="en-US"/>
        </a:p>
      </dgm:t>
    </dgm:pt>
    <dgm:pt modelId="{0C525810-D307-48A1-B1F4-7C4694E21E5F}" type="parTrans" cxnId="{2B64F3F9-1AB7-4281-9EA3-3647035A38F8}">
      <dgm:prSet/>
      <dgm:spPr/>
      <dgm:t>
        <a:bodyPr/>
        <a:lstStyle/>
        <a:p>
          <a:endParaRPr lang="en-US"/>
        </a:p>
      </dgm:t>
    </dgm:pt>
    <dgm:pt modelId="{C167A0BD-4200-42C8-BAA4-4C46BC748C32}" type="sibTrans" cxnId="{2B64F3F9-1AB7-4281-9EA3-3647035A38F8}">
      <dgm:prSet/>
      <dgm:spPr/>
      <dgm:t>
        <a:bodyPr/>
        <a:lstStyle/>
        <a:p>
          <a:endParaRPr lang="en-US"/>
        </a:p>
      </dgm:t>
    </dgm:pt>
    <dgm:pt modelId="{468EB8A6-2EF7-4230-99EE-8CD6C97BB8FA}">
      <dgm:prSet/>
      <dgm:spPr/>
      <dgm:t>
        <a:bodyPr/>
        <a:lstStyle/>
        <a:p>
          <a:r>
            <a:rPr lang="tr-TR" u="sng" dirty="0">
              <a:solidFill>
                <a:srgbClr val="FF0000"/>
              </a:solidFill>
            </a:rPr>
            <a:t>Software/</a:t>
          </a:r>
          <a:r>
            <a:rPr lang="tr-TR" u="sng" dirty="0" err="1">
              <a:solidFill>
                <a:srgbClr val="FF0000"/>
              </a:solidFill>
            </a:rPr>
            <a:t>Simulation</a:t>
          </a:r>
          <a:r>
            <a:rPr lang="tr-TR" u="sng" dirty="0">
              <a:solidFill>
                <a:srgbClr val="FF0000"/>
              </a:solidFill>
            </a:rPr>
            <a:t> </a:t>
          </a:r>
          <a:r>
            <a:rPr lang="tr-TR" u="sng" dirty="0" err="1">
              <a:solidFill>
                <a:srgbClr val="FF0000"/>
              </a:solidFill>
            </a:rPr>
            <a:t>testing</a:t>
          </a:r>
          <a:r>
            <a:rPr lang="tr-TR" u="sng" dirty="0">
              <a:solidFill>
                <a:srgbClr val="FF0000"/>
              </a:solidFill>
            </a:rPr>
            <a:t> &amp; </a:t>
          </a:r>
          <a:r>
            <a:rPr lang="tr-TR" u="sng" dirty="0" err="1">
              <a:solidFill>
                <a:srgbClr val="FF0000"/>
              </a:solidFill>
            </a:rPr>
            <a:t>Troubleshooting</a:t>
          </a:r>
          <a:endParaRPr lang="en-US" u="sng" dirty="0">
            <a:solidFill>
              <a:srgbClr val="FF0000"/>
            </a:solidFill>
          </a:endParaRPr>
        </a:p>
      </dgm:t>
    </dgm:pt>
    <dgm:pt modelId="{071AEBF6-E6F3-41ED-8281-67A02F75C652}" type="parTrans" cxnId="{4275280A-6BA9-429B-A4FD-25C9773ED8A5}">
      <dgm:prSet/>
      <dgm:spPr/>
      <dgm:t>
        <a:bodyPr/>
        <a:lstStyle/>
        <a:p>
          <a:endParaRPr lang="en-US"/>
        </a:p>
      </dgm:t>
    </dgm:pt>
    <dgm:pt modelId="{49E474E4-F976-4978-9188-3D00BD57426F}" type="sibTrans" cxnId="{4275280A-6BA9-429B-A4FD-25C9773ED8A5}">
      <dgm:prSet/>
      <dgm:spPr/>
      <dgm:t>
        <a:bodyPr/>
        <a:lstStyle/>
        <a:p>
          <a:endParaRPr lang="en-US"/>
        </a:p>
      </dgm:t>
    </dgm:pt>
    <dgm:pt modelId="{499E7AA1-DA98-4B91-AFA9-CEBE534ACC23}">
      <dgm:prSet custT="1"/>
      <dgm:spPr/>
      <dgm:t>
        <a:bodyPr/>
        <a:lstStyle/>
        <a:p>
          <a:r>
            <a:rPr lang="tr-TR" sz="1400" dirty="0" err="1"/>
            <a:t>Sensing</a:t>
          </a:r>
          <a:endParaRPr lang="en-US" sz="1400" dirty="0"/>
        </a:p>
      </dgm:t>
    </dgm:pt>
    <dgm:pt modelId="{370D059C-3D13-4001-9840-E8CA5EC1038E}" type="parTrans" cxnId="{7A1034FC-B05A-4855-847E-586B34776182}">
      <dgm:prSet/>
      <dgm:spPr/>
      <dgm:t>
        <a:bodyPr/>
        <a:lstStyle/>
        <a:p>
          <a:endParaRPr lang="en-US"/>
        </a:p>
      </dgm:t>
    </dgm:pt>
    <dgm:pt modelId="{C5C9D698-14CB-4907-B5E1-2FB5DE9BE584}" type="sibTrans" cxnId="{7A1034FC-B05A-4855-847E-586B34776182}">
      <dgm:prSet/>
      <dgm:spPr/>
      <dgm:t>
        <a:bodyPr/>
        <a:lstStyle/>
        <a:p>
          <a:endParaRPr lang="en-US"/>
        </a:p>
      </dgm:t>
    </dgm:pt>
    <dgm:pt modelId="{4AC2291A-12BC-44DE-92C0-821243AFE89E}">
      <dgm:prSet/>
      <dgm:spPr/>
      <dgm:t>
        <a:bodyPr/>
        <a:lstStyle/>
        <a:p>
          <a:r>
            <a:rPr lang="tr-TR"/>
            <a:t>Deciding a sensing type that is also applicable in real life. </a:t>
          </a:r>
          <a:endParaRPr lang="en-US"/>
        </a:p>
      </dgm:t>
    </dgm:pt>
    <dgm:pt modelId="{294B2E73-11C2-48DE-975E-F56D3C43B6BD}" type="parTrans" cxnId="{88D2867C-8B9E-4E07-86CD-5E7D04D78993}">
      <dgm:prSet/>
      <dgm:spPr/>
      <dgm:t>
        <a:bodyPr/>
        <a:lstStyle/>
        <a:p>
          <a:endParaRPr lang="en-US"/>
        </a:p>
      </dgm:t>
    </dgm:pt>
    <dgm:pt modelId="{769CEEBD-E1E6-4CD7-BB15-D31C3F533A0C}" type="sibTrans" cxnId="{88D2867C-8B9E-4E07-86CD-5E7D04D78993}">
      <dgm:prSet/>
      <dgm:spPr/>
      <dgm:t>
        <a:bodyPr/>
        <a:lstStyle/>
        <a:p>
          <a:endParaRPr lang="en-US"/>
        </a:p>
      </dgm:t>
    </dgm:pt>
    <dgm:pt modelId="{48821835-003E-4922-AAE0-021B966E8291}">
      <dgm:prSet/>
      <dgm:spPr/>
      <dgm:t>
        <a:bodyPr/>
        <a:lstStyle/>
        <a:p>
          <a:r>
            <a:rPr lang="tr-TR" dirty="0"/>
            <a:t>Visual </a:t>
          </a:r>
          <a:r>
            <a:rPr lang="tr-TR" dirty="0" err="1"/>
            <a:t>Sensing</a:t>
          </a:r>
          <a:r>
            <a:rPr lang="tr-TR" dirty="0"/>
            <a:t> (</a:t>
          </a:r>
          <a:r>
            <a:rPr lang="tr-TR" dirty="0" err="1"/>
            <a:t>Camera</a:t>
          </a:r>
          <a:r>
            <a:rPr lang="tr-TR" dirty="0"/>
            <a:t>), </a:t>
          </a:r>
          <a:r>
            <a:rPr lang="tr-TR" dirty="0" err="1"/>
            <a:t>Touchscreen</a:t>
          </a:r>
          <a:r>
            <a:rPr lang="tr-TR" dirty="0"/>
            <a:t> </a:t>
          </a:r>
          <a:r>
            <a:rPr lang="tr-TR" dirty="0">
              <a:sym typeface="Wingdings" panose="05000000000000000000" pitchFamily="2" charset="2"/>
            </a:rPr>
            <a:t></a:t>
          </a:r>
        </a:p>
        <a:p>
          <a:r>
            <a:rPr lang="tr-TR" dirty="0"/>
            <a:t> </a:t>
          </a:r>
          <a:r>
            <a:rPr lang="tr-TR" u="sng" dirty="0" err="1">
              <a:solidFill>
                <a:srgbClr val="FF0000"/>
              </a:solidFill>
            </a:rPr>
            <a:t>Touchscreen</a:t>
          </a:r>
          <a:endParaRPr lang="en-US" u="sng" dirty="0">
            <a:solidFill>
              <a:srgbClr val="FF0000"/>
            </a:solidFill>
          </a:endParaRPr>
        </a:p>
      </dgm:t>
    </dgm:pt>
    <dgm:pt modelId="{283CF9C3-1C42-4D1E-A6DB-15299AF6ED47}" type="parTrans" cxnId="{D4F80FC3-9753-4F6D-A8DC-FD0298F25EC9}">
      <dgm:prSet/>
      <dgm:spPr/>
      <dgm:t>
        <a:bodyPr/>
        <a:lstStyle/>
        <a:p>
          <a:endParaRPr lang="en-US"/>
        </a:p>
      </dgm:t>
    </dgm:pt>
    <dgm:pt modelId="{7D407ECD-36B0-4E5C-A129-87F574E8C226}" type="sibTrans" cxnId="{D4F80FC3-9753-4F6D-A8DC-FD0298F25EC9}">
      <dgm:prSet/>
      <dgm:spPr/>
      <dgm:t>
        <a:bodyPr/>
        <a:lstStyle/>
        <a:p>
          <a:endParaRPr lang="en-US"/>
        </a:p>
      </dgm:t>
    </dgm:pt>
    <dgm:pt modelId="{D84E3D20-15B0-48D6-B951-F365AA43944D}">
      <dgm:prSet/>
      <dgm:spPr/>
      <dgm:t>
        <a:bodyPr/>
        <a:lstStyle/>
        <a:p>
          <a:r>
            <a:rPr lang="tr-TR"/>
            <a:t>Correctly sensing and outputting position. </a:t>
          </a:r>
          <a:endParaRPr lang="en-US"/>
        </a:p>
      </dgm:t>
    </dgm:pt>
    <dgm:pt modelId="{8AC83307-524D-4133-86F8-44D5A334F7AF}" type="parTrans" cxnId="{129A342D-00BB-4A15-B493-A7C6FE62B0D0}">
      <dgm:prSet/>
      <dgm:spPr/>
      <dgm:t>
        <a:bodyPr/>
        <a:lstStyle/>
        <a:p>
          <a:endParaRPr lang="en-US"/>
        </a:p>
      </dgm:t>
    </dgm:pt>
    <dgm:pt modelId="{A1166F55-5785-454A-ABD0-70358601A5E9}" type="sibTrans" cxnId="{129A342D-00BB-4A15-B493-A7C6FE62B0D0}">
      <dgm:prSet/>
      <dgm:spPr/>
      <dgm:t>
        <a:bodyPr/>
        <a:lstStyle/>
        <a:p>
          <a:endParaRPr lang="en-US"/>
        </a:p>
      </dgm:t>
    </dgm:pt>
    <dgm:pt modelId="{C1C6EC66-38B2-449E-9427-632403C0A6C4}">
      <dgm:prSet/>
      <dgm:spPr/>
      <dgm:t>
        <a:bodyPr/>
        <a:lstStyle/>
        <a:p>
          <a:r>
            <a:rPr lang="tr-TR" u="sng" dirty="0">
              <a:solidFill>
                <a:srgbClr val="FF0000"/>
              </a:solidFill>
            </a:rPr>
            <a:t>Sensor </a:t>
          </a:r>
          <a:r>
            <a:rPr lang="tr-TR" u="sng" dirty="0" err="1">
              <a:solidFill>
                <a:srgbClr val="FF0000"/>
              </a:solidFill>
            </a:rPr>
            <a:t>Tuning</a:t>
          </a:r>
          <a:r>
            <a:rPr lang="tr-TR" u="sng" dirty="0">
              <a:solidFill>
                <a:srgbClr val="FF0000"/>
              </a:solidFill>
            </a:rPr>
            <a:t> </a:t>
          </a:r>
          <a:r>
            <a:rPr lang="tr-TR" u="sng" dirty="0" err="1">
              <a:solidFill>
                <a:srgbClr val="FF0000"/>
              </a:solidFill>
            </a:rPr>
            <a:t>and</a:t>
          </a:r>
          <a:r>
            <a:rPr lang="tr-TR" u="sng" dirty="0">
              <a:solidFill>
                <a:srgbClr val="FF0000"/>
              </a:solidFill>
            </a:rPr>
            <a:t> </a:t>
          </a:r>
          <a:r>
            <a:rPr lang="tr-TR" u="sng" dirty="0" err="1">
              <a:solidFill>
                <a:srgbClr val="FF0000"/>
              </a:solidFill>
            </a:rPr>
            <a:t>Testing</a:t>
          </a:r>
          <a:r>
            <a:rPr lang="tr-TR" u="sng" dirty="0">
              <a:solidFill>
                <a:srgbClr val="FF0000"/>
              </a:solidFill>
            </a:rPr>
            <a:t>.</a:t>
          </a:r>
          <a:endParaRPr lang="en-US" u="sng" dirty="0">
            <a:solidFill>
              <a:srgbClr val="FF0000"/>
            </a:solidFill>
          </a:endParaRPr>
        </a:p>
      </dgm:t>
    </dgm:pt>
    <dgm:pt modelId="{8BEB85E3-AE8D-464E-A79C-F94F01453F3C}" type="parTrans" cxnId="{D597546D-6296-4844-BCDF-409859AA2D06}">
      <dgm:prSet/>
      <dgm:spPr/>
      <dgm:t>
        <a:bodyPr/>
        <a:lstStyle/>
        <a:p>
          <a:endParaRPr lang="en-US"/>
        </a:p>
      </dgm:t>
    </dgm:pt>
    <dgm:pt modelId="{AC72CDDD-1882-4A78-8DEE-0764341419B6}" type="sibTrans" cxnId="{D597546D-6296-4844-BCDF-409859AA2D06}">
      <dgm:prSet/>
      <dgm:spPr/>
      <dgm:t>
        <a:bodyPr/>
        <a:lstStyle/>
        <a:p>
          <a:endParaRPr lang="en-US"/>
        </a:p>
      </dgm:t>
    </dgm:pt>
    <dgm:pt modelId="{AD1792D0-DD1C-4CA4-ACB1-9413761891F4}" type="pres">
      <dgm:prSet presAssocID="{F7F2306D-97CB-4F4A-B237-6872BBACDD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4C788A-F944-42A6-BFB8-DA680E4F62BA}" type="pres">
      <dgm:prSet presAssocID="{23FF982D-4992-449B-A8D6-C5EDBB8EC0DC}" presName="hierRoot1" presStyleCnt="0"/>
      <dgm:spPr/>
    </dgm:pt>
    <dgm:pt modelId="{26ED78DE-854A-461A-8023-78E930557CE0}" type="pres">
      <dgm:prSet presAssocID="{23FF982D-4992-449B-A8D6-C5EDBB8EC0DC}" presName="composite" presStyleCnt="0"/>
      <dgm:spPr/>
    </dgm:pt>
    <dgm:pt modelId="{4BB6CA39-CCE8-4A5C-A6D8-E5891652B356}" type="pres">
      <dgm:prSet presAssocID="{23FF982D-4992-449B-A8D6-C5EDBB8EC0DC}" presName="background" presStyleLbl="node0" presStyleIdx="0" presStyleCnt="1"/>
      <dgm:spPr/>
    </dgm:pt>
    <dgm:pt modelId="{A6C6DE90-8592-46EA-B877-1C9BA08EF9DC}" type="pres">
      <dgm:prSet presAssocID="{23FF982D-4992-449B-A8D6-C5EDBB8EC0DC}" presName="text" presStyleLbl="fgAcc0" presStyleIdx="0" presStyleCnt="1">
        <dgm:presLayoutVars>
          <dgm:chPref val="3"/>
        </dgm:presLayoutVars>
      </dgm:prSet>
      <dgm:spPr/>
    </dgm:pt>
    <dgm:pt modelId="{C178662C-080D-419A-ABF5-BCDF9F145B4E}" type="pres">
      <dgm:prSet presAssocID="{23FF982D-4992-449B-A8D6-C5EDBB8EC0DC}" presName="hierChild2" presStyleCnt="0"/>
      <dgm:spPr/>
    </dgm:pt>
    <dgm:pt modelId="{57DE65FA-9FE3-4368-B4E7-506A1269172C}" type="pres">
      <dgm:prSet presAssocID="{757755A8-EFF9-4888-A8D2-BEE872BCB284}" presName="Name10" presStyleLbl="parChTrans1D2" presStyleIdx="0" presStyleCnt="3"/>
      <dgm:spPr/>
    </dgm:pt>
    <dgm:pt modelId="{1BF312A7-DD24-4C88-89EB-FBA23B7DD6B5}" type="pres">
      <dgm:prSet presAssocID="{9A8DA739-B56C-4070-99F6-0AD410E3DAFC}" presName="hierRoot2" presStyleCnt="0"/>
      <dgm:spPr/>
    </dgm:pt>
    <dgm:pt modelId="{C8067E90-3BFE-465A-9697-149E607DEA64}" type="pres">
      <dgm:prSet presAssocID="{9A8DA739-B56C-4070-99F6-0AD410E3DAFC}" presName="composite2" presStyleCnt="0"/>
      <dgm:spPr/>
    </dgm:pt>
    <dgm:pt modelId="{86E7FFEA-F53B-4C0E-B3D6-15CC0114AD32}" type="pres">
      <dgm:prSet presAssocID="{9A8DA739-B56C-4070-99F6-0AD410E3DAFC}" presName="background2" presStyleLbl="node2" presStyleIdx="0" presStyleCnt="3"/>
      <dgm:spPr/>
    </dgm:pt>
    <dgm:pt modelId="{235187AC-B25D-4466-9D29-32C7BB1EE8F2}" type="pres">
      <dgm:prSet presAssocID="{9A8DA739-B56C-4070-99F6-0AD410E3DAFC}" presName="text2" presStyleLbl="fgAcc2" presStyleIdx="0" presStyleCnt="3">
        <dgm:presLayoutVars>
          <dgm:chPref val="3"/>
        </dgm:presLayoutVars>
      </dgm:prSet>
      <dgm:spPr/>
    </dgm:pt>
    <dgm:pt modelId="{2BFD9537-579C-4BF2-9CF7-148BAAD21DCA}" type="pres">
      <dgm:prSet presAssocID="{9A8DA739-B56C-4070-99F6-0AD410E3DAFC}" presName="hierChild3" presStyleCnt="0"/>
      <dgm:spPr/>
    </dgm:pt>
    <dgm:pt modelId="{8F3DC6AE-7BA5-401C-9B12-F1C785488B1A}" type="pres">
      <dgm:prSet presAssocID="{2F523649-EF57-4B59-B88C-35FBAA85BFC1}" presName="Name17" presStyleLbl="parChTrans1D3" presStyleIdx="0" presStyleCnt="8"/>
      <dgm:spPr/>
    </dgm:pt>
    <dgm:pt modelId="{D4B22C3E-30ED-48E1-A3A9-FAC4E6800074}" type="pres">
      <dgm:prSet presAssocID="{6922CD11-3D8B-4B31-AFD4-D3BF2B91A552}" presName="hierRoot3" presStyleCnt="0"/>
      <dgm:spPr/>
    </dgm:pt>
    <dgm:pt modelId="{6C2DF5F3-1F7C-48AF-B200-47F8700A133E}" type="pres">
      <dgm:prSet presAssocID="{6922CD11-3D8B-4B31-AFD4-D3BF2B91A552}" presName="composite3" presStyleCnt="0"/>
      <dgm:spPr/>
    </dgm:pt>
    <dgm:pt modelId="{F931D750-83C8-4223-B86B-767D036E404A}" type="pres">
      <dgm:prSet presAssocID="{6922CD11-3D8B-4B31-AFD4-D3BF2B91A552}" presName="background3" presStyleLbl="node3" presStyleIdx="0" presStyleCnt="8"/>
      <dgm:spPr/>
    </dgm:pt>
    <dgm:pt modelId="{E8B24420-D4AD-4139-AC15-3FDCECF65325}" type="pres">
      <dgm:prSet presAssocID="{6922CD11-3D8B-4B31-AFD4-D3BF2B91A552}" presName="text3" presStyleLbl="fgAcc3" presStyleIdx="0" presStyleCnt="8">
        <dgm:presLayoutVars>
          <dgm:chPref val="3"/>
        </dgm:presLayoutVars>
      </dgm:prSet>
      <dgm:spPr/>
    </dgm:pt>
    <dgm:pt modelId="{118E904A-B4B1-4C26-A93F-63FBCD8A153B}" type="pres">
      <dgm:prSet presAssocID="{6922CD11-3D8B-4B31-AFD4-D3BF2B91A552}" presName="hierChild4" presStyleCnt="0"/>
      <dgm:spPr/>
    </dgm:pt>
    <dgm:pt modelId="{E498663A-A958-442A-BC4B-C90FAA81C03F}" type="pres">
      <dgm:prSet presAssocID="{CC79B9F9-6742-4743-8927-2E6EF8F34C6E}" presName="Name23" presStyleLbl="parChTrans1D4" presStyleIdx="0" presStyleCnt="8"/>
      <dgm:spPr/>
    </dgm:pt>
    <dgm:pt modelId="{6449F814-4087-4A53-8A2B-8DB6F87DC013}" type="pres">
      <dgm:prSet presAssocID="{5A5A7664-7F0A-43EE-90BF-585233DDE362}" presName="hierRoot4" presStyleCnt="0"/>
      <dgm:spPr/>
    </dgm:pt>
    <dgm:pt modelId="{2E601554-D294-48EF-A982-F924CDA89940}" type="pres">
      <dgm:prSet presAssocID="{5A5A7664-7F0A-43EE-90BF-585233DDE362}" presName="composite4" presStyleCnt="0"/>
      <dgm:spPr/>
    </dgm:pt>
    <dgm:pt modelId="{A79F96AD-A9B8-4088-935A-B65959895B84}" type="pres">
      <dgm:prSet presAssocID="{5A5A7664-7F0A-43EE-90BF-585233DDE362}" presName="background4" presStyleLbl="node4" presStyleIdx="0" presStyleCnt="8"/>
      <dgm:spPr/>
    </dgm:pt>
    <dgm:pt modelId="{0F00A193-0D3D-48ED-9332-CD1B21FCC306}" type="pres">
      <dgm:prSet presAssocID="{5A5A7664-7F0A-43EE-90BF-585233DDE362}" presName="text4" presStyleLbl="fgAcc4" presStyleIdx="0" presStyleCnt="8">
        <dgm:presLayoutVars>
          <dgm:chPref val="3"/>
        </dgm:presLayoutVars>
      </dgm:prSet>
      <dgm:spPr/>
    </dgm:pt>
    <dgm:pt modelId="{346BD365-F9EA-42EA-B952-8293C6487CD1}" type="pres">
      <dgm:prSet presAssocID="{5A5A7664-7F0A-43EE-90BF-585233DDE362}" presName="hierChild5" presStyleCnt="0"/>
      <dgm:spPr/>
    </dgm:pt>
    <dgm:pt modelId="{D09A59EF-728B-4BE5-873E-9655C58580A7}" type="pres">
      <dgm:prSet presAssocID="{C23E93FB-3CA4-49DB-AD14-CCFFA181E0EF}" presName="Name17" presStyleLbl="parChTrans1D3" presStyleIdx="1" presStyleCnt="8"/>
      <dgm:spPr/>
    </dgm:pt>
    <dgm:pt modelId="{7A0EAE8A-2701-469F-A515-4A18F6EE6276}" type="pres">
      <dgm:prSet presAssocID="{9BDD3167-D050-44B7-9C4E-0BA67F3F564F}" presName="hierRoot3" presStyleCnt="0"/>
      <dgm:spPr/>
    </dgm:pt>
    <dgm:pt modelId="{5D278D31-82E1-46A1-8C9D-91FFC0CA3959}" type="pres">
      <dgm:prSet presAssocID="{9BDD3167-D050-44B7-9C4E-0BA67F3F564F}" presName="composite3" presStyleCnt="0"/>
      <dgm:spPr/>
    </dgm:pt>
    <dgm:pt modelId="{1E927102-8DE7-4930-BE27-C398BE59D373}" type="pres">
      <dgm:prSet presAssocID="{9BDD3167-D050-44B7-9C4E-0BA67F3F564F}" presName="background3" presStyleLbl="node3" presStyleIdx="1" presStyleCnt="8"/>
      <dgm:spPr/>
    </dgm:pt>
    <dgm:pt modelId="{5E08306B-0551-4123-A353-1CD5D18AC05E}" type="pres">
      <dgm:prSet presAssocID="{9BDD3167-D050-44B7-9C4E-0BA67F3F564F}" presName="text3" presStyleLbl="fgAcc3" presStyleIdx="1" presStyleCnt="8">
        <dgm:presLayoutVars>
          <dgm:chPref val="3"/>
        </dgm:presLayoutVars>
      </dgm:prSet>
      <dgm:spPr/>
    </dgm:pt>
    <dgm:pt modelId="{A6279535-E664-4CB0-9A8B-B81AE0578DFF}" type="pres">
      <dgm:prSet presAssocID="{9BDD3167-D050-44B7-9C4E-0BA67F3F564F}" presName="hierChild4" presStyleCnt="0"/>
      <dgm:spPr/>
    </dgm:pt>
    <dgm:pt modelId="{8D21ADA4-3226-42E0-AA74-A7857D0AFF8E}" type="pres">
      <dgm:prSet presAssocID="{984E7D6C-81AD-46B2-8726-D0FAEC1C4C7C}" presName="Name23" presStyleLbl="parChTrans1D4" presStyleIdx="1" presStyleCnt="8"/>
      <dgm:spPr/>
    </dgm:pt>
    <dgm:pt modelId="{DD449386-29DB-4300-9F6B-0C44D8A221F3}" type="pres">
      <dgm:prSet presAssocID="{C063C1D4-E682-459D-9692-9752C77D4C89}" presName="hierRoot4" presStyleCnt="0"/>
      <dgm:spPr/>
    </dgm:pt>
    <dgm:pt modelId="{5F304D09-3B36-4739-A84D-41FB2F5D28FB}" type="pres">
      <dgm:prSet presAssocID="{C063C1D4-E682-459D-9692-9752C77D4C89}" presName="composite4" presStyleCnt="0"/>
      <dgm:spPr/>
    </dgm:pt>
    <dgm:pt modelId="{FAC537CB-D810-4DDB-8132-8EBC5979D450}" type="pres">
      <dgm:prSet presAssocID="{C063C1D4-E682-459D-9692-9752C77D4C89}" presName="background4" presStyleLbl="node4" presStyleIdx="1" presStyleCnt="8"/>
      <dgm:spPr/>
    </dgm:pt>
    <dgm:pt modelId="{2AF66139-8271-4695-9CAB-054DD4A08985}" type="pres">
      <dgm:prSet presAssocID="{C063C1D4-E682-459D-9692-9752C77D4C89}" presName="text4" presStyleLbl="fgAcc4" presStyleIdx="1" presStyleCnt="8">
        <dgm:presLayoutVars>
          <dgm:chPref val="3"/>
        </dgm:presLayoutVars>
      </dgm:prSet>
      <dgm:spPr/>
    </dgm:pt>
    <dgm:pt modelId="{241C42B4-3CA7-4ED7-8CA2-47E4CE009045}" type="pres">
      <dgm:prSet presAssocID="{C063C1D4-E682-459D-9692-9752C77D4C89}" presName="hierChild5" presStyleCnt="0"/>
      <dgm:spPr/>
    </dgm:pt>
    <dgm:pt modelId="{43DE8508-EB01-46FC-926A-C698B2EEB89F}" type="pres">
      <dgm:prSet presAssocID="{CABF7272-7F81-4BDE-B070-B25DE10BB6DC}" presName="Name17" presStyleLbl="parChTrans1D3" presStyleIdx="2" presStyleCnt="8"/>
      <dgm:spPr/>
    </dgm:pt>
    <dgm:pt modelId="{470A29D8-1381-49BD-8C4C-B4E5FD9F8866}" type="pres">
      <dgm:prSet presAssocID="{25480E46-2306-461E-A947-FBB4215F8947}" presName="hierRoot3" presStyleCnt="0"/>
      <dgm:spPr/>
    </dgm:pt>
    <dgm:pt modelId="{BAA81955-C2C0-44F3-8367-D697E216D9D4}" type="pres">
      <dgm:prSet presAssocID="{25480E46-2306-461E-A947-FBB4215F8947}" presName="composite3" presStyleCnt="0"/>
      <dgm:spPr/>
    </dgm:pt>
    <dgm:pt modelId="{77F2E87A-915F-453E-91F9-25A1A36C7EB4}" type="pres">
      <dgm:prSet presAssocID="{25480E46-2306-461E-A947-FBB4215F8947}" presName="background3" presStyleLbl="node3" presStyleIdx="2" presStyleCnt="8"/>
      <dgm:spPr/>
    </dgm:pt>
    <dgm:pt modelId="{69E4C206-78D6-4C6B-846D-180FE950310E}" type="pres">
      <dgm:prSet presAssocID="{25480E46-2306-461E-A947-FBB4215F8947}" presName="text3" presStyleLbl="fgAcc3" presStyleIdx="2" presStyleCnt="8">
        <dgm:presLayoutVars>
          <dgm:chPref val="3"/>
        </dgm:presLayoutVars>
      </dgm:prSet>
      <dgm:spPr/>
    </dgm:pt>
    <dgm:pt modelId="{2DEA5FE8-4308-45D0-A490-6F72518E42AB}" type="pres">
      <dgm:prSet presAssocID="{25480E46-2306-461E-A947-FBB4215F8947}" presName="hierChild4" presStyleCnt="0"/>
      <dgm:spPr/>
    </dgm:pt>
    <dgm:pt modelId="{CBE9C60C-7080-4377-BA0B-B282642B5B83}" type="pres">
      <dgm:prSet presAssocID="{8F1672C5-EE74-4D0B-8437-70590C23CFEA}" presName="Name23" presStyleLbl="parChTrans1D4" presStyleIdx="2" presStyleCnt="8"/>
      <dgm:spPr/>
    </dgm:pt>
    <dgm:pt modelId="{8877206E-B391-4734-A3EE-86A1FB90E9FC}" type="pres">
      <dgm:prSet presAssocID="{6072C0C1-4F12-4A44-80A5-4C36EB7AC516}" presName="hierRoot4" presStyleCnt="0"/>
      <dgm:spPr/>
    </dgm:pt>
    <dgm:pt modelId="{25FFB4EB-57BB-4351-B25B-8CD37FCDABEA}" type="pres">
      <dgm:prSet presAssocID="{6072C0C1-4F12-4A44-80A5-4C36EB7AC516}" presName="composite4" presStyleCnt="0"/>
      <dgm:spPr/>
    </dgm:pt>
    <dgm:pt modelId="{83460943-BA80-411E-BCC4-AB975E93BF12}" type="pres">
      <dgm:prSet presAssocID="{6072C0C1-4F12-4A44-80A5-4C36EB7AC516}" presName="background4" presStyleLbl="node4" presStyleIdx="2" presStyleCnt="8"/>
      <dgm:spPr/>
    </dgm:pt>
    <dgm:pt modelId="{F6F96D97-E1E8-4151-8654-FE9761CB5B4E}" type="pres">
      <dgm:prSet presAssocID="{6072C0C1-4F12-4A44-80A5-4C36EB7AC516}" presName="text4" presStyleLbl="fgAcc4" presStyleIdx="2" presStyleCnt="8">
        <dgm:presLayoutVars>
          <dgm:chPref val="3"/>
        </dgm:presLayoutVars>
      </dgm:prSet>
      <dgm:spPr/>
    </dgm:pt>
    <dgm:pt modelId="{D1EFB489-7BAB-41AC-9074-7D4D8841EB1B}" type="pres">
      <dgm:prSet presAssocID="{6072C0C1-4F12-4A44-80A5-4C36EB7AC516}" presName="hierChild5" presStyleCnt="0"/>
      <dgm:spPr/>
    </dgm:pt>
    <dgm:pt modelId="{EB2529AD-1F01-4F9E-A6D7-2BC2456A7046}" type="pres">
      <dgm:prSet presAssocID="{15F53D8F-1B85-4FF7-BCE7-130E1A4F70E1}" presName="Name10" presStyleLbl="parChTrans1D2" presStyleIdx="1" presStyleCnt="3"/>
      <dgm:spPr/>
    </dgm:pt>
    <dgm:pt modelId="{8C39A646-C5E2-4BC2-A5A6-2544E2843F8D}" type="pres">
      <dgm:prSet presAssocID="{EF3CF378-AE09-456F-ACED-9E69E58FAA0F}" presName="hierRoot2" presStyleCnt="0"/>
      <dgm:spPr/>
    </dgm:pt>
    <dgm:pt modelId="{DFA21E9E-2590-4020-9D7D-BA60AFADAB6E}" type="pres">
      <dgm:prSet presAssocID="{EF3CF378-AE09-456F-ACED-9E69E58FAA0F}" presName="composite2" presStyleCnt="0"/>
      <dgm:spPr/>
    </dgm:pt>
    <dgm:pt modelId="{E6ED0146-616D-43C4-AA85-077A9FF549AE}" type="pres">
      <dgm:prSet presAssocID="{EF3CF378-AE09-456F-ACED-9E69E58FAA0F}" presName="background2" presStyleLbl="node2" presStyleIdx="1" presStyleCnt="3"/>
      <dgm:spPr/>
    </dgm:pt>
    <dgm:pt modelId="{B0F780D7-6649-4F2D-B071-66C1A190AF68}" type="pres">
      <dgm:prSet presAssocID="{EF3CF378-AE09-456F-ACED-9E69E58FAA0F}" presName="text2" presStyleLbl="fgAcc2" presStyleIdx="1" presStyleCnt="3">
        <dgm:presLayoutVars>
          <dgm:chPref val="3"/>
        </dgm:presLayoutVars>
      </dgm:prSet>
      <dgm:spPr/>
    </dgm:pt>
    <dgm:pt modelId="{5E1DAA58-4626-4915-9292-71055BCF94E2}" type="pres">
      <dgm:prSet presAssocID="{EF3CF378-AE09-456F-ACED-9E69E58FAA0F}" presName="hierChild3" presStyleCnt="0"/>
      <dgm:spPr/>
    </dgm:pt>
    <dgm:pt modelId="{9E6EE9DD-27ED-4957-9F90-11017F429744}" type="pres">
      <dgm:prSet presAssocID="{D244CF08-7EB4-43D1-85E2-BC5731A46E8B}" presName="Name17" presStyleLbl="parChTrans1D3" presStyleIdx="3" presStyleCnt="8"/>
      <dgm:spPr/>
    </dgm:pt>
    <dgm:pt modelId="{7F197261-5ACB-4C5A-A2CA-16CE4C90AB00}" type="pres">
      <dgm:prSet presAssocID="{43C1CACF-9D6F-40D7-A6ED-5C7ADC5C4533}" presName="hierRoot3" presStyleCnt="0"/>
      <dgm:spPr/>
    </dgm:pt>
    <dgm:pt modelId="{AD285B39-5A8B-46D2-A8CD-94549897A6DC}" type="pres">
      <dgm:prSet presAssocID="{43C1CACF-9D6F-40D7-A6ED-5C7ADC5C4533}" presName="composite3" presStyleCnt="0"/>
      <dgm:spPr/>
    </dgm:pt>
    <dgm:pt modelId="{18AC080D-5A4A-4569-957B-517C8B8BEC06}" type="pres">
      <dgm:prSet presAssocID="{43C1CACF-9D6F-40D7-A6ED-5C7ADC5C4533}" presName="background3" presStyleLbl="node3" presStyleIdx="3" presStyleCnt="8"/>
      <dgm:spPr/>
    </dgm:pt>
    <dgm:pt modelId="{E07B338B-9976-4AB6-9838-60C9ABDF4DFE}" type="pres">
      <dgm:prSet presAssocID="{43C1CACF-9D6F-40D7-A6ED-5C7ADC5C4533}" presName="text3" presStyleLbl="fgAcc3" presStyleIdx="3" presStyleCnt="8">
        <dgm:presLayoutVars>
          <dgm:chPref val="3"/>
        </dgm:presLayoutVars>
      </dgm:prSet>
      <dgm:spPr/>
    </dgm:pt>
    <dgm:pt modelId="{04B9987F-97D7-405B-AAAE-E79AA4AD75B1}" type="pres">
      <dgm:prSet presAssocID="{43C1CACF-9D6F-40D7-A6ED-5C7ADC5C4533}" presName="hierChild4" presStyleCnt="0"/>
      <dgm:spPr/>
    </dgm:pt>
    <dgm:pt modelId="{1123A8E2-885D-4767-A484-C703E2AEEEEB}" type="pres">
      <dgm:prSet presAssocID="{797702A4-6178-4768-B2A3-0F77F70A0B60}" presName="Name23" presStyleLbl="parChTrans1D4" presStyleIdx="3" presStyleCnt="8"/>
      <dgm:spPr/>
    </dgm:pt>
    <dgm:pt modelId="{615D1F9B-D34E-4DE5-A980-97AC99127D0B}" type="pres">
      <dgm:prSet presAssocID="{4037FD7D-0117-46D7-ADC1-A17383622B37}" presName="hierRoot4" presStyleCnt="0"/>
      <dgm:spPr/>
    </dgm:pt>
    <dgm:pt modelId="{F1A4C620-A07E-4209-8886-7CBE51C15E86}" type="pres">
      <dgm:prSet presAssocID="{4037FD7D-0117-46D7-ADC1-A17383622B37}" presName="composite4" presStyleCnt="0"/>
      <dgm:spPr/>
    </dgm:pt>
    <dgm:pt modelId="{943D032B-6DAB-4BC7-9702-E6EAF16C9F57}" type="pres">
      <dgm:prSet presAssocID="{4037FD7D-0117-46D7-ADC1-A17383622B37}" presName="background4" presStyleLbl="node4" presStyleIdx="3" presStyleCnt="8"/>
      <dgm:spPr/>
    </dgm:pt>
    <dgm:pt modelId="{C906E23B-A041-4705-A28E-2514216E1DC8}" type="pres">
      <dgm:prSet presAssocID="{4037FD7D-0117-46D7-ADC1-A17383622B37}" presName="text4" presStyleLbl="fgAcc4" presStyleIdx="3" presStyleCnt="8">
        <dgm:presLayoutVars>
          <dgm:chPref val="3"/>
        </dgm:presLayoutVars>
      </dgm:prSet>
      <dgm:spPr/>
    </dgm:pt>
    <dgm:pt modelId="{DE9EAE74-CC8C-420C-94E1-3E6A62F9F7DB}" type="pres">
      <dgm:prSet presAssocID="{4037FD7D-0117-46D7-ADC1-A17383622B37}" presName="hierChild5" presStyleCnt="0"/>
      <dgm:spPr/>
    </dgm:pt>
    <dgm:pt modelId="{4F8A410C-AADB-43FB-BD78-C38A3B165CAA}" type="pres">
      <dgm:prSet presAssocID="{0CF71394-BA39-4886-AA09-02652C352D50}" presName="Name17" presStyleLbl="parChTrans1D3" presStyleIdx="4" presStyleCnt="8"/>
      <dgm:spPr/>
    </dgm:pt>
    <dgm:pt modelId="{3E14132D-E02B-4E08-AAD0-92236CE0B1D7}" type="pres">
      <dgm:prSet presAssocID="{C1105FA1-3928-4B8F-8F0E-1C5D02C7F569}" presName="hierRoot3" presStyleCnt="0"/>
      <dgm:spPr/>
    </dgm:pt>
    <dgm:pt modelId="{C309380C-19F4-4C6B-A281-3E821772F516}" type="pres">
      <dgm:prSet presAssocID="{C1105FA1-3928-4B8F-8F0E-1C5D02C7F569}" presName="composite3" presStyleCnt="0"/>
      <dgm:spPr/>
    </dgm:pt>
    <dgm:pt modelId="{7606CC9B-4CD3-489B-B911-41C246990B64}" type="pres">
      <dgm:prSet presAssocID="{C1105FA1-3928-4B8F-8F0E-1C5D02C7F569}" presName="background3" presStyleLbl="node3" presStyleIdx="4" presStyleCnt="8"/>
      <dgm:spPr/>
    </dgm:pt>
    <dgm:pt modelId="{B46B1F97-2E25-4F58-A4BC-5DA56D875883}" type="pres">
      <dgm:prSet presAssocID="{C1105FA1-3928-4B8F-8F0E-1C5D02C7F569}" presName="text3" presStyleLbl="fgAcc3" presStyleIdx="4" presStyleCnt="8">
        <dgm:presLayoutVars>
          <dgm:chPref val="3"/>
        </dgm:presLayoutVars>
      </dgm:prSet>
      <dgm:spPr/>
    </dgm:pt>
    <dgm:pt modelId="{21425579-54D0-4A00-A678-3C79BAF6B079}" type="pres">
      <dgm:prSet presAssocID="{C1105FA1-3928-4B8F-8F0E-1C5D02C7F569}" presName="hierChild4" presStyleCnt="0"/>
      <dgm:spPr/>
    </dgm:pt>
    <dgm:pt modelId="{22B34A27-9530-435F-BD7B-76CF9C1B2C39}" type="pres">
      <dgm:prSet presAssocID="{45818EE0-4F93-4667-A44B-1F2AFC243DD9}" presName="Name23" presStyleLbl="parChTrans1D4" presStyleIdx="4" presStyleCnt="8"/>
      <dgm:spPr/>
    </dgm:pt>
    <dgm:pt modelId="{C20CBEB3-18C1-4FBB-BD4F-6CA2315ED5A3}" type="pres">
      <dgm:prSet presAssocID="{2BF0D497-1E77-4B11-8FC2-936CFF2DE55F}" presName="hierRoot4" presStyleCnt="0"/>
      <dgm:spPr/>
    </dgm:pt>
    <dgm:pt modelId="{10ED41F4-0C89-414F-AE51-EF709F77AEE1}" type="pres">
      <dgm:prSet presAssocID="{2BF0D497-1E77-4B11-8FC2-936CFF2DE55F}" presName="composite4" presStyleCnt="0"/>
      <dgm:spPr/>
    </dgm:pt>
    <dgm:pt modelId="{BDE6E4F7-EFF1-4BB8-8558-4E6CEB6F8FDD}" type="pres">
      <dgm:prSet presAssocID="{2BF0D497-1E77-4B11-8FC2-936CFF2DE55F}" presName="background4" presStyleLbl="node4" presStyleIdx="4" presStyleCnt="8"/>
      <dgm:spPr/>
    </dgm:pt>
    <dgm:pt modelId="{06058B7C-0290-4AEB-80C3-D192EA6D0E61}" type="pres">
      <dgm:prSet presAssocID="{2BF0D497-1E77-4B11-8FC2-936CFF2DE55F}" presName="text4" presStyleLbl="fgAcc4" presStyleIdx="4" presStyleCnt="8">
        <dgm:presLayoutVars>
          <dgm:chPref val="3"/>
        </dgm:presLayoutVars>
      </dgm:prSet>
      <dgm:spPr/>
    </dgm:pt>
    <dgm:pt modelId="{78F91901-1A3E-45DB-8C3A-542336A101A1}" type="pres">
      <dgm:prSet presAssocID="{2BF0D497-1E77-4B11-8FC2-936CFF2DE55F}" presName="hierChild5" presStyleCnt="0"/>
      <dgm:spPr/>
    </dgm:pt>
    <dgm:pt modelId="{767B98D5-949E-4587-A10E-43312BCC655E}" type="pres">
      <dgm:prSet presAssocID="{0C525810-D307-48A1-B1F4-7C4694E21E5F}" presName="Name17" presStyleLbl="parChTrans1D3" presStyleIdx="5" presStyleCnt="8"/>
      <dgm:spPr/>
    </dgm:pt>
    <dgm:pt modelId="{51178EF1-26F5-419B-A1EB-3179214769D2}" type="pres">
      <dgm:prSet presAssocID="{9E94D6C3-9E71-4871-B5EA-AD46F058B024}" presName="hierRoot3" presStyleCnt="0"/>
      <dgm:spPr/>
    </dgm:pt>
    <dgm:pt modelId="{D884162F-D931-441F-B132-9BEE071323A8}" type="pres">
      <dgm:prSet presAssocID="{9E94D6C3-9E71-4871-B5EA-AD46F058B024}" presName="composite3" presStyleCnt="0"/>
      <dgm:spPr/>
    </dgm:pt>
    <dgm:pt modelId="{D608E975-971B-4EF3-AC7B-1B684CCE340C}" type="pres">
      <dgm:prSet presAssocID="{9E94D6C3-9E71-4871-B5EA-AD46F058B024}" presName="background3" presStyleLbl="node3" presStyleIdx="5" presStyleCnt="8"/>
      <dgm:spPr/>
    </dgm:pt>
    <dgm:pt modelId="{34FEFE28-DE1B-436D-917D-5D060BC664D1}" type="pres">
      <dgm:prSet presAssocID="{9E94D6C3-9E71-4871-B5EA-AD46F058B024}" presName="text3" presStyleLbl="fgAcc3" presStyleIdx="5" presStyleCnt="8">
        <dgm:presLayoutVars>
          <dgm:chPref val="3"/>
        </dgm:presLayoutVars>
      </dgm:prSet>
      <dgm:spPr/>
    </dgm:pt>
    <dgm:pt modelId="{35AB81E0-6F77-4C78-9F5B-647F95C514D9}" type="pres">
      <dgm:prSet presAssocID="{9E94D6C3-9E71-4871-B5EA-AD46F058B024}" presName="hierChild4" presStyleCnt="0"/>
      <dgm:spPr/>
    </dgm:pt>
    <dgm:pt modelId="{F2C47D3C-56C9-44DF-982B-E66F5F9F8BFB}" type="pres">
      <dgm:prSet presAssocID="{071AEBF6-E6F3-41ED-8281-67A02F75C652}" presName="Name23" presStyleLbl="parChTrans1D4" presStyleIdx="5" presStyleCnt="8"/>
      <dgm:spPr/>
    </dgm:pt>
    <dgm:pt modelId="{516D890C-FE0A-4912-A867-2365E356C590}" type="pres">
      <dgm:prSet presAssocID="{468EB8A6-2EF7-4230-99EE-8CD6C97BB8FA}" presName="hierRoot4" presStyleCnt="0"/>
      <dgm:spPr/>
    </dgm:pt>
    <dgm:pt modelId="{51BF2308-F63B-48A8-82B1-12B98ED8A67A}" type="pres">
      <dgm:prSet presAssocID="{468EB8A6-2EF7-4230-99EE-8CD6C97BB8FA}" presName="composite4" presStyleCnt="0"/>
      <dgm:spPr/>
    </dgm:pt>
    <dgm:pt modelId="{930DFC09-51F0-4158-9B61-D0113E39A6D9}" type="pres">
      <dgm:prSet presAssocID="{468EB8A6-2EF7-4230-99EE-8CD6C97BB8FA}" presName="background4" presStyleLbl="node4" presStyleIdx="5" presStyleCnt="8"/>
      <dgm:spPr/>
    </dgm:pt>
    <dgm:pt modelId="{FADEE023-6DB0-4BB9-A3B5-A605B75A60EB}" type="pres">
      <dgm:prSet presAssocID="{468EB8A6-2EF7-4230-99EE-8CD6C97BB8FA}" presName="text4" presStyleLbl="fgAcc4" presStyleIdx="5" presStyleCnt="8">
        <dgm:presLayoutVars>
          <dgm:chPref val="3"/>
        </dgm:presLayoutVars>
      </dgm:prSet>
      <dgm:spPr/>
    </dgm:pt>
    <dgm:pt modelId="{DD77A8E6-184B-45D4-B89F-44C3C42DBA07}" type="pres">
      <dgm:prSet presAssocID="{468EB8A6-2EF7-4230-99EE-8CD6C97BB8FA}" presName="hierChild5" presStyleCnt="0"/>
      <dgm:spPr/>
    </dgm:pt>
    <dgm:pt modelId="{A62A9D77-8E34-4EA8-8FCE-EEB87B899A8F}" type="pres">
      <dgm:prSet presAssocID="{370D059C-3D13-4001-9840-E8CA5EC1038E}" presName="Name10" presStyleLbl="parChTrans1D2" presStyleIdx="2" presStyleCnt="3"/>
      <dgm:spPr/>
    </dgm:pt>
    <dgm:pt modelId="{9A4DCF15-74BC-47D3-A11E-036D41FD6286}" type="pres">
      <dgm:prSet presAssocID="{499E7AA1-DA98-4B91-AFA9-CEBE534ACC23}" presName="hierRoot2" presStyleCnt="0"/>
      <dgm:spPr/>
    </dgm:pt>
    <dgm:pt modelId="{396013CD-9EF4-4B53-9387-0AFACCF2B9DD}" type="pres">
      <dgm:prSet presAssocID="{499E7AA1-DA98-4B91-AFA9-CEBE534ACC23}" presName="composite2" presStyleCnt="0"/>
      <dgm:spPr/>
    </dgm:pt>
    <dgm:pt modelId="{C1805185-F6A2-4E90-BEDD-2343941C522B}" type="pres">
      <dgm:prSet presAssocID="{499E7AA1-DA98-4B91-AFA9-CEBE534ACC23}" presName="background2" presStyleLbl="node2" presStyleIdx="2" presStyleCnt="3"/>
      <dgm:spPr/>
    </dgm:pt>
    <dgm:pt modelId="{21192A72-0C7A-48CD-8626-18A4B8A5613B}" type="pres">
      <dgm:prSet presAssocID="{499E7AA1-DA98-4B91-AFA9-CEBE534ACC23}" presName="text2" presStyleLbl="fgAcc2" presStyleIdx="2" presStyleCnt="3">
        <dgm:presLayoutVars>
          <dgm:chPref val="3"/>
        </dgm:presLayoutVars>
      </dgm:prSet>
      <dgm:spPr/>
    </dgm:pt>
    <dgm:pt modelId="{A5073D26-1EA4-4A86-9F02-95EAC70F2EDD}" type="pres">
      <dgm:prSet presAssocID="{499E7AA1-DA98-4B91-AFA9-CEBE534ACC23}" presName="hierChild3" presStyleCnt="0"/>
      <dgm:spPr/>
    </dgm:pt>
    <dgm:pt modelId="{1C16AD21-4EFF-419F-AC6F-C0935E60FB0F}" type="pres">
      <dgm:prSet presAssocID="{294B2E73-11C2-48DE-975E-F56D3C43B6BD}" presName="Name17" presStyleLbl="parChTrans1D3" presStyleIdx="6" presStyleCnt="8"/>
      <dgm:spPr/>
    </dgm:pt>
    <dgm:pt modelId="{0024AD49-8A2C-48EF-AAC0-35E1B51DC2F4}" type="pres">
      <dgm:prSet presAssocID="{4AC2291A-12BC-44DE-92C0-821243AFE89E}" presName="hierRoot3" presStyleCnt="0"/>
      <dgm:spPr/>
    </dgm:pt>
    <dgm:pt modelId="{5564735D-195B-4004-A863-4BE4ECE02DB6}" type="pres">
      <dgm:prSet presAssocID="{4AC2291A-12BC-44DE-92C0-821243AFE89E}" presName="composite3" presStyleCnt="0"/>
      <dgm:spPr/>
    </dgm:pt>
    <dgm:pt modelId="{EAC5F854-7CA3-420C-BC99-FDE7ACCA2314}" type="pres">
      <dgm:prSet presAssocID="{4AC2291A-12BC-44DE-92C0-821243AFE89E}" presName="background3" presStyleLbl="node3" presStyleIdx="6" presStyleCnt="8"/>
      <dgm:spPr/>
    </dgm:pt>
    <dgm:pt modelId="{2E0DD178-BAEA-448D-A6CD-E2316BE7BCE7}" type="pres">
      <dgm:prSet presAssocID="{4AC2291A-12BC-44DE-92C0-821243AFE89E}" presName="text3" presStyleLbl="fgAcc3" presStyleIdx="6" presStyleCnt="8">
        <dgm:presLayoutVars>
          <dgm:chPref val="3"/>
        </dgm:presLayoutVars>
      </dgm:prSet>
      <dgm:spPr/>
    </dgm:pt>
    <dgm:pt modelId="{462439DC-7A7E-445B-B7DF-9EF928F61A5E}" type="pres">
      <dgm:prSet presAssocID="{4AC2291A-12BC-44DE-92C0-821243AFE89E}" presName="hierChild4" presStyleCnt="0"/>
      <dgm:spPr/>
    </dgm:pt>
    <dgm:pt modelId="{B986B647-724D-420D-A28C-E8309FDB6C25}" type="pres">
      <dgm:prSet presAssocID="{283CF9C3-1C42-4D1E-A6DB-15299AF6ED47}" presName="Name23" presStyleLbl="parChTrans1D4" presStyleIdx="6" presStyleCnt="8"/>
      <dgm:spPr/>
    </dgm:pt>
    <dgm:pt modelId="{27476E18-EACB-47DA-8E5F-C04C9107AC22}" type="pres">
      <dgm:prSet presAssocID="{48821835-003E-4922-AAE0-021B966E8291}" presName="hierRoot4" presStyleCnt="0"/>
      <dgm:spPr/>
    </dgm:pt>
    <dgm:pt modelId="{97075781-31E5-4A81-871F-193E764C25A6}" type="pres">
      <dgm:prSet presAssocID="{48821835-003E-4922-AAE0-021B966E8291}" presName="composite4" presStyleCnt="0"/>
      <dgm:spPr/>
    </dgm:pt>
    <dgm:pt modelId="{6DBED16E-65D6-4FA0-9AA1-8CA421056F0A}" type="pres">
      <dgm:prSet presAssocID="{48821835-003E-4922-AAE0-021B966E8291}" presName="background4" presStyleLbl="node4" presStyleIdx="6" presStyleCnt="8"/>
      <dgm:spPr/>
    </dgm:pt>
    <dgm:pt modelId="{DFF509FA-0909-4F3A-9A1F-ED595D632158}" type="pres">
      <dgm:prSet presAssocID="{48821835-003E-4922-AAE0-021B966E8291}" presName="text4" presStyleLbl="fgAcc4" presStyleIdx="6" presStyleCnt="8">
        <dgm:presLayoutVars>
          <dgm:chPref val="3"/>
        </dgm:presLayoutVars>
      </dgm:prSet>
      <dgm:spPr/>
    </dgm:pt>
    <dgm:pt modelId="{1C6250F9-A5CF-42C6-998B-08C8F7EB594A}" type="pres">
      <dgm:prSet presAssocID="{48821835-003E-4922-AAE0-021B966E8291}" presName="hierChild5" presStyleCnt="0"/>
      <dgm:spPr/>
    </dgm:pt>
    <dgm:pt modelId="{A7D2A2CE-2925-4799-87AC-B5898D9BC9B9}" type="pres">
      <dgm:prSet presAssocID="{8AC83307-524D-4133-86F8-44D5A334F7AF}" presName="Name17" presStyleLbl="parChTrans1D3" presStyleIdx="7" presStyleCnt="8"/>
      <dgm:spPr/>
    </dgm:pt>
    <dgm:pt modelId="{5ED16B40-677C-404A-BCB7-8F80610032B0}" type="pres">
      <dgm:prSet presAssocID="{D84E3D20-15B0-48D6-B951-F365AA43944D}" presName="hierRoot3" presStyleCnt="0"/>
      <dgm:spPr/>
    </dgm:pt>
    <dgm:pt modelId="{0642C3A7-B268-4F4E-BA4C-CFE7469B6239}" type="pres">
      <dgm:prSet presAssocID="{D84E3D20-15B0-48D6-B951-F365AA43944D}" presName="composite3" presStyleCnt="0"/>
      <dgm:spPr/>
    </dgm:pt>
    <dgm:pt modelId="{A670D18F-9E4E-493C-B5D3-B370DC9CAAAD}" type="pres">
      <dgm:prSet presAssocID="{D84E3D20-15B0-48D6-B951-F365AA43944D}" presName="background3" presStyleLbl="node3" presStyleIdx="7" presStyleCnt="8"/>
      <dgm:spPr/>
    </dgm:pt>
    <dgm:pt modelId="{AAF11733-C0A3-4626-8697-2A43936A8913}" type="pres">
      <dgm:prSet presAssocID="{D84E3D20-15B0-48D6-B951-F365AA43944D}" presName="text3" presStyleLbl="fgAcc3" presStyleIdx="7" presStyleCnt="8">
        <dgm:presLayoutVars>
          <dgm:chPref val="3"/>
        </dgm:presLayoutVars>
      </dgm:prSet>
      <dgm:spPr/>
    </dgm:pt>
    <dgm:pt modelId="{F5DF7F11-8215-4ABA-824D-DF96F3EB19D0}" type="pres">
      <dgm:prSet presAssocID="{D84E3D20-15B0-48D6-B951-F365AA43944D}" presName="hierChild4" presStyleCnt="0"/>
      <dgm:spPr/>
    </dgm:pt>
    <dgm:pt modelId="{235EB8BE-A13E-48BB-A5AA-C679F7615B93}" type="pres">
      <dgm:prSet presAssocID="{8BEB85E3-AE8D-464E-A79C-F94F01453F3C}" presName="Name23" presStyleLbl="parChTrans1D4" presStyleIdx="7" presStyleCnt="8"/>
      <dgm:spPr/>
    </dgm:pt>
    <dgm:pt modelId="{17A11FE9-A162-4299-ABD2-017E355025F5}" type="pres">
      <dgm:prSet presAssocID="{C1C6EC66-38B2-449E-9427-632403C0A6C4}" presName="hierRoot4" presStyleCnt="0"/>
      <dgm:spPr/>
    </dgm:pt>
    <dgm:pt modelId="{BCD8A5D9-AA08-496C-B3F7-8C5B1BDA1A58}" type="pres">
      <dgm:prSet presAssocID="{C1C6EC66-38B2-449E-9427-632403C0A6C4}" presName="composite4" presStyleCnt="0"/>
      <dgm:spPr/>
    </dgm:pt>
    <dgm:pt modelId="{7B89227A-BC91-4E8C-968E-D7FDA65B3934}" type="pres">
      <dgm:prSet presAssocID="{C1C6EC66-38B2-449E-9427-632403C0A6C4}" presName="background4" presStyleLbl="node4" presStyleIdx="7" presStyleCnt="8"/>
      <dgm:spPr/>
    </dgm:pt>
    <dgm:pt modelId="{75757E64-C90E-453A-B447-24AB5A6D2EB2}" type="pres">
      <dgm:prSet presAssocID="{C1C6EC66-38B2-449E-9427-632403C0A6C4}" presName="text4" presStyleLbl="fgAcc4" presStyleIdx="7" presStyleCnt="8">
        <dgm:presLayoutVars>
          <dgm:chPref val="3"/>
        </dgm:presLayoutVars>
      </dgm:prSet>
      <dgm:spPr/>
    </dgm:pt>
    <dgm:pt modelId="{AF0C392C-37D1-45DE-BB3C-7CBE878156AC}" type="pres">
      <dgm:prSet presAssocID="{C1C6EC66-38B2-449E-9427-632403C0A6C4}" presName="hierChild5" presStyleCnt="0"/>
      <dgm:spPr/>
    </dgm:pt>
  </dgm:ptLst>
  <dgm:cxnLst>
    <dgm:cxn modelId="{0321AD02-809F-4A7A-8717-6E9BF864BF8A}" srcId="{C1105FA1-3928-4B8F-8F0E-1C5D02C7F569}" destId="{2BF0D497-1E77-4B11-8FC2-936CFF2DE55F}" srcOrd="0" destOrd="0" parTransId="{45818EE0-4F93-4667-A44B-1F2AFC243DD9}" sibTransId="{DCA4701B-B675-41C7-B3CF-114F55CF38D9}"/>
    <dgm:cxn modelId="{D4D20408-F158-4EF6-8B00-A2DDFACD8781}" type="presOf" srcId="{8F1672C5-EE74-4D0B-8437-70590C23CFEA}" destId="{CBE9C60C-7080-4377-BA0B-B282642B5B83}" srcOrd="0" destOrd="0" presId="urn:microsoft.com/office/officeart/2005/8/layout/hierarchy1"/>
    <dgm:cxn modelId="{4275280A-6BA9-429B-A4FD-25C9773ED8A5}" srcId="{9E94D6C3-9E71-4871-B5EA-AD46F058B024}" destId="{468EB8A6-2EF7-4230-99EE-8CD6C97BB8FA}" srcOrd="0" destOrd="0" parTransId="{071AEBF6-E6F3-41ED-8281-67A02F75C652}" sibTransId="{49E474E4-F976-4978-9188-3D00BD57426F}"/>
    <dgm:cxn modelId="{3D659510-FBC4-4F7B-8A2F-DF2AC27D3B46}" type="presOf" srcId="{370D059C-3D13-4001-9840-E8CA5EC1038E}" destId="{A62A9D77-8E34-4EA8-8FCE-EEB87B899A8F}" srcOrd="0" destOrd="0" presId="urn:microsoft.com/office/officeart/2005/8/layout/hierarchy1"/>
    <dgm:cxn modelId="{A483B019-E437-496C-A061-16E0CE530AF3}" type="presOf" srcId="{48821835-003E-4922-AAE0-021B966E8291}" destId="{DFF509FA-0909-4F3A-9A1F-ED595D632158}" srcOrd="0" destOrd="0" presId="urn:microsoft.com/office/officeart/2005/8/layout/hierarchy1"/>
    <dgm:cxn modelId="{30D3D91C-0F0E-4765-9501-F8520FDDEB5D}" type="presOf" srcId="{CC79B9F9-6742-4743-8927-2E6EF8F34C6E}" destId="{E498663A-A958-442A-BC4B-C90FAA81C03F}" srcOrd="0" destOrd="0" presId="urn:microsoft.com/office/officeart/2005/8/layout/hierarchy1"/>
    <dgm:cxn modelId="{B0AB1C20-0073-4FAA-8097-455A037FC193}" srcId="{9BDD3167-D050-44B7-9C4E-0BA67F3F564F}" destId="{C063C1D4-E682-459D-9692-9752C77D4C89}" srcOrd="0" destOrd="0" parTransId="{984E7D6C-81AD-46B2-8726-D0FAEC1C4C7C}" sibTransId="{D1948CA8-2629-4AA5-9F53-3E51BB01CD4A}"/>
    <dgm:cxn modelId="{5077AB20-8EFD-40FB-81E9-6438506C5BF2}" type="presOf" srcId="{D84E3D20-15B0-48D6-B951-F365AA43944D}" destId="{AAF11733-C0A3-4626-8697-2A43936A8913}" srcOrd="0" destOrd="0" presId="urn:microsoft.com/office/officeart/2005/8/layout/hierarchy1"/>
    <dgm:cxn modelId="{16A74127-2A4D-4140-BF20-7601ABA9FA88}" type="presOf" srcId="{2F523649-EF57-4B59-B88C-35FBAA85BFC1}" destId="{8F3DC6AE-7BA5-401C-9B12-F1C785488B1A}" srcOrd="0" destOrd="0" presId="urn:microsoft.com/office/officeart/2005/8/layout/hierarchy1"/>
    <dgm:cxn modelId="{60061F2A-11FF-47C6-89D8-2DF3C064A0FA}" type="presOf" srcId="{23FF982D-4992-449B-A8D6-C5EDBB8EC0DC}" destId="{A6C6DE90-8592-46EA-B877-1C9BA08EF9DC}" srcOrd="0" destOrd="0" presId="urn:microsoft.com/office/officeart/2005/8/layout/hierarchy1"/>
    <dgm:cxn modelId="{129A342D-00BB-4A15-B493-A7C6FE62B0D0}" srcId="{499E7AA1-DA98-4B91-AFA9-CEBE534ACC23}" destId="{D84E3D20-15B0-48D6-B951-F365AA43944D}" srcOrd="1" destOrd="0" parTransId="{8AC83307-524D-4133-86F8-44D5A334F7AF}" sibTransId="{A1166F55-5785-454A-ABD0-70358601A5E9}"/>
    <dgm:cxn modelId="{8D2C6033-4DCC-47F4-AC13-DF404D727242}" type="presOf" srcId="{C1C6EC66-38B2-449E-9427-632403C0A6C4}" destId="{75757E64-C90E-453A-B447-24AB5A6D2EB2}" srcOrd="0" destOrd="0" presId="urn:microsoft.com/office/officeart/2005/8/layout/hierarchy1"/>
    <dgm:cxn modelId="{8951673B-205D-43DE-A210-CCAE58A592B1}" srcId="{F7F2306D-97CB-4F4A-B237-6872BBACDD26}" destId="{23FF982D-4992-449B-A8D6-C5EDBB8EC0DC}" srcOrd="0" destOrd="0" parTransId="{FCB4E0B7-4F49-4E6C-8C4F-1F7C28941418}" sibTransId="{D6913E57-94A2-4660-B41E-05DE80B6B6C6}"/>
    <dgm:cxn modelId="{E5BBCD5B-9991-400B-A215-587D651B1E68}" type="presOf" srcId="{9A8DA739-B56C-4070-99F6-0AD410E3DAFC}" destId="{235187AC-B25D-4466-9D29-32C7BB1EE8F2}" srcOrd="0" destOrd="0" presId="urn:microsoft.com/office/officeart/2005/8/layout/hierarchy1"/>
    <dgm:cxn modelId="{1D212960-BFAC-4ECD-A62C-00E4C5205622}" srcId="{EF3CF378-AE09-456F-ACED-9E69E58FAA0F}" destId="{C1105FA1-3928-4B8F-8F0E-1C5D02C7F569}" srcOrd="1" destOrd="0" parTransId="{0CF71394-BA39-4886-AA09-02652C352D50}" sibTransId="{96A87350-7431-474A-97DA-A0E8E24B967C}"/>
    <dgm:cxn modelId="{72D84861-E5AB-4BB2-9815-B49819D88147}" type="presOf" srcId="{757755A8-EFF9-4888-A8D2-BEE872BCB284}" destId="{57DE65FA-9FE3-4368-B4E7-506A1269172C}" srcOrd="0" destOrd="0" presId="urn:microsoft.com/office/officeart/2005/8/layout/hierarchy1"/>
    <dgm:cxn modelId="{C1145A44-2CC7-488F-94F6-0AA4C611B9A7}" type="presOf" srcId="{0CF71394-BA39-4886-AA09-02652C352D50}" destId="{4F8A410C-AADB-43FB-BD78-C38A3B165CAA}" srcOrd="0" destOrd="0" presId="urn:microsoft.com/office/officeart/2005/8/layout/hierarchy1"/>
    <dgm:cxn modelId="{94A3064A-AAFB-4E8A-8239-CE8227D02AF5}" type="presOf" srcId="{283CF9C3-1C42-4D1E-A6DB-15299AF6ED47}" destId="{B986B647-724D-420D-A28C-E8309FDB6C25}" srcOrd="0" destOrd="0" presId="urn:microsoft.com/office/officeart/2005/8/layout/hierarchy1"/>
    <dgm:cxn modelId="{04A41C4B-F3A6-43A4-A395-2F0E6EEE50F0}" type="presOf" srcId="{6922CD11-3D8B-4B31-AFD4-D3BF2B91A552}" destId="{E8B24420-D4AD-4139-AC15-3FDCECF65325}" srcOrd="0" destOrd="0" presId="urn:microsoft.com/office/officeart/2005/8/layout/hierarchy1"/>
    <dgm:cxn modelId="{9511B64B-27AA-44AD-81BC-ED8F42AB9377}" srcId="{9A8DA739-B56C-4070-99F6-0AD410E3DAFC}" destId="{6922CD11-3D8B-4B31-AFD4-D3BF2B91A552}" srcOrd="0" destOrd="0" parTransId="{2F523649-EF57-4B59-B88C-35FBAA85BFC1}" sibTransId="{30720A1B-B19F-4438-8B32-C3E02ED5D63A}"/>
    <dgm:cxn modelId="{D597546D-6296-4844-BCDF-409859AA2D06}" srcId="{D84E3D20-15B0-48D6-B951-F365AA43944D}" destId="{C1C6EC66-38B2-449E-9427-632403C0A6C4}" srcOrd="0" destOrd="0" parTransId="{8BEB85E3-AE8D-464E-A79C-F94F01453F3C}" sibTransId="{AC72CDDD-1882-4A78-8DEE-0764341419B6}"/>
    <dgm:cxn modelId="{8E36096E-343D-4C4C-918A-C2C4798AA8E0}" srcId="{25480E46-2306-461E-A947-FBB4215F8947}" destId="{6072C0C1-4F12-4A44-80A5-4C36EB7AC516}" srcOrd="0" destOrd="0" parTransId="{8F1672C5-EE74-4D0B-8437-70590C23CFEA}" sibTransId="{E78E4825-17D4-4141-85A5-767F9EE99537}"/>
    <dgm:cxn modelId="{91D63A50-CE1B-4D32-BC12-3E242C94BE3D}" type="presOf" srcId="{2BF0D497-1E77-4B11-8FC2-936CFF2DE55F}" destId="{06058B7C-0290-4AEB-80C3-D192EA6D0E61}" srcOrd="0" destOrd="0" presId="urn:microsoft.com/office/officeart/2005/8/layout/hierarchy1"/>
    <dgm:cxn modelId="{23890F75-CBCD-4041-BAFE-3FA1142D79E6}" type="presOf" srcId="{15F53D8F-1B85-4FF7-BCE7-130E1A4F70E1}" destId="{EB2529AD-1F01-4F9E-A6D7-2BC2456A7046}" srcOrd="0" destOrd="0" presId="urn:microsoft.com/office/officeart/2005/8/layout/hierarchy1"/>
    <dgm:cxn modelId="{8E93CA75-ADB0-4294-8DF0-1D3E555805A4}" srcId="{23FF982D-4992-449B-A8D6-C5EDBB8EC0DC}" destId="{EF3CF378-AE09-456F-ACED-9E69E58FAA0F}" srcOrd="1" destOrd="0" parTransId="{15F53D8F-1B85-4FF7-BCE7-130E1A4F70E1}" sibTransId="{19C5A8F6-346D-4487-ACD4-EED8D40AE1AD}"/>
    <dgm:cxn modelId="{0B190679-BACD-41C2-B6D9-D301AED3611C}" type="presOf" srcId="{984E7D6C-81AD-46B2-8726-D0FAEC1C4C7C}" destId="{8D21ADA4-3226-42E0-AA74-A7857D0AFF8E}" srcOrd="0" destOrd="0" presId="urn:microsoft.com/office/officeart/2005/8/layout/hierarchy1"/>
    <dgm:cxn modelId="{82518359-F2C1-44E2-BE00-157FC03DA7BB}" type="presOf" srcId="{43C1CACF-9D6F-40D7-A6ED-5C7ADC5C4533}" destId="{E07B338B-9976-4AB6-9838-60C9ABDF4DFE}" srcOrd="0" destOrd="0" presId="urn:microsoft.com/office/officeart/2005/8/layout/hierarchy1"/>
    <dgm:cxn modelId="{88D2867C-8B9E-4E07-86CD-5E7D04D78993}" srcId="{499E7AA1-DA98-4B91-AFA9-CEBE534ACC23}" destId="{4AC2291A-12BC-44DE-92C0-821243AFE89E}" srcOrd="0" destOrd="0" parTransId="{294B2E73-11C2-48DE-975E-F56D3C43B6BD}" sibTransId="{769CEEBD-E1E6-4CD7-BB15-D31C3F533A0C}"/>
    <dgm:cxn modelId="{D90C1B88-65EF-4C37-88D9-FD3D75021F9B}" type="presOf" srcId="{9BDD3167-D050-44B7-9C4E-0BA67F3F564F}" destId="{5E08306B-0551-4123-A353-1CD5D18AC05E}" srcOrd="0" destOrd="0" presId="urn:microsoft.com/office/officeart/2005/8/layout/hierarchy1"/>
    <dgm:cxn modelId="{9A12948C-0FD3-4D21-8FAF-F53806F99505}" type="presOf" srcId="{C23E93FB-3CA4-49DB-AD14-CCFFA181E0EF}" destId="{D09A59EF-728B-4BE5-873E-9655C58580A7}" srcOrd="0" destOrd="0" presId="urn:microsoft.com/office/officeart/2005/8/layout/hierarchy1"/>
    <dgm:cxn modelId="{8310A88E-48B0-4609-88EB-6AD5ED6CDF27}" type="presOf" srcId="{CABF7272-7F81-4BDE-B070-B25DE10BB6DC}" destId="{43DE8508-EB01-46FC-926A-C698B2EEB89F}" srcOrd="0" destOrd="0" presId="urn:microsoft.com/office/officeart/2005/8/layout/hierarchy1"/>
    <dgm:cxn modelId="{245C1D9C-23C9-47C5-84E3-27D8A00537D1}" type="presOf" srcId="{6072C0C1-4F12-4A44-80A5-4C36EB7AC516}" destId="{F6F96D97-E1E8-4151-8654-FE9761CB5B4E}" srcOrd="0" destOrd="0" presId="urn:microsoft.com/office/officeart/2005/8/layout/hierarchy1"/>
    <dgm:cxn modelId="{7406319F-EC2F-413A-8FD8-D570C8041DE2}" type="presOf" srcId="{8BEB85E3-AE8D-464E-A79C-F94F01453F3C}" destId="{235EB8BE-A13E-48BB-A5AA-C679F7615B93}" srcOrd="0" destOrd="0" presId="urn:microsoft.com/office/officeart/2005/8/layout/hierarchy1"/>
    <dgm:cxn modelId="{1E8DC79F-9ADF-4757-9BD0-A4B7D4EAA59F}" srcId="{6922CD11-3D8B-4B31-AFD4-D3BF2B91A552}" destId="{5A5A7664-7F0A-43EE-90BF-585233DDE362}" srcOrd="0" destOrd="0" parTransId="{CC79B9F9-6742-4743-8927-2E6EF8F34C6E}" sibTransId="{B3AE238A-C60A-4BDF-9E6D-356236E8DF9B}"/>
    <dgm:cxn modelId="{22F5B7A8-F5AE-48BC-BA8D-CAB02C271CFA}" type="presOf" srcId="{499E7AA1-DA98-4B91-AFA9-CEBE534ACC23}" destId="{21192A72-0C7A-48CD-8626-18A4B8A5613B}" srcOrd="0" destOrd="0" presId="urn:microsoft.com/office/officeart/2005/8/layout/hierarchy1"/>
    <dgm:cxn modelId="{70BD00AA-B0B4-426C-A3AD-D37ACD1D0FA9}" type="presOf" srcId="{0C525810-D307-48A1-B1F4-7C4694E21E5F}" destId="{767B98D5-949E-4587-A10E-43312BCC655E}" srcOrd="0" destOrd="0" presId="urn:microsoft.com/office/officeart/2005/8/layout/hierarchy1"/>
    <dgm:cxn modelId="{82399FAB-E1A0-4E77-A7CF-EB064D8E2239}" srcId="{23FF982D-4992-449B-A8D6-C5EDBB8EC0DC}" destId="{9A8DA739-B56C-4070-99F6-0AD410E3DAFC}" srcOrd="0" destOrd="0" parTransId="{757755A8-EFF9-4888-A8D2-BEE872BCB284}" sibTransId="{D62CCCB5-84EC-4B2F-876A-66C6F71C6070}"/>
    <dgm:cxn modelId="{54B1D3AD-B6D5-42FA-B14B-E409717B6C7A}" type="presOf" srcId="{468EB8A6-2EF7-4230-99EE-8CD6C97BB8FA}" destId="{FADEE023-6DB0-4BB9-A3B5-A605B75A60EB}" srcOrd="0" destOrd="0" presId="urn:microsoft.com/office/officeart/2005/8/layout/hierarchy1"/>
    <dgm:cxn modelId="{1F41BEB0-2C50-412F-B2B0-564D84112ECB}" type="presOf" srcId="{4037FD7D-0117-46D7-ADC1-A17383622B37}" destId="{C906E23B-A041-4705-A28E-2514216E1DC8}" srcOrd="0" destOrd="0" presId="urn:microsoft.com/office/officeart/2005/8/layout/hierarchy1"/>
    <dgm:cxn modelId="{CD4189B3-C10C-48F8-9F7A-423C98E95154}" type="presOf" srcId="{5A5A7664-7F0A-43EE-90BF-585233DDE362}" destId="{0F00A193-0D3D-48ED-9332-CD1B21FCC306}" srcOrd="0" destOrd="0" presId="urn:microsoft.com/office/officeart/2005/8/layout/hierarchy1"/>
    <dgm:cxn modelId="{6A3BDEBA-3D41-4500-8C84-951BEFDA7D1A}" srcId="{43C1CACF-9D6F-40D7-A6ED-5C7ADC5C4533}" destId="{4037FD7D-0117-46D7-ADC1-A17383622B37}" srcOrd="0" destOrd="0" parTransId="{797702A4-6178-4768-B2A3-0F77F70A0B60}" sibTransId="{23487839-E869-41E0-B055-4E49FF249BC9}"/>
    <dgm:cxn modelId="{980C66BE-F54D-4E1A-A7E9-1A3699EC7A8D}" type="presOf" srcId="{45818EE0-4F93-4667-A44B-1F2AFC243DD9}" destId="{22B34A27-9530-435F-BD7B-76CF9C1B2C39}" srcOrd="0" destOrd="0" presId="urn:microsoft.com/office/officeart/2005/8/layout/hierarchy1"/>
    <dgm:cxn modelId="{537AC0BE-C4A3-4C0A-BBC5-3920EF900C29}" type="presOf" srcId="{071AEBF6-E6F3-41ED-8281-67A02F75C652}" destId="{F2C47D3C-56C9-44DF-982B-E66F5F9F8BFB}" srcOrd="0" destOrd="0" presId="urn:microsoft.com/office/officeart/2005/8/layout/hierarchy1"/>
    <dgm:cxn modelId="{6444C4BE-42AF-4616-83BE-11711FD16CCE}" type="presOf" srcId="{4AC2291A-12BC-44DE-92C0-821243AFE89E}" destId="{2E0DD178-BAEA-448D-A6CD-E2316BE7BCE7}" srcOrd="0" destOrd="0" presId="urn:microsoft.com/office/officeart/2005/8/layout/hierarchy1"/>
    <dgm:cxn modelId="{D4F80FC3-9753-4F6D-A8DC-FD0298F25EC9}" srcId="{4AC2291A-12BC-44DE-92C0-821243AFE89E}" destId="{48821835-003E-4922-AAE0-021B966E8291}" srcOrd="0" destOrd="0" parTransId="{283CF9C3-1C42-4D1E-A6DB-15299AF6ED47}" sibTransId="{7D407ECD-36B0-4E5C-A129-87F574E8C226}"/>
    <dgm:cxn modelId="{B7216DC4-BB8E-4FB0-8DEE-89939C6B8E87}" srcId="{9A8DA739-B56C-4070-99F6-0AD410E3DAFC}" destId="{25480E46-2306-461E-A947-FBB4215F8947}" srcOrd="2" destOrd="0" parTransId="{CABF7272-7F81-4BDE-B070-B25DE10BB6DC}" sibTransId="{9FFE6925-DBEC-4E27-B11B-07A4A269E83F}"/>
    <dgm:cxn modelId="{0DB929C7-6AD7-4A23-AC95-2BF886DC5AC8}" srcId="{EF3CF378-AE09-456F-ACED-9E69E58FAA0F}" destId="{43C1CACF-9D6F-40D7-A6ED-5C7ADC5C4533}" srcOrd="0" destOrd="0" parTransId="{D244CF08-7EB4-43D1-85E2-BC5731A46E8B}" sibTransId="{D698C82F-2353-4913-9F62-7DA13FFF524F}"/>
    <dgm:cxn modelId="{CF213AD2-098C-49D5-BC9E-3B9AF06C2649}" type="presOf" srcId="{C1105FA1-3928-4B8F-8F0E-1C5D02C7F569}" destId="{B46B1F97-2E25-4F58-A4BC-5DA56D875883}" srcOrd="0" destOrd="0" presId="urn:microsoft.com/office/officeart/2005/8/layout/hierarchy1"/>
    <dgm:cxn modelId="{0C03A6D3-7E7F-4577-A99E-1D6CB140730F}" type="presOf" srcId="{C063C1D4-E682-459D-9692-9752C77D4C89}" destId="{2AF66139-8271-4695-9CAB-054DD4A08985}" srcOrd="0" destOrd="0" presId="urn:microsoft.com/office/officeart/2005/8/layout/hierarchy1"/>
    <dgm:cxn modelId="{43D3F8D3-6FE8-4E46-A944-6B507B8D1A17}" type="presOf" srcId="{F7F2306D-97CB-4F4A-B237-6872BBACDD26}" destId="{AD1792D0-DD1C-4CA4-ACB1-9413761891F4}" srcOrd="0" destOrd="0" presId="urn:microsoft.com/office/officeart/2005/8/layout/hierarchy1"/>
    <dgm:cxn modelId="{819628E3-479A-4A61-8A25-26102AFC4604}" type="presOf" srcId="{8AC83307-524D-4133-86F8-44D5A334F7AF}" destId="{A7D2A2CE-2925-4799-87AC-B5898D9BC9B9}" srcOrd="0" destOrd="0" presId="urn:microsoft.com/office/officeart/2005/8/layout/hierarchy1"/>
    <dgm:cxn modelId="{31C58AEA-3865-425D-83F2-5341DEE5760F}" type="presOf" srcId="{25480E46-2306-461E-A947-FBB4215F8947}" destId="{69E4C206-78D6-4C6B-846D-180FE950310E}" srcOrd="0" destOrd="0" presId="urn:microsoft.com/office/officeart/2005/8/layout/hierarchy1"/>
    <dgm:cxn modelId="{4B1F75EF-A114-4B0D-BF4F-69FD43061A1A}" type="presOf" srcId="{294B2E73-11C2-48DE-975E-F56D3C43B6BD}" destId="{1C16AD21-4EFF-419F-AC6F-C0935E60FB0F}" srcOrd="0" destOrd="0" presId="urn:microsoft.com/office/officeart/2005/8/layout/hierarchy1"/>
    <dgm:cxn modelId="{3B833CF6-80F9-4BF5-92DA-8B6D69E76356}" type="presOf" srcId="{D244CF08-7EB4-43D1-85E2-BC5731A46E8B}" destId="{9E6EE9DD-27ED-4957-9F90-11017F429744}" srcOrd="0" destOrd="0" presId="urn:microsoft.com/office/officeart/2005/8/layout/hierarchy1"/>
    <dgm:cxn modelId="{2B64F3F9-1AB7-4281-9EA3-3647035A38F8}" srcId="{EF3CF378-AE09-456F-ACED-9E69E58FAA0F}" destId="{9E94D6C3-9E71-4871-B5EA-AD46F058B024}" srcOrd="2" destOrd="0" parTransId="{0C525810-D307-48A1-B1F4-7C4694E21E5F}" sibTransId="{C167A0BD-4200-42C8-BAA4-4C46BC748C32}"/>
    <dgm:cxn modelId="{5BBDA0FB-09C1-4A42-B231-05BF9B3AC11D}" type="presOf" srcId="{797702A4-6178-4768-B2A3-0F77F70A0B60}" destId="{1123A8E2-885D-4767-A484-C703E2AEEEEB}" srcOrd="0" destOrd="0" presId="urn:microsoft.com/office/officeart/2005/8/layout/hierarchy1"/>
    <dgm:cxn modelId="{7A1034FC-B05A-4855-847E-586B34776182}" srcId="{23FF982D-4992-449B-A8D6-C5EDBB8EC0DC}" destId="{499E7AA1-DA98-4B91-AFA9-CEBE534ACC23}" srcOrd="2" destOrd="0" parTransId="{370D059C-3D13-4001-9840-E8CA5EC1038E}" sibTransId="{C5C9D698-14CB-4907-B5E1-2FB5DE9BE584}"/>
    <dgm:cxn modelId="{5B1BFFFC-181C-4E70-A939-F5650941F348}" type="presOf" srcId="{9E94D6C3-9E71-4871-B5EA-AD46F058B024}" destId="{34FEFE28-DE1B-436D-917D-5D060BC664D1}" srcOrd="0" destOrd="0" presId="urn:microsoft.com/office/officeart/2005/8/layout/hierarchy1"/>
    <dgm:cxn modelId="{B41035FD-5E81-4669-B905-E6EB9238A433}" type="presOf" srcId="{EF3CF378-AE09-456F-ACED-9E69E58FAA0F}" destId="{B0F780D7-6649-4F2D-B071-66C1A190AF68}" srcOrd="0" destOrd="0" presId="urn:microsoft.com/office/officeart/2005/8/layout/hierarchy1"/>
    <dgm:cxn modelId="{816ADEFE-A219-41F2-9ACD-199C0A2D1DF0}" srcId="{9A8DA739-B56C-4070-99F6-0AD410E3DAFC}" destId="{9BDD3167-D050-44B7-9C4E-0BA67F3F564F}" srcOrd="1" destOrd="0" parTransId="{C23E93FB-3CA4-49DB-AD14-CCFFA181E0EF}" sibTransId="{A7B24AAD-BE96-4783-904D-EBBA001F4873}"/>
    <dgm:cxn modelId="{78F962C3-43DC-470D-9DBB-71A0A325DC92}" type="presParOf" srcId="{AD1792D0-DD1C-4CA4-ACB1-9413761891F4}" destId="{8C4C788A-F944-42A6-BFB8-DA680E4F62BA}" srcOrd="0" destOrd="0" presId="urn:microsoft.com/office/officeart/2005/8/layout/hierarchy1"/>
    <dgm:cxn modelId="{820B7EAD-6F5A-450E-9637-A69539D00E54}" type="presParOf" srcId="{8C4C788A-F944-42A6-BFB8-DA680E4F62BA}" destId="{26ED78DE-854A-461A-8023-78E930557CE0}" srcOrd="0" destOrd="0" presId="urn:microsoft.com/office/officeart/2005/8/layout/hierarchy1"/>
    <dgm:cxn modelId="{C6340B7F-1946-4523-8DDC-611916759FF3}" type="presParOf" srcId="{26ED78DE-854A-461A-8023-78E930557CE0}" destId="{4BB6CA39-CCE8-4A5C-A6D8-E5891652B356}" srcOrd="0" destOrd="0" presId="urn:microsoft.com/office/officeart/2005/8/layout/hierarchy1"/>
    <dgm:cxn modelId="{DE771FC2-3954-4F59-9333-1C65700CC4EA}" type="presParOf" srcId="{26ED78DE-854A-461A-8023-78E930557CE0}" destId="{A6C6DE90-8592-46EA-B877-1C9BA08EF9DC}" srcOrd="1" destOrd="0" presId="urn:microsoft.com/office/officeart/2005/8/layout/hierarchy1"/>
    <dgm:cxn modelId="{9666C5C5-F6E8-4895-9A5B-CD4FBC7B112D}" type="presParOf" srcId="{8C4C788A-F944-42A6-BFB8-DA680E4F62BA}" destId="{C178662C-080D-419A-ABF5-BCDF9F145B4E}" srcOrd="1" destOrd="0" presId="urn:microsoft.com/office/officeart/2005/8/layout/hierarchy1"/>
    <dgm:cxn modelId="{05008A36-484E-435F-A754-CCB9CDF2AB79}" type="presParOf" srcId="{C178662C-080D-419A-ABF5-BCDF9F145B4E}" destId="{57DE65FA-9FE3-4368-B4E7-506A1269172C}" srcOrd="0" destOrd="0" presId="urn:microsoft.com/office/officeart/2005/8/layout/hierarchy1"/>
    <dgm:cxn modelId="{C43305CD-8B93-41E6-B140-1AB5293E933B}" type="presParOf" srcId="{C178662C-080D-419A-ABF5-BCDF9F145B4E}" destId="{1BF312A7-DD24-4C88-89EB-FBA23B7DD6B5}" srcOrd="1" destOrd="0" presId="urn:microsoft.com/office/officeart/2005/8/layout/hierarchy1"/>
    <dgm:cxn modelId="{1BA05E43-78D8-4343-8867-FD13F0CA9680}" type="presParOf" srcId="{1BF312A7-DD24-4C88-89EB-FBA23B7DD6B5}" destId="{C8067E90-3BFE-465A-9697-149E607DEA64}" srcOrd="0" destOrd="0" presId="urn:microsoft.com/office/officeart/2005/8/layout/hierarchy1"/>
    <dgm:cxn modelId="{C9909E4F-75F7-4809-B316-8A6028640881}" type="presParOf" srcId="{C8067E90-3BFE-465A-9697-149E607DEA64}" destId="{86E7FFEA-F53B-4C0E-B3D6-15CC0114AD32}" srcOrd="0" destOrd="0" presId="urn:microsoft.com/office/officeart/2005/8/layout/hierarchy1"/>
    <dgm:cxn modelId="{400D75A6-EA04-4E34-B633-8D1B8A16023D}" type="presParOf" srcId="{C8067E90-3BFE-465A-9697-149E607DEA64}" destId="{235187AC-B25D-4466-9D29-32C7BB1EE8F2}" srcOrd="1" destOrd="0" presId="urn:microsoft.com/office/officeart/2005/8/layout/hierarchy1"/>
    <dgm:cxn modelId="{83B91DD2-627C-450B-83E1-53D248DACC35}" type="presParOf" srcId="{1BF312A7-DD24-4C88-89EB-FBA23B7DD6B5}" destId="{2BFD9537-579C-4BF2-9CF7-148BAAD21DCA}" srcOrd="1" destOrd="0" presId="urn:microsoft.com/office/officeart/2005/8/layout/hierarchy1"/>
    <dgm:cxn modelId="{AA7999DB-F2FC-447C-93E1-89752D9094E8}" type="presParOf" srcId="{2BFD9537-579C-4BF2-9CF7-148BAAD21DCA}" destId="{8F3DC6AE-7BA5-401C-9B12-F1C785488B1A}" srcOrd="0" destOrd="0" presId="urn:microsoft.com/office/officeart/2005/8/layout/hierarchy1"/>
    <dgm:cxn modelId="{E27837A1-AF89-44B9-A199-F3EC74C2BFDD}" type="presParOf" srcId="{2BFD9537-579C-4BF2-9CF7-148BAAD21DCA}" destId="{D4B22C3E-30ED-48E1-A3A9-FAC4E6800074}" srcOrd="1" destOrd="0" presId="urn:microsoft.com/office/officeart/2005/8/layout/hierarchy1"/>
    <dgm:cxn modelId="{C5D5E3EB-373F-4183-93E9-1B90519A19A7}" type="presParOf" srcId="{D4B22C3E-30ED-48E1-A3A9-FAC4E6800074}" destId="{6C2DF5F3-1F7C-48AF-B200-47F8700A133E}" srcOrd="0" destOrd="0" presId="urn:microsoft.com/office/officeart/2005/8/layout/hierarchy1"/>
    <dgm:cxn modelId="{3F8ED67F-EA19-486F-939D-F3373A741997}" type="presParOf" srcId="{6C2DF5F3-1F7C-48AF-B200-47F8700A133E}" destId="{F931D750-83C8-4223-B86B-767D036E404A}" srcOrd="0" destOrd="0" presId="urn:microsoft.com/office/officeart/2005/8/layout/hierarchy1"/>
    <dgm:cxn modelId="{1D4DDF87-AB2F-4EA9-914A-05E279F1FC88}" type="presParOf" srcId="{6C2DF5F3-1F7C-48AF-B200-47F8700A133E}" destId="{E8B24420-D4AD-4139-AC15-3FDCECF65325}" srcOrd="1" destOrd="0" presId="urn:microsoft.com/office/officeart/2005/8/layout/hierarchy1"/>
    <dgm:cxn modelId="{10AFFE9A-CD62-4F7E-8D18-763DD13E6B88}" type="presParOf" srcId="{D4B22C3E-30ED-48E1-A3A9-FAC4E6800074}" destId="{118E904A-B4B1-4C26-A93F-63FBCD8A153B}" srcOrd="1" destOrd="0" presId="urn:microsoft.com/office/officeart/2005/8/layout/hierarchy1"/>
    <dgm:cxn modelId="{A12611F4-9729-4852-A5B5-0B347185BA85}" type="presParOf" srcId="{118E904A-B4B1-4C26-A93F-63FBCD8A153B}" destId="{E498663A-A958-442A-BC4B-C90FAA81C03F}" srcOrd="0" destOrd="0" presId="urn:microsoft.com/office/officeart/2005/8/layout/hierarchy1"/>
    <dgm:cxn modelId="{A021FAFF-E9F6-45A4-B607-E9B80E73591A}" type="presParOf" srcId="{118E904A-B4B1-4C26-A93F-63FBCD8A153B}" destId="{6449F814-4087-4A53-8A2B-8DB6F87DC013}" srcOrd="1" destOrd="0" presId="urn:microsoft.com/office/officeart/2005/8/layout/hierarchy1"/>
    <dgm:cxn modelId="{F251717B-D7CB-49DA-98D2-EC5285E51415}" type="presParOf" srcId="{6449F814-4087-4A53-8A2B-8DB6F87DC013}" destId="{2E601554-D294-48EF-A982-F924CDA89940}" srcOrd="0" destOrd="0" presId="urn:microsoft.com/office/officeart/2005/8/layout/hierarchy1"/>
    <dgm:cxn modelId="{F0EB8BE0-5555-40B2-9610-D23AF9B682E5}" type="presParOf" srcId="{2E601554-D294-48EF-A982-F924CDA89940}" destId="{A79F96AD-A9B8-4088-935A-B65959895B84}" srcOrd="0" destOrd="0" presId="urn:microsoft.com/office/officeart/2005/8/layout/hierarchy1"/>
    <dgm:cxn modelId="{6E242FA3-8620-4E6E-A902-4464ADFC8BC5}" type="presParOf" srcId="{2E601554-D294-48EF-A982-F924CDA89940}" destId="{0F00A193-0D3D-48ED-9332-CD1B21FCC306}" srcOrd="1" destOrd="0" presId="urn:microsoft.com/office/officeart/2005/8/layout/hierarchy1"/>
    <dgm:cxn modelId="{2F4B7F7A-A4A3-4288-A167-B4C6C24B2DF8}" type="presParOf" srcId="{6449F814-4087-4A53-8A2B-8DB6F87DC013}" destId="{346BD365-F9EA-42EA-B952-8293C6487CD1}" srcOrd="1" destOrd="0" presId="urn:microsoft.com/office/officeart/2005/8/layout/hierarchy1"/>
    <dgm:cxn modelId="{1F7BDBDC-A1BE-4E12-928E-319C33B4EA52}" type="presParOf" srcId="{2BFD9537-579C-4BF2-9CF7-148BAAD21DCA}" destId="{D09A59EF-728B-4BE5-873E-9655C58580A7}" srcOrd="2" destOrd="0" presId="urn:microsoft.com/office/officeart/2005/8/layout/hierarchy1"/>
    <dgm:cxn modelId="{4B50FCDD-F4D2-422A-B2E6-9016C3FB230C}" type="presParOf" srcId="{2BFD9537-579C-4BF2-9CF7-148BAAD21DCA}" destId="{7A0EAE8A-2701-469F-A515-4A18F6EE6276}" srcOrd="3" destOrd="0" presId="urn:microsoft.com/office/officeart/2005/8/layout/hierarchy1"/>
    <dgm:cxn modelId="{CE894BEA-BC15-4BB7-B697-33F0541F4F18}" type="presParOf" srcId="{7A0EAE8A-2701-469F-A515-4A18F6EE6276}" destId="{5D278D31-82E1-46A1-8C9D-91FFC0CA3959}" srcOrd="0" destOrd="0" presId="urn:microsoft.com/office/officeart/2005/8/layout/hierarchy1"/>
    <dgm:cxn modelId="{720B6866-1C5D-4FCE-9609-32A710F7A824}" type="presParOf" srcId="{5D278D31-82E1-46A1-8C9D-91FFC0CA3959}" destId="{1E927102-8DE7-4930-BE27-C398BE59D373}" srcOrd="0" destOrd="0" presId="urn:microsoft.com/office/officeart/2005/8/layout/hierarchy1"/>
    <dgm:cxn modelId="{B3B2F51F-D74C-448C-9514-FAB99B5CE539}" type="presParOf" srcId="{5D278D31-82E1-46A1-8C9D-91FFC0CA3959}" destId="{5E08306B-0551-4123-A353-1CD5D18AC05E}" srcOrd="1" destOrd="0" presId="urn:microsoft.com/office/officeart/2005/8/layout/hierarchy1"/>
    <dgm:cxn modelId="{302B7192-FD76-4823-9025-DF75BD7C773E}" type="presParOf" srcId="{7A0EAE8A-2701-469F-A515-4A18F6EE6276}" destId="{A6279535-E664-4CB0-9A8B-B81AE0578DFF}" srcOrd="1" destOrd="0" presId="urn:microsoft.com/office/officeart/2005/8/layout/hierarchy1"/>
    <dgm:cxn modelId="{710400EC-9376-4B86-8AA8-4763572D9807}" type="presParOf" srcId="{A6279535-E664-4CB0-9A8B-B81AE0578DFF}" destId="{8D21ADA4-3226-42E0-AA74-A7857D0AFF8E}" srcOrd="0" destOrd="0" presId="urn:microsoft.com/office/officeart/2005/8/layout/hierarchy1"/>
    <dgm:cxn modelId="{6D6A15CF-211D-413D-BCA1-ADDFF2F981DA}" type="presParOf" srcId="{A6279535-E664-4CB0-9A8B-B81AE0578DFF}" destId="{DD449386-29DB-4300-9F6B-0C44D8A221F3}" srcOrd="1" destOrd="0" presId="urn:microsoft.com/office/officeart/2005/8/layout/hierarchy1"/>
    <dgm:cxn modelId="{B2F5B3EB-F13E-459B-99E2-2667713B33C9}" type="presParOf" srcId="{DD449386-29DB-4300-9F6B-0C44D8A221F3}" destId="{5F304D09-3B36-4739-A84D-41FB2F5D28FB}" srcOrd="0" destOrd="0" presId="urn:microsoft.com/office/officeart/2005/8/layout/hierarchy1"/>
    <dgm:cxn modelId="{7D2BA5EE-FB5F-4FD5-9353-FAFEBDA36738}" type="presParOf" srcId="{5F304D09-3B36-4739-A84D-41FB2F5D28FB}" destId="{FAC537CB-D810-4DDB-8132-8EBC5979D450}" srcOrd="0" destOrd="0" presId="urn:microsoft.com/office/officeart/2005/8/layout/hierarchy1"/>
    <dgm:cxn modelId="{54D2114D-9593-4DA3-A581-D77E7BC54A14}" type="presParOf" srcId="{5F304D09-3B36-4739-A84D-41FB2F5D28FB}" destId="{2AF66139-8271-4695-9CAB-054DD4A08985}" srcOrd="1" destOrd="0" presId="urn:microsoft.com/office/officeart/2005/8/layout/hierarchy1"/>
    <dgm:cxn modelId="{6C5BDC93-C94F-4E70-8402-3ACBD59ADD20}" type="presParOf" srcId="{DD449386-29DB-4300-9F6B-0C44D8A221F3}" destId="{241C42B4-3CA7-4ED7-8CA2-47E4CE009045}" srcOrd="1" destOrd="0" presId="urn:microsoft.com/office/officeart/2005/8/layout/hierarchy1"/>
    <dgm:cxn modelId="{454DD9A2-1536-4492-B568-10EA3E612B77}" type="presParOf" srcId="{2BFD9537-579C-4BF2-9CF7-148BAAD21DCA}" destId="{43DE8508-EB01-46FC-926A-C698B2EEB89F}" srcOrd="4" destOrd="0" presId="urn:microsoft.com/office/officeart/2005/8/layout/hierarchy1"/>
    <dgm:cxn modelId="{7F379F17-6F81-48C0-96D1-5CBF920E2194}" type="presParOf" srcId="{2BFD9537-579C-4BF2-9CF7-148BAAD21DCA}" destId="{470A29D8-1381-49BD-8C4C-B4E5FD9F8866}" srcOrd="5" destOrd="0" presId="urn:microsoft.com/office/officeart/2005/8/layout/hierarchy1"/>
    <dgm:cxn modelId="{286B470D-C759-49F4-8926-9CC980AB30FB}" type="presParOf" srcId="{470A29D8-1381-49BD-8C4C-B4E5FD9F8866}" destId="{BAA81955-C2C0-44F3-8367-D697E216D9D4}" srcOrd="0" destOrd="0" presId="urn:microsoft.com/office/officeart/2005/8/layout/hierarchy1"/>
    <dgm:cxn modelId="{AADD352C-3A3E-4234-9195-9DC26E77AE10}" type="presParOf" srcId="{BAA81955-C2C0-44F3-8367-D697E216D9D4}" destId="{77F2E87A-915F-453E-91F9-25A1A36C7EB4}" srcOrd="0" destOrd="0" presId="urn:microsoft.com/office/officeart/2005/8/layout/hierarchy1"/>
    <dgm:cxn modelId="{F191D71A-D741-4491-9ED9-9B7500BE03DC}" type="presParOf" srcId="{BAA81955-C2C0-44F3-8367-D697E216D9D4}" destId="{69E4C206-78D6-4C6B-846D-180FE950310E}" srcOrd="1" destOrd="0" presId="urn:microsoft.com/office/officeart/2005/8/layout/hierarchy1"/>
    <dgm:cxn modelId="{7B0F728B-883B-410D-9EFC-9AB0628923A7}" type="presParOf" srcId="{470A29D8-1381-49BD-8C4C-B4E5FD9F8866}" destId="{2DEA5FE8-4308-45D0-A490-6F72518E42AB}" srcOrd="1" destOrd="0" presId="urn:microsoft.com/office/officeart/2005/8/layout/hierarchy1"/>
    <dgm:cxn modelId="{FBABFD95-E4C6-480A-A7F6-E68B63185D23}" type="presParOf" srcId="{2DEA5FE8-4308-45D0-A490-6F72518E42AB}" destId="{CBE9C60C-7080-4377-BA0B-B282642B5B83}" srcOrd="0" destOrd="0" presId="urn:microsoft.com/office/officeart/2005/8/layout/hierarchy1"/>
    <dgm:cxn modelId="{A68D352A-A6DB-4721-AE31-DCA1E3D9ED89}" type="presParOf" srcId="{2DEA5FE8-4308-45D0-A490-6F72518E42AB}" destId="{8877206E-B391-4734-A3EE-86A1FB90E9FC}" srcOrd="1" destOrd="0" presId="urn:microsoft.com/office/officeart/2005/8/layout/hierarchy1"/>
    <dgm:cxn modelId="{BB1C2E19-30B2-497A-9F2F-3451B0BFD8AC}" type="presParOf" srcId="{8877206E-B391-4734-A3EE-86A1FB90E9FC}" destId="{25FFB4EB-57BB-4351-B25B-8CD37FCDABEA}" srcOrd="0" destOrd="0" presId="urn:microsoft.com/office/officeart/2005/8/layout/hierarchy1"/>
    <dgm:cxn modelId="{652D502F-1EE1-4F4A-BBBC-1005F133CF12}" type="presParOf" srcId="{25FFB4EB-57BB-4351-B25B-8CD37FCDABEA}" destId="{83460943-BA80-411E-BCC4-AB975E93BF12}" srcOrd="0" destOrd="0" presId="urn:microsoft.com/office/officeart/2005/8/layout/hierarchy1"/>
    <dgm:cxn modelId="{8FA8807A-ABA1-4A53-ABED-4C9F23D54070}" type="presParOf" srcId="{25FFB4EB-57BB-4351-B25B-8CD37FCDABEA}" destId="{F6F96D97-E1E8-4151-8654-FE9761CB5B4E}" srcOrd="1" destOrd="0" presId="urn:microsoft.com/office/officeart/2005/8/layout/hierarchy1"/>
    <dgm:cxn modelId="{A018C3C6-691B-4442-AEA0-F434CA6C0AFE}" type="presParOf" srcId="{8877206E-B391-4734-A3EE-86A1FB90E9FC}" destId="{D1EFB489-7BAB-41AC-9074-7D4D8841EB1B}" srcOrd="1" destOrd="0" presId="urn:microsoft.com/office/officeart/2005/8/layout/hierarchy1"/>
    <dgm:cxn modelId="{770F7350-5841-4959-AB85-E40D4F1F08BA}" type="presParOf" srcId="{C178662C-080D-419A-ABF5-BCDF9F145B4E}" destId="{EB2529AD-1F01-4F9E-A6D7-2BC2456A7046}" srcOrd="2" destOrd="0" presId="urn:microsoft.com/office/officeart/2005/8/layout/hierarchy1"/>
    <dgm:cxn modelId="{2ABC86AC-F802-4C64-A7F3-3D2B4E24280C}" type="presParOf" srcId="{C178662C-080D-419A-ABF5-BCDF9F145B4E}" destId="{8C39A646-C5E2-4BC2-A5A6-2544E2843F8D}" srcOrd="3" destOrd="0" presId="urn:microsoft.com/office/officeart/2005/8/layout/hierarchy1"/>
    <dgm:cxn modelId="{F8CC060C-D3F1-40AF-8279-CD44164CFBAE}" type="presParOf" srcId="{8C39A646-C5E2-4BC2-A5A6-2544E2843F8D}" destId="{DFA21E9E-2590-4020-9D7D-BA60AFADAB6E}" srcOrd="0" destOrd="0" presId="urn:microsoft.com/office/officeart/2005/8/layout/hierarchy1"/>
    <dgm:cxn modelId="{78EC572A-5092-4271-ABD7-9D9C87F69867}" type="presParOf" srcId="{DFA21E9E-2590-4020-9D7D-BA60AFADAB6E}" destId="{E6ED0146-616D-43C4-AA85-077A9FF549AE}" srcOrd="0" destOrd="0" presId="urn:microsoft.com/office/officeart/2005/8/layout/hierarchy1"/>
    <dgm:cxn modelId="{AF3E3EF5-343C-40E1-A7CD-81F1957623AE}" type="presParOf" srcId="{DFA21E9E-2590-4020-9D7D-BA60AFADAB6E}" destId="{B0F780D7-6649-4F2D-B071-66C1A190AF68}" srcOrd="1" destOrd="0" presId="urn:microsoft.com/office/officeart/2005/8/layout/hierarchy1"/>
    <dgm:cxn modelId="{8AD05446-9D4C-46C8-8523-8C8FB201F8C3}" type="presParOf" srcId="{8C39A646-C5E2-4BC2-A5A6-2544E2843F8D}" destId="{5E1DAA58-4626-4915-9292-71055BCF94E2}" srcOrd="1" destOrd="0" presId="urn:microsoft.com/office/officeart/2005/8/layout/hierarchy1"/>
    <dgm:cxn modelId="{454277FF-188A-4786-A5DA-3364E635DF87}" type="presParOf" srcId="{5E1DAA58-4626-4915-9292-71055BCF94E2}" destId="{9E6EE9DD-27ED-4957-9F90-11017F429744}" srcOrd="0" destOrd="0" presId="urn:microsoft.com/office/officeart/2005/8/layout/hierarchy1"/>
    <dgm:cxn modelId="{432FF8D8-F743-453F-95D1-0D7F462B4F89}" type="presParOf" srcId="{5E1DAA58-4626-4915-9292-71055BCF94E2}" destId="{7F197261-5ACB-4C5A-A2CA-16CE4C90AB00}" srcOrd="1" destOrd="0" presId="urn:microsoft.com/office/officeart/2005/8/layout/hierarchy1"/>
    <dgm:cxn modelId="{D158C43C-AE30-4922-A852-A1FB783C9612}" type="presParOf" srcId="{7F197261-5ACB-4C5A-A2CA-16CE4C90AB00}" destId="{AD285B39-5A8B-46D2-A8CD-94549897A6DC}" srcOrd="0" destOrd="0" presId="urn:microsoft.com/office/officeart/2005/8/layout/hierarchy1"/>
    <dgm:cxn modelId="{A898405B-4D2A-4DC7-800F-CBF28A8D31B2}" type="presParOf" srcId="{AD285B39-5A8B-46D2-A8CD-94549897A6DC}" destId="{18AC080D-5A4A-4569-957B-517C8B8BEC06}" srcOrd="0" destOrd="0" presId="urn:microsoft.com/office/officeart/2005/8/layout/hierarchy1"/>
    <dgm:cxn modelId="{7F4CD9EC-D4CE-4453-8950-11F0D029314D}" type="presParOf" srcId="{AD285B39-5A8B-46D2-A8CD-94549897A6DC}" destId="{E07B338B-9976-4AB6-9838-60C9ABDF4DFE}" srcOrd="1" destOrd="0" presId="urn:microsoft.com/office/officeart/2005/8/layout/hierarchy1"/>
    <dgm:cxn modelId="{5F5BDF8E-61BB-4C20-A4ED-4D20E984793E}" type="presParOf" srcId="{7F197261-5ACB-4C5A-A2CA-16CE4C90AB00}" destId="{04B9987F-97D7-405B-AAAE-E79AA4AD75B1}" srcOrd="1" destOrd="0" presId="urn:microsoft.com/office/officeart/2005/8/layout/hierarchy1"/>
    <dgm:cxn modelId="{A20EEE98-A835-400E-B0E4-4971845FE71B}" type="presParOf" srcId="{04B9987F-97D7-405B-AAAE-E79AA4AD75B1}" destId="{1123A8E2-885D-4767-A484-C703E2AEEEEB}" srcOrd="0" destOrd="0" presId="urn:microsoft.com/office/officeart/2005/8/layout/hierarchy1"/>
    <dgm:cxn modelId="{BC34762E-7B24-4A8A-AAC6-5FFF4648137F}" type="presParOf" srcId="{04B9987F-97D7-405B-AAAE-E79AA4AD75B1}" destId="{615D1F9B-D34E-4DE5-A980-97AC99127D0B}" srcOrd="1" destOrd="0" presId="urn:microsoft.com/office/officeart/2005/8/layout/hierarchy1"/>
    <dgm:cxn modelId="{14F6E4C3-ADC7-464E-82C5-9A4E4654A806}" type="presParOf" srcId="{615D1F9B-D34E-4DE5-A980-97AC99127D0B}" destId="{F1A4C620-A07E-4209-8886-7CBE51C15E86}" srcOrd="0" destOrd="0" presId="urn:microsoft.com/office/officeart/2005/8/layout/hierarchy1"/>
    <dgm:cxn modelId="{576D9F58-C789-4524-BB06-8A2C03199F96}" type="presParOf" srcId="{F1A4C620-A07E-4209-8886-7CBE51C15E86}" destId="{943D032B-6DAB-4BC7-9702-E6EAF16C9F57}" srcOrd="0" destOrd="0" presId="urn:microsoft.com/office/officeart/2005/8/layout/hierarchy1"/>
    <dgm:cxn modelId="{AD9949EC-6A36-45B5-9F2D-FB14C4E9B56E}" type="presParOf" srcId="{F1A4C620-A07E-4209-8886-7CBE51C15E86}" destId="{C906E23B-A041-4705-A28E-2514216E1DC8}" srcOrd="1" destOrd="0" presId="urn:microsoft.com/office/officeart/2005/8/layout/hierarchy1"/>
    <dgm:cxn modelId="{8073804E-9BC7-43C0-B63A-748B77BB8DE4}" type="presParOf" srcId="{615D1F9B-D34E-4DE5-A980-97AC99127D0B}" destId="{DE9EAE74-CC8C-420C-94E1-3E6A62F9F7DB}" srcOrd="1" destOrd="0" presId="urn:microsoft.com/office/officeart/2005/8/layout/hierarchy1"/>
    <dgm:cxn modelId="{380630D3-61CF-416A-99E1-EF7EA820328D}" type="presParOf" srcId="{5E1DAA58-4626-4915-9292-71055BCF94E2}" destId="{4F8A410C-AADB-43FB-BD78-C38A3B165CAA}" srcOrd="2" destOrd="0" presId="urn:microsoft.com/office/officeart/2005/8/layout/hierarchy1"/>
    <dgm:cxn modelId="{AFF9E3DD-67DC-417A-97AE-20523266CF83}" type="presParOf" srcId="{5E1DAA58-4626-4915-9292-71055BCF94E2}" destId="{3E14132D-E02B-4E08-AAD0-92236CE0B1D7}" srcOrd="3" destOrd="0" presId="urn:microsoft.com/office/officeart/2005/8/layout/hierarchy1"/>
    <dgm:cxn modelId="{176C1A81-F3F8-4A9F-9091-4308F2A2D874}" type="presParOf" srcId="{3E14132D-E02B-4E08-AAD0-92236CE0B1D7}" destId="{C309380C-19F4-4C6B-A281-3E821772F516}" srcOrd="0" destOrd="0" presId="urn:microsoft.com/office/officeart/2005/8/layout/hierarchy1"/>
    <dgm:cxn modelId="{A5BFCACB-E0C9-4C2A-86B0-C283878E4CF6}" type="presParOf" srcId="{C309380C-19F4-4C6B-A281-3E821772F516}" destId="{7606CC9B-4CD3-489B-B911-41C246990B64}" srcOrd="0" destOrd="0" presId="urn:microsoft.com/office/officeart/2005/8/layout/hierarchy1"/>
    <dgm:cxn modelId="{33DEDFC6-D26A-493B-812F-76571F99B3BC}" type="presParOf" srcId="{C309380C-19F4-4C6B-A281-3E821772F516}" destId="{B46B1F97-2E25-4F58-A4BC-5DA56D875883}" srcOrd="1" destOrd="0" presId="urn:microsoft.com/office/officeart/2005/8/layout/hierarchy1"/>
    <dgm:cxn modelId="{6F86C269-3156-46F7-9506-946603B15530}" type="presParOf" srcId="{3E14132D-E02B-4E08-AAD0-92236CE0B1D7}" destId="{21425579-54D0-4A00-A678-3C79BAF6B079}" srcOrd="1" destOrd="0" presId="urn:microsoft.com/office/officeart/2005/8/layout/hierarchy1"/>
    <dgm:cxn modelId="{42CE038D-CF84-42DE-BA97-347429CBF37F}" type="presParOf" srcId="{21425579-54D0-4A00-A678-3C79BAF6B079}" destId="{22B34A27-9530-435F-BD7B-76CF9C1B2C39}" srcOrd="0" destOrd="0" presId="urn:microsoft.com/office/officeart/2005/8/layout/hierarchy1"/>
    <dgm:cxn modelId="{BD425E54-44E7-400B-B760-7818B9BF1C98}" type="presParOf" srcId="{21425579-54D0-4A00-A678-3C79BAF6B079}" destId="{C20CBEB3-18C1-4FBB-BD4F-6CA2315ED5A3}" srcOrd="1" destOrd="0" presId="urn:microsoft.com/office/officeart/2005/8/layout/hierarchy1"/>
    <dgm:cxn modelId="{4D604F98-545A-4FCB-9D40-5D0C31ACCFDF}" type="presParOf" srcId="{C20CBEB3-18C1-4FBB-BD4F-6CA2315ED5A3}" destId="{10ED41F4-0C89-414F-AE51-EF709F77AEE1}" srcOrd="0" destOrd="0" presId="urn:microsoft.com/office/officeart/2005/8/layout/hierarchy1"/>
    <dgm:cxn modelId="{A2B47805-EDA6-4A80-8317-B157C71B19D6}" type="presParOf" srcId="{10ED41F4-0C89-414F-AE51-EF709F77AEE1}" destId="{BDE6E4F7-EFF1-4BB8-8558-4E6CEB6F8FDD}" srcOrd="0" destOrd="0" presId="urn:microsoft.com/office/officeart/2005/8/layout/hierarchy1"/>
    <dgm:cxn modelId="{9F4872EE-AAF1-4AC0-9FFE-AADA16E95367}" type="presParOf" srcId="{10ED41F4-0C89-414F-AE51-EF709F77AEE1}" destId="{06058B7C-0290-4AEB-80C3-D192EA6D0E61}" srcOrd="1" destOrd="0" presId="urn:microsoft.com/office/officeart/2005/8/layout/hierarchy1"/>
    <dgm:cxn modelId="{CCC72813-1374-4A20-81B4-7A1C539D7AA3}" type="presParOf" srcId="{C20CBEB3-18C1-4FBB-BD4F-6CA2315ED5A3}" destId="{78F91901-1A3E-45DB-8C3A-542336A101A1}" srcOrd="1" destOrd="0" presId="urn:microsoft.com/office/officeart/2005/8/layout/hierarchy1"/>
    <dgm:cxn modelId="{FFC8BCD0-A5ED-4842-90DE-F85B4533B3E5}" type="presParOf" srcId="{5E1DAA58-4626-4915-9292-71055BCF94E2}" destId="{767B98D5-949E-4587-A10E-43312BCC655E}" srcOrd="4" destOrd="0" presId="urn:microsoft.com/office/officeart/2005/8/layout/hierarchy1"/>
    <dgm:cxn modelId="{1625BB01-18C6-484D-9554-EC6404CC6E4C}" type="presParOf" srcId="{5E1DAA58-4626-4915-9292-71055BCF94E2}" destId="{51178EF1-26F5-419B-A1EB-3179214769D2}" srcOrd="5" destOrd="0" presId="urn:microsoft.com/office/officeart/2005/8/layout/hierarchy1"/>
    <dgm:cxn modelId="{E6F429F3-9623-4CA8-B277-053475EBF8DC}" type="presParOf" srcId="{51178EF1-26F5-419B-A1EB-3179214769D2}" destId="{D884162F-D931-441F-B132-9BEE071323A8}" srcOrd="0" destOrd="0" presId="urn:microsoft.com/office/officeart/2005/8/layout/hierarchy1"/>
    <dgm:cxn modelId="{A8DCCF93-F1FA-49FB-A498-B20A224CF924}" type="presParOf" srcId="{D884162F-D931-441F-B132-9BEE071323A8}" destId="{D608E975-971B-4EF3-AC7B-1B684CCE340C}" srcOrd="0" destOrd="0" presId="urn:microsoft.com/office/officeart/2005/8/layout/hierarchy1"/>
    <dgm:cxn modelId="{8D665344-ADD2-4337-8FB1-CA99CAA47323}" type="presParOf" srcId="{D884162F-D931-441F-B132-9BEE071323A8}" destId="{34FEFE28-DE1B-436D-917D-5D060BC664D1}" srcOrd="1" destOrd="0" presId="urn:microsoft.com/office/officeart/2005/8/layout/hierarchy1"/>
    <dgm:cxn modelId="{6403B665-1F1A-4A2A-AC87-742D0E0797F7}" type="presParOf" srcId="{51178EF1-26F5-419B-A1EB-3179214769D2}" destId="{35AB81E0-6F77-4C78-9F5B-647F95C514D9}" srcOrd="1" destOrd="0" presId="urn:microsoft.com/office/officeart/2005/8/layout/hierarchy1"/>
    <dgm:cxn modelId="{47F9D05E-50F3-46A8-969B-0BD9ABF46B7E}" type="presParOf" srcId="{35AB81E0-6F77-4C78-9F5B-647F95C514D9}" destId="{F2C47D3C-56C9-44DF-982B-E66F5F9F8BFB}" srcOrd="0" destOrd="0" presId="urn:microsoft.com/office/officeart/2005/8/layout/hierarchy1"/>
    <dgm:cxn modelId="{ED98B39D-B911-49AF-8F12-A219A09B0872}" type="presParOf" srcId="{35AB81E0-6F77-4C78-9F5B-647F95C514D9}" destId="{516D890C-FE0A-4912-A867-2365E356C590}" srcOrd="1" destOrd="0" presId="urn:microsoft.com/office/officeart/2005/8/layout/hierarchy1"/>
    <dgm:cxn modelId="{62C1B4AC-2A63-4951-BEF2-8AD60E3DA53B}" type="presParOf" srcId="{516D890C-FE0A-4912-A867-2365E356C590}" destId="{51BF2308-F63B-48A8-82B1-12B98ED8A67A}" srcOrd="0" destOrd="0" presId="urn:microsoft.com/office/officeart/2005/8/layout/hierarchy1"/>
    <dgm:cxn modelId="{612AD9DE-2D77-4F49-A05F-46ACD3A3BF4D}" type="presParOf" srcId="{51BF2308-F63B-48A8-82B1-12B98ED8A67A}" destId="{930DFC09-51F0-4158-9B61-D0113E39A6D9}" srcOrd="0" destOrd="0" presId="urn:microsoft.com/office/officeart/2005/8/layout/hierarchy1"/>
    <dgm:cxn modelId="{3C402DAB-5D71-4562-B653-293CC92EF844}" type="presParOf" srcId="{51BF2308-F63B-48A8-82B1-12B98ED8A67A}" destId="{FADEE023-6DB0-4BB9-A3B5-A605B75A60EB}" srcOrd="1" destOrd="0" presId="urn:microsoft.com/office/officeart/2005/8/layout/hierarchy1"/>
    <dgm:cxn modelId="{E1E89309-A463-45F4-9FDF-677FB80CD00F}" type="presParOf" srcId="{516D890C-FE0A-4912-A867-2365E356C590}" destId="{DD77A8E6-184B-45D4-B89F-44C3C42DBA07}" srcOrd="1" destOrd="0" presId="urn:microsoft.com/office/officeart/2005/8/layout/hierarchy1"/>
    <dgm:cxn modelId="{1E25D381-0B43-4F9F-9884-16381817B5DD}" type="presParOf" srcId="{C178662C-080D-419A-ABF5-BCDF9F145B4E}" destId="{A62A9D77-8E34-4EA8-8FCE-EEB87B899A8F}" srcOrd="4" destOrd="0" presId="urn:microsoft.com/office/officeart/2005/8/layout/hierarchy1"/>
    <dgm:cxn modelId="{DEDF59B0-7BF0-492E-8D40-A5C294E76BD0}" type="presParOf" srcId="{C178662C-080D-419A-ABF5-BCDF9F145B4E}" destId="{9A4DCF15-74BC-47D3-A11E-036D41FD6286}" srcOrd="5" destOrd="0" presId="urn:microsoft.com/office/officeart/2005/8/layout/hierarchy1"/>
    <dgm:cxn modelId="{44E14781-4560-4D92-8516-DA760F98EE2A}" type="presParOf" srcId="{9A4DCF15-74BC-47D3-A11E-036D41FD6286}" destId="{396013CD-9EF4-4B53-9387-0AFACCF2B9DD}" srcOrd="0" destOrd="0" presId="urn:microsoft.com/office/officeart/2005/8/layout/hierarchy1"/>
    <dgm:cxn modelId="{F03A1BA8-116B-49B9-A9C2-9E597EA30808}" type="presParOf" srcId="{396013CD-9EF4-4B53-9387-0AFACCF2B9DD}" destId="{C1805185-F6A2-4E90-BEDD-2343941C522B}" srcOrd="0" destOrd="0" presId="urn:microsoft.com/office/officeart/2005/8/layout/hierarchy1"/>
    <dgm:cxn modelId="{B6452963-6E8F-4078-9ADA-06A8F5C389FA}" type="presParOf" srcId="{396013CD-9EF4-4B53-9387-0AFACCF2B9DD}" destId="{21192A72-0C7A-48CD-8626-18A4B8A5613B}" srcOrd="1" destOrd="0" presId="urn:microsoft.com/office/officeart/2005/8/layout/hierarchy1"/>
    <dgm:cxn modelId="{45DFA770-70CF-4FD1-A78A-CFBC1A903EA6}" type="presParOf" srcId="{9A4DCF15-74BC-47D3-A11E-036D41FD6286}" destId="{A5073D26-1EA4-4A86-9F02-95EAC70F2EDD}" srcOrd="1" destOrd="0" presId="urn:microsoft.com/office/officeart/2005/8/layout/hierarchy1"/>
    <dgm:cxn modelId="{964329AF-5967-4F89-925C-40591A31530D}" type="presParOf" srcId="{A5073D26-1EA4-4A86-9F02-95EAC70F2EDD}" destId="{1C16AD21-4EFF-419F-AC6F-C0935E60FB0F}" srcOrd="0" destOrd="0" presId="urn:microsoft.com/office/officeart/2005/8/layout/hierarchy1"/>
    <dgm:cxn modelId="{8ACBA326-F46E-43CD-A0C1-F74F0C40297E}" type="presParOf" srcId="{A5073D26-1EA4-4A86-9F02-95EAC70F2EDD}" destId="{0024AD49-8A2C-48EF-AAC0-35E1B51DC2F4}" srcOrd="1" destOrd="0" presId="urn:microsoft.com/office/officeart/2005/8/layout/hierarchy1"/>
    <dgm:cxn modelId="{EA8940E9-C912-40AD-B624-8D812221B36D}" type="presParOf" srcId="{0024AD49-8A2C-48EF-AAC0-35E1B51DC2F4}" destId="{5564735D-195B-4004-A863-4BE4ECE02DB6}" srcOrd="0" destOrd="0" presId="urn:microsoft.com/office/officeart/2005/8/layout/hierarchy1"/>
    <dgm:cxn modelId="{27CF624E-E382-4CD3-98F6-4398CC74DD18}" type="presParOf" srcId="{5564735D-195B-4004-A863-4BE4ECE02DB6}" destId="{EAC5F854-7CA3-420C-BC99-FDE7ACCA2314}" srcOrd="0" destOrd="0" presId="urn:microsoft.com/office/officeart/2005/8/layout/hierarchy1"/>
    <dgm:cxn modelId="{8FD0BAF7-DEBA-413B-9F53-AE7C626A585E}" type="presParOf" srcId="{5564735D-195B-4004-A863-4BE4ECE02DB6}" destId="{2E0DD178-BAEA-448D-A6CD-E2316BE7BCE7}" srcOrd="1" destOrd="0" presId="urn:microsoft.com/office/officeart/2005/8/layout/hierarchy1"/>
    <dgm:cxn modelId="{92D7FD36-BE40-4170-8838-58308284763C}" type="presParOf" srcId="{0024AD49-8A2C-48EF-AAC0-35E1B51DC2F4}" destId="{462439DC-7A7E-445B-B7DF-9EF928F61A5E}" srcOrd="1" destOrd="0" presId="urn:microsoft.com/office/officeart/2005/8/layout/hierarchy1"/>
    <dgm:cxn modelId="{5923CE04-F5CB-4700-8DFB-620EF8D4595F}" type="presParOf" srcId="{462439DC-7A7E-445B-B7DF-9EF928F61A5E}" destId="{B986B647-724D-420D-A28C-E8309FDB6C25}" srcOrd="0" destOrd="0" presId="urn:microsoft.com/office/officeart/2005/8/layout/hierarchy1"/>
    <dgm:cxn modelId="{657F8624-9729-4111-BCFB-4BDFEC38DEA9}" type="presParOf" srcId="{462439DC-7A7E-445B-B7DF-9EF928F61A5E}" destId="{27476E18-EACB-47DA-8E5F-C04C9107AC22}" srcOrd="1" destOrd="0" presId="urn:microsoft.com/office/officeart/2005/8/layout/hierarchy1"/>
    <dgm:cxn modelId="{2472D729-8278-4FB1-807C-07643943D782}" type="presParOf" srcId="{27476E18-EACB-47DA-8E5F-C04C9107AC22}" destId="{97075781-31E5-4A81-871F-193E764C25A6}" srcOrd="0" destOrd="0" presId="urn:microsoft.com/office/officeart/2005/8/layout/hierarchy1"/>
    <dgm:cxn modelId="{2FF91492-CF24-4326-9C5F-EC972CA5D73D}" type="presParOf" srcId="{97075781-31E5-4A81-871F-193E764C25A6}" destId="{6DBED16E-65D6-4FA0-9AA1-8CA421056F0A}" srcOrd="0" destOrd="0" presId="urn:microsoft.com/office/officeart/2005/8/layout/hierarchy1"/>
    <dgm:cxn modelId="{050A0DB4-AFF7-454A-8775-27F1DC5A9460}" type="presParOf" srcId="{97075781-31E5-4A81-871F-193E764C25A6}" destId="{DFF509FA-0909-4F3A-9A1F-ED595D632158}" srcOrd="1" destOrd="0" presId="urn:microsoft.com/office/officeart/2005/8/layout/hierarchy1"/>
    <dgm:cxn modelId="{7348F8A5-A041-4D58-B45E-D6B84DC757F2}" type="presParOf" srcId="{27476E18-EACB-47DA-8E5F-C04C9107AC22}" destId="{1C6250F9-A5CF-42C6-998B-08C8F7EB594A}" srcOrd="1" destOrd="0" presId="urn:microsoft.com/office/officeart/2005/8/layout/hierarchy1"/>
    <dgm:cxn modelId="{2C2590EE-4F73-4137-B225-0DF0013B556D}" type="presParOf" srcId="{A5073D26-1EA4-4A86-9F02-95EAC70F2EDD}" destId="{A7D2A2CE-2925-4799-87AC-B5898D9BC9B9}" srcOrd="2" destOrd="0" presId="urn:microsoft.com/office/officeart/2005/8/layout/hierarchy1"/>
    <dgm:cxn modelId="{F4143421-F18A-4751-8D13-FCDC833ABCD0}" type="presParOf" srcId="{A5073D26-1EA4-4A86-9F02-95EAC70F2EDD}" destId="{5ED16B40-677C-404A-BCB7-8F80610032B0}" srcOrd="3" destOrd="0" presId="urn:microsoft.com/office/officeart/2005/8/layout/hierarchy1"/>
    <dgm:cxn modelId="{E6881A8C-DD41-4A14-BC8E-B8FFEEEAA414}" type="presParOf" srcId="{5ED16B40-677C-404A-BCB7-8F80610032B0}" destId="{0642C3A7-B268-4F4E-BA4C-CFE7469B6239}" srcOrd="0" destOrd="0" presId="urn:microsoft.com/office/officeart/2005/8/layout/hierarchy1"/>
    <dgm:cxn modelId="{481FCDC8-3047-4EC9-8F1C-DE469A108D09}" type="presParOf" srcId="{0642C3A7-B268-4F4E-BA4C-CFE7469B6239}" destId="{A670D18F-9E4E-493C-B5D3-B370DC9CAAAD}" srcOrd="0" destOrd="0" presId="urn:microsoft.com/office/officeart/2005/8/layout/hierarchy1"/>
    <dgm:cxn modelId="{DB027055-9AF0-4346-A465-3B86570842A0}" type="presParOf" srcId="{0642C3A7-B268-4F4E-BA4C-CFE7469B6239}" destId="{AAF11733-C0A3-4626-8697-2A43936A8913}" srcOrd="1" destOrd="0" presId="urn:microsoft.com/office/officeart/2005/8/layout/hierarchy1"/>
    <dgm:cxn modelId="{886257E9-B36C-47A0-9B26-24A2235361DE}" type="presParOf" srcId="{5ED16B40-677C-404A-BCB7-8F80610032B0}" destId="{F5DF7F11-8215-4ABA-824D-DF96F3EB19D0}" srcOrd="1" destOrd="0" presId="urn:microsoft.com/office/officeart/2005/8/layout/hierarchy1"/>
    <dgm:cxn modelId="{2398A48B-0998-4696-A6B2-640508DDCC67}" type="presParOf" srcId="{F5DF7F11-8215-4ABA-824D-DF96F3EB19D0}" destId="{235EB8BE-A13E-48BB-A5AA-C679F7615B93}" srcOrd="0" destOrd="0" presId="urn:microsoft.com/office/officeart/2005/8/layout/hierarchy1"/>
    <dgm:cxn modelId="{0870A79D-404D-4A63-BC37-8B42F567BE52}" type="presParOf" srcId="{F5DF7F11-8215-4ABA-824D-DF96F3EB19D0}" destId="{17A11FE9-A162-4299-ABD2-017E355025F5}" srcOrd="1" destOrd="0" presId="urn:microsoft.com/office/officeart/2005/8/layout/hierarchy1"/>
    <dgm:cxn modelId="{5D49A4B0-CB84-429B-91C5-63630BFFFFC4}" type="presParOf" srcId="{17A11FE9-A162-4299-ABD2-017E355025F5}" destId="{BCD8A5D9-AA08-496C-B3F7-8C5B1BDA1A58}" srcOrd="0" destOrd="0" presId="urn:microsoft.com/office/officeart/2005/8/layout/hierarchy1"/>
    <dgm:cxn modelId="{63CFBC97-DD2E-4B29-B581-F2962C0490F7}" type="presParOf" srcId="{BCD8A5D9-AA08-496C-B3F7-8C5B1BDA1A58}" destId="{7B89227A-BC91-4E8C-968E-D7FDA65B3934}" srcOrd="0" destOrd="0" presId="urn:microsoft.com/office/officeart/2005/8/layout/hierarchy1"/>
    <dgm:cxn modelId="{781A43EC-3B1B-40F5-B79C-D2E240338297}" type="presParOf" srcId="{BCD8A5D9-AA08-496C-B3F7-8C5B1BDA1A58}" destId="{75757E64-C90E-453A-B447-24AB5A6D2EB2}" srcOrd="1" destOrd="0" presId="urn:microsoft.com/office/officeart/2005/8/layout/hierarchy1"/>
    <dgm:cxn modelId="{CDD7F083-8B97-4B92-A329-8240365FABE5}" type="presParOf" srcId="{17A11FE9-A162-4299-ABD2-017E355025F5}" destId="{AF0C392C-37D1-45DE-BB3C-7CBE878156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BF9AC-1DBD-4331-854D-1261FA55DE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BAC860-0692-4C7E-A9DB-B0BEBDA83EC4}">
      <dgm:prSet/>
      <dgm:spPr/>
      <dgm:t>
        <a:bodyPr/>
        <a:lstStyle/>
        <a:p>
          <a:r>
            <a:rPr lang="en-US" dirty="0"/>
            <a:t>Ahmet Burak </a:t>
          </a:r>
          <a:r>
            <a:rPr lang="en-US" dirty="0" err="1"/>
            <a:t>Akyüz</a:t>
          </a:r>
          <a:r>
            <a:rPr lang="en-US" dirty="0"/>
            <a:t> 1904193</a:t>
          </a:r>
          <a:r>
            <a:rPr lang="tr-TR" dirty="0"/>
            <a:t> </a:t>
          </a:r>
          <a:r>
            <a:rPr lang="tr-TR" dirty="0">
              <a:sym typeface="Wingdings" panose="05000000000000000000" pitchFamily="2" charset="2"/>
            </a:rPr>
            <a:t></a:t>
          </a:r>
          <a:r>
            <a:rPr lang="tr-TR" dirty="0"/>
            <a:t> </a:t>
          </a:r>
          <a:r>
            <a:rPr lang="tr-TR" dirty="0" err="1"/>
            <a:t>Mechanical</a:t>
          </a:r>
          <a:r>
            <a:rPr lang="tr-TR" dirty="0"/>
            <a:t> </a:t>
          </a:r>
          <a:r>
            <a:rPr lang="tr-TR" dirty="0" err="1"/>
            <a:t>modelling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 </a:t>
          </a:r>
          <a:r>
            <a:rPr lang="tr-TR" dirty="0" err="1"/>
            <a:t>structural</a:t>
          </a:r>
          <a:r>
            <a:rPr lang="tr-TR" dirty="0"/>
            <a:t> </a:t>
          </a:r>
          <a:r>
            <a:rPr lang="tr-TR" dirty="0" err="1"/>
            <a:t>testing</a:t>
          </a:r>
          <a:endParaRPr lang="en-US" dirty="0"/>
        </a:p>
      </dgm:t>
    </dgm:pt>
    <dgm:pt modelId="{91E28100-4914-4EFA-AE3D-2C569DAB27C4}" type="parTrans" cxnId="{FC7FB483-37DA-45A0-8588-777320052186}">
      <dgm:prSet/>
      <dgm:spPr/>
      <dgm:t>
        <a:bodyPr/>
        <a:lstStyle/>
        <a:p>
          <a:endParaRPr lang="en-US"/>
        </a:p>
      </dgm:t>
    </dgm:pt>
    <dgm:pt modelId="{D8F77FD5-2296-4D30-AEF1-252C3B93F9DD}" type="sibTrans" cxnId="{FC7FB483-37DA-45A0-8588-777320052186}">
      <dgm:prSet/>
      <dgm:spPr/>
      <dgm:t>
        <a:bodyPr/>
        <a:lstStyle/>
        <a:p>
          <a:endParaRPr lang="en-US"/>
        </a:p>
      </dgm:t>
    </dgm:pt>
    <dgm:pt modelId="{8F26E1C8-9533-49A4-9A6C-6B1A31E82F64}">
      <dgm:prSet/>
      <dgm:spPr/>
      <dgm:t>
        <a:bodyPr/>
        <a:lstStyle/>
        <a:p>
          <a:r>
            <a:rPr lang="en-US" dirty="0" err="1"/>
            <a:t>Berke</a:t>
          </a:r>
          <a:r>
            <a:rPr lang="en-US" dirty="0"/>
            <a:t> </a:t>
          </a:r>
          <a:r>
            <a:rPr lang="en-US" dirty="0" err="1"/>
            <a:t>Yeşildağ</a:t>
          </a:r>
          <a:r>
            <a:rPr lang="en-US" dirty="0"/>
            <a:t> 1803798</a:t>
          </a:r>
          <a:r>
            <a:rPr lang="tr-TR" dirty="0"/>
            <a:t> </a:t>
          </a:r>
          <a:r>
            <a:rPr lang="tr-TR" dirty="0">
              <a:sym typeface="Wingdings" panose="05000000000000000000" pitchFamily="2" charset="2"/>
            </a:rPr>
            <a:t></a:t>
          </a:r>
          <a:r>
            <a:rPr lang="tr-TR" dirty="0"/>
            <a:t> </a:t>
          </a:r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implementation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 </a:t>
          </a:r>
          <a:r>
            <a:rPr lang="tr-TR" dirty="0" err="1"/>
            <a:t>performance</a:t>
          </a:r>
          <a:r>
            <a:rPr lang="tr-TR" dirty="0"/>
            <a:t> </a:t>
          </a:r>
          <a:r>
            <a:rPr lang="tr-TR" dirty="0" err="1"/>
            <a:t>testing</a:t>
          </a:r>
          <a:r>
            <a:rPr lang="tr-TR" dirty="0"/>
            <a:t>.</a:t>
          </a:r>
          <a:endParaRPr lang="en-US" dirty="0"/>
        </a:p>
      </dgm:t>
    </dgm:pt>
    <dgm:pt modelId="{49AA0636-CBC7-44A6-8695-A014A00B7891}" type="parTrans" cxnId="{8705BA05-98F8-4B17-B636-B39AC67F1628}">
      <dgm:prSet/>
      <dgm:spPr/>
      <dgm:t>
        <a:bodyPr/>
        <a:lstStyle/>
        <a:p>
          <a:endParaRPr lang="en-US"/>
        </a:p>
      </dgm:t>
    </dgm:pt>
    <dgm:pt modelId="{01AFE0F6-8FA1-42B4-B3B9-7138159F35D1}" type="sibTrans" cxnId="{8705BA05-98F8-4B17-B636-B39AC67F1628}">
      <dgm:prSet/>
      <dgm:spPr/>
      <dgm:t>
        <a:bodyPr/>
        <a:lstStyle/>
        <a:p>
          <a:endParaRPr lang="en-US"/>
        </a:p>
      </dgm:t>
    </dgm:pt>
    <dgm:pt modelId="{1B27659E-8645-486D-B070-D4B1CDC7699E}">
      <dgm:prSet/>
      <dgm:spPr/>
      <dgm:t>
        <a:bodyPr/>
        <a:lstStyle/>
        <a:p>
          <a:r>
            <a:rPr lang="en-US"/>
            <a:t>Yarkın Seymen 1903007</a:t>
          </a:r>
          <a:r>
            <a:rPr lang="tr-TR"/>
            <a:t> </a:t>
          </a:r>
          <a:r>
            <a:rPr lang="tr-TR">
              <a:sym typeface="Wingdings" panose="05000000000000000000" pitchFamily="2" charset="2"/>
            </a:rPr>
            <a:t></a:t>
          </a:r>
          <a:r>
            <a:rPr lang="tr-TR"/>
            <a:t> Dynamics and Control Law derivation.</a:t>
          </a:r>
          <a:endParaRPr lang="en-US"/>
        </a:p>
      </dgm:t>
    </dgm:pt>
    <dgm:pt modelId="{C2398383-4EBD-4E67-8909-C854CC289D2F}" type="parTrans" cxnId="{DAACFA63-D2FA-4ECA-B214-6399BA2E9A91}">
      <dgm:prSet/>
      <dgm:spPr/>
      <dgm:t>
        <a:bodyPr/>
        <a:lstStyle/>
        <a:p>
          <a:endParaRPr lang="en-US"/>
        </a:p>
      </dgm:t>
    </dgm:pt>
    <dgm:pt modelId="{52CD7FA9-E037-45F3-BEBC-3B3FC9130EC7}" type="sibTrans" cxnId="{DAACFA63-D2FA-4ECA-B214-6399BA2E9A91}">
      <dgm:prSet/>
      <dgm:spPr/>
      <dgm:t>
        <a:bodyPr/>
        <a:lstStyle/>
        <a:p>
          <a:endParaRPr lang="en-US"/>
        </a:p>
      </dgm:t>
    </dgm:pt>
    <dgm:pt modelId="{1446AD80-2F92-40AA-B2DB-EC5A67F4EA70}">
      <dgm:prSet/>
      <dgm:spPr/>
      <dgm:t>
        <a:bodyPr/>
        <a:lstStyle/>
        <a:p>
          <a:r>
            <a:rPr lang="en-US" dirty="0" err="1"/>
            <a:t>Onur</a:t>
          </a:r>
          <a:r>
            <a:rPr lang="en-US" dirty="0"/>
            <a:t> </a:t>
          </a:r>
          <a:r>
            <a:rPr lang="en-US" dirty="0" err="1"/>
            <a:t>Karaer</a:t>
          </a:r>
          <a:r>
            <a:rPr lang="en-US" dirty="0"/>
            <a:t> 1803911</a:t>
          </a:r>
          <a:r>
            <a:rPr lang="tr-TR" dirty="0"/>
            <a:t> </a:t>
          </a:r>
          <a:r>
            <a:rPr lang="tr-TR" dirty="0">
              <a:sym typeface="Wingdings" panose="05000000000000000000" pitchFamily="2" charset="2"/>
            </a:rPr>
            <a:t></a:t>
          </a:r>
          <a:r>
            <a:rPr lang="tr-TR" dirty="0"/>
            <a:t> </a:t>
          </a:r>
          <a:r>
            <a:rPr lang="tr-TR" dirty="0" err="1"/>
            <a:t>Sensing</a:t>
          </a:r>
          <a:r>
            <a:rPr lang="tr-TR" dirty="0"/>
            <a:t> </a:t>
          </a:r>
          <a:r>
            <a:rPr lang="tr-TR" dirty="0" err="1"/>
            <a:t>Implementation</a:t>
          </a:r>
          <a:r>
            <a:rPr lang="tr-TR" dirty="0"/>
            <a:t>.</a:t>
          </a:r>
          <a:endParaRPr lang="en-US" dirty="0"/>
        </a:p>
      </dgm:t>
    </dgm:pt>
    <dgm:pt modelId="{3F8700FF-4407-4A7E-B006-FC9682B7C00A}" type="parTrans" cxnId="{3B4614F0-FD3A-402F-8F3D-8280B311DB02}">
      <dgm:prSet/>
      <dgm:spPr/>
      <dgm:t>
        <a:bodyPr/>
        <a:lstStyle/>
        <a:p>
          <a:endParaRPr lang="en-US"/>
        </a:p>
      </dgm:t>
    </dgm:pt>
    <dgm:pt modelId="{AC02AA51-93DD-45F6-9603-DEDECA522784}" type="sibTrans" cxnId="{3B4614F0-FD3A-402F-8F3D-8280B311DB02}">
      <dgm:prSet/>
      <dgm:spPr/>
      <dgm:t>
        <a:bodyPr/>
        <a:lstStyle/>
        <a:p>
          <a:endParaRPr lang="en-US"/>
        </a:p>
      </dgm:t>
    </dgm:pt>
    <dgm:pt modelId="{0AF9D39F-4743-4F1F-8929-B15A4AE2B232}" type="pres">
      <dgm:prSet presAssocID="{7EABF9AC-1DBD-4331-854D-1261FA55DE64}" presName="Name0" presStyleCnt="0">
        <dgm:presLayoutVars>
          <dgm:dir/>
          <dgm:animLvl val="lvl"/>
          <dgm:resizeHandles val="exact"/>
        </dgm:presLayoutVars>
      </dgm:prSet>
      <dgm:spPr/>
    </dgm:pt>
    <dgm:pt modelId="{FD0CE8E8-9794-4B46-8057-3F8D5510762B}" type="pres">
      <dgm:prSet presAssocID="{DBBAC860-0692-4C7E-A9DB-B0BEBDA83EC4}" presName="linNode" presStyleCnt="0"/>
      <dgm:spPr/>
    </dgm:pt>
    <dgm:pt modelId="{931A8423-A7C2-4FE1-8BCE-99262C8FC079}" type="pres">
      <dgm:prSet presAssocID="{DBBAC860-0692-4C7E-A9DB-B0BEBDA83EC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CD34EEA-9328-4E98-A08F-39D8F55B2C01}" type="pres">
      <dgm:prSet presAssocID="{D8F77FD5-2296-4D30-AEF1-252C3B93F9DD}" presName="sp" presStyleCnt="0"/>
      <dgm:spPr/>
    </dgm:pt>
    <dgm:pt modelId="{B5B6803D-8F4D-46C1-B73F-0C1966DB0DD7}" type="pres">
      <dgm:prSet presAssocID="{8F26E1C8-9533-49A4-9A6C-6B1A31E82F64}" presName="linNode" presStyleCnt="0"/>
      <dgm:spPr/>
    </dgm:pt>
    <dgm:pt modelId="{648FA8F4-B043-494E-A7A1-48E85F551CEC}" type="pres">
      <dgm:prSet presAssocID="{8F26E1C8-9533-49A4-9A6C-6B1A31E82F6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0CCF34F-29BC-44D7-A6FC-707E3D568A44}" type="pres">
      <dgm:prSet presAssocID="{01AFE0F6-8FA1-42B4-B3B9-7138159F35D1}" presName="sp" presStyleCnt="0"/>
      <dgm:spPr/>
    </dgm:pt>
    <dgm:pt modelId="{647C049A-5F36-4A9B-8055-47E4B5725CAE}" type="pres">
      <dgm:prSet presAssocID="{1B27659E-8645-486D-B070-D4B1CDC7699E}" presName="linNode" presStyleCnt="0"/>
      <dgm:spPr/>
    </dgm:pt>
    <dgm:pt modelId="{38D12BBD-7A1F-4D37-AC48-9A3222A68BB0}" type="pres">
      <dgm:prSet presAssocID="{1B27659E-8645-486D-B070-D4B1CDC7699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97D10AB-CE26-4CBD-8FA6-16979B1865CD}" type="pres">
      <dgm:prSet presAssocID="{52CD7FA9-E037-45F3-BEBC-3B3FC9130EC7}" presName="sp" presStyleCnt="0"/>
      <dgm:spPr/>
    </dgm:pt>
    <dgm:pt modelId="{4C5EA5EE-FAD6-43AF-B363-5DFFB3B0AD57}" type="pres">
      <dgm:prSet presAssocID="{1446AD80-2F92-40AA-B2DB-EC5A67F4EA70}" presName="linNode" presStyleCnt="0"/>
      <dgm:spPr/>
    </dgm:pt>
    <dgm:pt modelId="{69CCFAF5-45EA-4665-81A5-6DC56D56AC7B}" type="pres">
      <dgm:prSet presAssocID="{1446AD80-2F92-40AA-B2DB-EC5A67F4EA7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705BA05-98F8-4B17-B636-B39AC67F1628}" srcId="{7EABF9AC-1DBD-4331-854D-1261FA55DE64}" destId="{8F26E1C8-9533-49A4-9A6C-6B1A31E82F64}" srcOrd="1" destOrd="0" parTransId="{49AA0636-CBC7-44A6-8695-A014A00B7891}" sibTransId="{01AFE0F6-8FA1-42B4-B3B9-7138159F35D1}"/>
    <dgm:cxn modelId="{DAACFA63-D2FA-4ECA-B214-6399BA2E9A91}" srcId="{7EABF9AC-1DBD-4331-854D-1261FA55DE64}" destId="{1B27659E-8645-486D-B070-D4B1CDC7699E}" srcOrd="2" destOrd="0" parTransId="{C2398383-4EBD-4E67-8909-C854CC289D2F}" sibTransId="{52CD7FA9-E037-45F3-BEBC-3B3FC9130EC7}"/>
    <dgm:cxn modelId="{CD162746-ED37-481B-B773-E96102B6B968}" type="presOf" srcId="{1446AD80-2F92-40AA-B2DB-EC5A67F4EA70}" destId="{69CCFAF5-45EA-4665-81A5-6DC56D56AC7B}" srcOrd="0" destOrd="0" presId="urn:microsoft.com/office/officeart/2005/8/layout/vList5"/>
    <dgm:cxn modelId="{DEFFA467-6572-49D2-858B-1E343EA25C1D}" type="presOf" srcId="{DBBAC860-0692-4C7E-A9DB-B0BEBDA83EC4}" destId="{931A8423-A7C2-4FE1-8BCE-99262C8FC079}" srcOrd="0" destOrd="0" presId="urn:microsoft.com/office/officeart/2005/8/layout/vList5"/>
    <dgm:cxn modelId="{FC7FB483-37DA-45A0-8588-777320052186}" srcId="{7EABF9AC-1DBD-4331-854D-1261FA55DE64}" destId="{DBBAC860-0692-4C7E-A9DB-B0BEBDA83EC4}" srcOrd="0" destOrd="0" parTransId="{91E28100-4914-4EFA-AE3D-2C569DAB27C4}" sibTransId="{D8F77FD5-2296-4D30-AEF1-252C3B93F9DD}"/>
    <dgm:cxn modelId="{96941AE4-D1A3-4E92-BDD4-2DA048E1937C}" type="presOf" srcId="{7EABF9AC-1DBD-4331-854D-1261FA55DE64}" destId="{0AF9D39F-4743-4F1F-8929-B15A4AE2B232}" srcOrd="0" destOrd="0" presId="urn:microsoft.com/office/officeart/2005/8/layout/vList5"/>
    <dgm:cxn modelId="{AE0831E8-1144-466D-9301-CCF80C1C1E49}" type="presOf" srcId="{1B27659E-8645-486D-B070-D4B1CDC7699E}" destId="{38D12BBD-7A1F-4D37-AC48-9A3222A68BB0}" srcOrd="0" destOrd="0" presId="urn:microsoft.com/office/officeart/2005/8/layout/vList5"/>
    <dgm:cxn modelId="{3B4614F0-FD3A-402F-8F3D-8280B311DB02}" srcId="{7EABF9AC-1DBD-4331-854D-1261FA55DE64}" destId="{1446AD80-2F92-40AA-B2DB-EC5A67F4EA70}" srcOrd="3" destOrd="0" parTransId="{3F8700FF-4407-4A7E-B006-FC9682B7C00A}" sibTransId="{AC02AA51-93DD-45F6-9603-DEDECA522784}"/>
    <dgm:cxn modelId="{DD0121F4-F219-4987-AC68-D5B90FFE0C82}" type="presOf" srcId="{8F26E1C8-9533-49A4-9A6C-6B1A31E82F64}" destId="{648FA8F4-B043-494E-A7A1-48E85F551CEC}" srcOrd="0" destOrd="0" presId="urn:microsoft.com/office/officeart/2005/8/layout/vList5"/>
    <dgm:cxn modelId="{5C842637-C271-4BD7-9C4C-71C357E33862}" type="presParOf" srcId="{0AF9D39F-4743-4F1F-8929-B15A4AE2B232}" destId="{FD0CE8E8-9794-4B46-8057-3F8D5510762B}" srcOrd="0" destOrd="0" presId="urn:microsoft.com/office/officeart/2005/8/layout/vList5"/>
    <dgm:cxn modelId="{BD8A5A52-B20B-449E-A9D9-C29C83AAA10D}" type="presParOf" srcId="{FD0CE8E8-9794-4B46-8057-3F8D5510762B}" destId="{931A8423-A7C2-4FE1-8BCE-99262C8FC079}" srcOrd="0" destOrd="0" presId="urn:microsoft.com/office/officeart/2005/8/layout/vList5"/>
    <dgm:cxn modelId="{A6A3C886-5CCC-450B-B622-A9A6C8F743D9}" type="presParOf" srcId="{0AF9D39F-4743-4F1F-8929-B15A4AE2B232}" destId="{FCD34EEA-9328-4E98-A08F-39D8F55B2C01}" srcOrd="1" destOrd="0" presId="urn:microsoft.com/office/officeart/2005/8/layout/vList5"/>
    <dgm:cxn modelId="{FAE1DAE6-9C73-4C74-9D76-0C9631A722C9}" type="presParOf" srcId="{0AF9D39F-4743-4F1F-8929-B15A4AE2B232}" destId="{B5B6803D-8F4D-46C1-B73F-0C1966DB0DD7}" srcOrd="2" destOrd="0" presId="urn:microsoft.com/office/officeart/2005/8/layout/vList5"/>
    <dgm:cxn modelId="{4EC3BDB7-C260-49BB-B937-FD16CD813E58}" type="presParOf" srcId="{B5B6803D-8F4D-46C1-B73F-0C1966DB0DD7}" destId="{648FA8F4-B043-494E-A7A1-48E85F551CEC}" srcOrd="0" destOrd="0" presId="urn:microsoft.com/office/officeart/2005/8/layout/vList5"/>
    <dgm:cxn modelId="{4F255C0D-5C29-404E-BF31-C185B2A73940}" type="presParOf" srcId="{0AF9D39F-4743-4F1F-8929-B15A4AE2B232}" destId="{A0CCF34F-29BC-44D7-A6FC-707E3D568A44}" srcOrd="3" destOrd="0" presId="urn:microsoft.com/office/officeart/2005/8/layout/vList5"/>
    <dgm:cxn modelId="{BCAF3FAA-F893-4C29-8B5C-E9FBDF79BC92}" type="presParOf" srcId="{0AF9D39F-4743-4F1F-8929-B15A4AE2B232}" destId="{647C049A-5F36-4A9B-8055-47E4B5725CAE}" srcOrd="4" destOrd="0" presId="urn:microsoft.com/office/officeart/2005/8/layout/vList5"/>
    <dgm:cxn modelId="{1B105CC6-D8D8-479F-8140-DD0F3F747578}" type="presParOf" srcId="{647C049A-5F36-4A9B-8055-47E4B5725CAE}" destId="{38D12BBD-7A1F-4D37-AC48-9A3222A68BB0}" srcOrd="0" destOrd="0" presId="urn:microsoft.com/office/officeart/2005/8/layout/vList5"/>
    <dgm:cxn modelId="{9EC3A368-A6F3-4126-8BA3-2615C7A28305}" type="presParOf" srcId="{0AF9D39F-4743-4F1F-8929-B15A4AE2B232}" destId="{697D10AB-CE26-4CBD-8FA6-16979B1865CD}" srcOrd="5" destOrd="0" presId="urn:microsoft.com/office/officeart/2005/8/layout/vList5"/>
    <dgm:cxn modelId="{080E0423-BB6A-4F87-A94B-1E4685D77B69}" type="presParOf" srcId="{0AF9D39F-4743-4F1F-8929-B15A4AE2B232}" destId="{4C5EA5EE-FAD6-43AF-B363-5DFFB3B0AD57}" srcOrd="6" destOrd="0" presId="urn:microsoft.com/office/officeart/2005/8/layout/vList5"/>
    <dgm:cxn modelId="{A4515796-13BA-4D58-98F3-D027EC23C4B8}" type="presParOf" srcId="{4C5EA5EE-FAD6-43AF-B363-5DFFB3B0AD57}" destId="{69CCFAF5-45EA-4665-81A5-6DC56D56AC7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EB8BE-A13E-48BB-A5AA-C679F7615B93}">
      <dsp:nvSpPr>
        <dsp:cNvPr id="0" name=""/>
        <dsp:cNvSpPr/>
      </dsp:nvSpPr>
      <dsp:spPr>
        <a:xfrm>
          <a:off x="11372075" y="3702004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2A2CE-2925-4799-87AC-B5898D9BC9B9}">
      <dsp:nvSpPr>
        <dsp:cNvPr id="0" name=""/>
        <dsp:cNvSpPr/>
      </dsp:nvSpPr>
      <dsp:spPr>
        <a:xfrm>
          <a:off x="10647535" y="2535061"/>
          <a:ext cx="77025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770259" y="249809"/>
              </a:lnTo>
              <a:lnTo>
                <a:pt x="770259" y="366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6B647-724D-420D-A28C-E8309FDB6C25}">
      <dsp:nvSpPr>
        <dsp:cNvPr id="0" name=""/>
        <dsp:cNvSpPr/>
      </dsp:nvSpPr>
      <dsp:spPr>
        <a:xfrm>
          <a:off x="9831555" y="3702004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6AD21-4EFF-419F-AC6F-C0935E60FB0F}">
      <dsp:nvSpPr>
        <dsp:cNvPr id="0" name=""/>
        <dsp:cNvSpPr/>
      </dsp:nvSpPr>
      <dsp:spPr>
        <a:xfrm>
          <a:off x="9877275" y="2535061"/>
          <a:ext cx="770259" cy="366573"/>
        </a:xfrm>
        <a:custGeom>
          <a:avLst/>
          <a:gdLst/>
          <a:ahLst/>
          <a:cxnLst/>
          <a:rect l="0" t="0" r="0" b="0"/>
          <a:pathLst>
            <a:path>
              <a:moveTo>
                <a:pt x="770259" y="0"/>
              </a:moveTo>
              <a:lnTo>
                <a:pt x="77025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A9D77-8E34-4EA8-8FCE-EEB87B899A8F}">
      <dsp:nvSpPr>
        <dsp:cNvPr id="0" name=""/>
        <dsp:cNvSpPr/>
      </dsp:nvSpPr>
      <dsp:spPr>
        <a:xfrm>
          <a:off x="6411105" y="1368117"/>
          <a:ext cx="423642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4236429" y="249809"/>
              </a:lnTo>
              <a:lnTo>
                <a:pt x="4236429" y="366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47D3C-56C9-44DF-982B-E66F5F9F8BFB}">
      <dsp:nvSpPr>
        <dsp:cNvPr id="0" name=""/>
        <dsp:cNvSpPr/>
      </dsp:nvSpPr>
      <dsp:spPr>
        <a:xfrm>
          <a:off x="8291035" y="3702004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B98D5-949E-4587-A10E-43312BCC655E}">
      <dsp:nvSpPr>
        <dsp:cNvPr id="0" name=""/>
        <dsp:cNvSpPr/>
      </dsp:nvSpPr>
      <dsp:spPr>
        <a:xfrm>
          <a:off x="6796235" y="2535061"/>
          <a:ext cx="154051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1540519" y="249809"/>
              </a:lnTo>
              <a:lnTo>
                <a:pt x="1540519" y="366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34A27-9530-435F-BD7B-76CF9C1B2C39}">
      <dsp:nvSpPr>
        <dsp:cNvPr id="0" name=""/>
        <dsp:cNvSpPr/>
      </dsp:nvSpPr>
      <dsp:spPr>
        <a:xfrm>
          <a:off x="6750515" y="3702004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A410C-AADB-43FB-BD78-C38A3B165CAA}">
      <dsp:nvSpPr>
        <dsp:cNvPr id="0" name=""/>
        <dsp:cNvSpPr/>
      </dsp:nvSpPr>
      <dsp:spPr>
        <a:xfrm>
          <a:off x="6750515" y="2535061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3A8E2-885D-4767-A484-C703E2AEEEEB}">
      <dsp:nvSpPr>
        <dsp:cNvPr id="0" name=""/>
        <dsp:cNvSpPr/>
      </dsp:nvSpPr>
      <dsp:spPr>
        <a:xfrm>
          <a:off x="5209995" y="3702004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EE9DD-27ED-4957-9F90-11017F429744}">
      <dsp:nvSpPr>
        <dsp:cNvPr id="0" name=""/>
        <dsp:cNvSpPr/>
      </dsp:nvSpPr>
      <dsp:spPr>
        <a:xfrm>
          <a:off x="5255715" y="2535061"/>
          <a:ext cx="1540519" cy="366573"/>
        </a:xfrm>
        <a:custGeom>
          <a:avLst/>
          <a:gdLst/>
          <a:ahLst/>
          <a:cxnLst/>
          <a:rect l="0" t="0" r="0" b="0"/>
          <a:pathLst>
            <a:path>
              <a:moveTo>
                <a:pt x="1540519" y="0"/>
              </a:moveTo>
              <a:lnTo>
                <a:pt x="154051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529AD-1F01-4F9E-A6D7-2BC2456A7046}">
      <dsp:nvSpPr>
        <dsp:cNvPr id="0" name=""/>
        <dsp:cNvSpPr/>
      </dsp:nvSpPr>
      <dsp:spPr>
        <a:xfrm>
          <a:off x="6411105" y="1368117"/>
          <a:ext cx="38512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385129" y="249809"/>
              </a:lnTo>
              <a:lnTo>
                <a:pt x="385129" y="366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9C60C-7080-4377-BA0B-B282642B5B83}">
      <dsp:nvSpPr>
        <dsp:cNvPr id="0" name=""/>
        <dsp:cNvSpPr/>
      </dsp:nvSpPr>
      <dsp:spPr>
        <a:xfrm>
          <a:off x="3669476" y="3702004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E8508-EB01-46FC-926A-C698B2EEB89F}">
      <dsp:nvSpPr>
        <dsp:cNvPr id="0" name=""/>
        <dsp:cNvSpPr/>
      </dsp:nvSpPr>
      <dsp:spPr>
        <a:xfrm>
          <a:off x="2174676" y="2535061"/>
          <a:ext cx="154051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1540519" y="249809"/>
              </a:lnTo>
              <a:lnTo>
                <a:pt x="1540519" y="366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1ADA4-3226-42E0-AA74-A7857D0AFF8E}">
      <dsp:nvSpPr>
        <dsp:cNvPr id="0" name=""/>
        <dsp:cNvSpPr/>
      </dsp:nvSpPr>
      <dsp:spPr>
        <a:xfrm>
          <a:off x="2128956" y="3702004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A59EF-728B-4BE5-873E-9655C58580A7}">
      <dsp:nvSpPr>
        <dsp:cNvPr id="0" name=""/>
        <dsp:cNvSpPr/>
      </dsp:nvSpPr>
      <dsp:spPr>
        <a:xfrm>
          <a:off x="2128956" y="2535061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8663A-A958-442A-BC4B-C90FAA81C03F}">
      <dsp:nvSpPr>
        <dsp:cNvPr id="0" name=""/>
        <dsp:cNvSpPr/>
      </dsp:nvSpPr>
      <dsp:spPr>
        <a:xfrm>
          <a:off x="588436" y="3702004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DC6AE-7BA5-401C-9B12-F1C785488B1A}">
      <dsp:nvSpPr>
        <dsp:cNvPr id="0" name=""/>
        <dsp:cNvSpPr/>
      </dsp:nvSpPr>
      <dsp:spPr>
        <a:xfrm>
          <a:off x="634156" y="2535061"/>
          <a:ext cx="1540519" cy="366573"/>
        </a:xfrm>
        <a:custGeom>
          <a:avLst/>
          <a:gdLst/>
          <a:ahLst/>
          <a:cxnLst/>
          <a:rect l="0" t="0" r="0" b="0"/>
          <a:pathLst>
            <a:path>
              <a:moveTo>
                <a:pt x="1540519" y="0"/>
              </a:moveTo>
              <a:lnTo>
                <a:pt x="154051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E65FA-9FE3-4368-B4E7-506A1269172C}">
      <dsp:nvSpPr>
        <dsp:cNvPr id="0" name=""/>
        <dsp:cNvSpPr/>
      </dsp:nvSpPr>
      <dsp:spPr>
        <a:xfrm>
          <a:off x="2174676" y="1368117"/>
          <a:ext cx="4236429" cy="366573"/>
        </a:xfrm>
        <a:custGeom>
          <a:avLst/>
          <a:gdLst/>
          <a:ahLst/>
          <a:cxnLst/>
          <a:rect l="0" t="0" r="0" b="0"/>
          <a:pathLst>
            <a:path>
              <a:moveTo>
                <a:pt x="4236429" y="0"/>
              </a:moveTo>
              <a:lnTo>
                <a:pt x="423642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6CA39-CCE8-4A5C-A6D8-E5891652B356}">
      <dsp:nvSpPr>
        <dsp:cNvPr id="0" name=""/>
        <dsp:cNvSpPr/>
      </dsp:nvSpPr>
      <dsp:spPr>
        <a:xfrm>
          <a:off x="5780893" y="567747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C6DE90-8592-46EA-B877-1C9BA08EF9DC}">
      <dsp:nvSpPr>
        <dsp:cNvPr id="0" name=""/>
        <dsp:cNvSpPr/>
      </dsp:nvSpPr>
      <dsp:spPr>
        <a:xfrm>
          <a:off x="5920940" y="700792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Sub-Projects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5944382" y="724234"/>
        <a:ext cx="1213541" cy="753486"/>
      </dsp:txXfrm>
    </dsp:sp>
    <dsp:sp modelId="{86E7FFEA-F53B-4C0E-B3D6-15CC0114AD32}">
      <dsp:nvSpPr>
        <dsp:cNvPr id="0" name=""/>
        <dsp:cNvSpPr/>
      </dsp:nvSpPr>
      <dsp:spPr>
        <a:xfrm>
          <a:off x="1544463" y="1734691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5187AC-B25D-4466-9D29-32C7BB1EE8F2}">
      <dsp:nvSpPr>
        <dsp:cNvPr id="0" name=""/>
        <dsp:cNvSpPr/>
      </dsp:nvSpPr>
      <dsp:spPr>
        <a:xfrm>
          <a:off x="1684510" y="1867736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Modelling</a:t>
          </a:r>
          <a:endParaRPr lang="en-US" sz="1400" kern="1200" dirty="0"/>
        </a:p>
      </dsp:txBody>
      <dsp:txXfrm>
        <a:off x="1707952" y="1891178"/>
        <a:ext cx="1213541" cy="753486"/>
      </dsp:txXfrm>
    </dsp:sp>
    <dsp:sp modelId="{F931D750-83C8-4223-B86B-767D036E404A}">
      <dsp:nvSpPr>
        <dsp:cNvPr id="0" name=""/>
        <dsp:cNvSpPr/>
      </dsp:nvSpPr>
      <dsp:spPr>
        <a:xfrm>
          <a:off x="3943" y="2901634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B24420-D4AD-4139-AC15-3FDCECF65325}">
      <dsp:nvSpPr>
        <dsp:cNvPr id="0" name=""/>
        <dsp:cNvSpPr/>
      </dsp:nvSpPr>
      <dsp:spPr>
        <a:xfrm>
          <a:off x="143991" y="3034679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/>
            <a:t>Dynamical Modelling of the System</a:t>
          </a:r>
          <a:endParaRPr lang="en-US" sz="900" kern="1200"/>
        </a:p>
      </dsp:txBody>
      <dsp:txXfrm>
        <a:off x="167433" y="3058121"/>
        <a:ext cx="1213541" cy="753486"/>
      </dsp:txXfrm>
    </dsp:sp>
    <dsp:sp modelId="{A79F96AD-A9B8-4088-935A-B65959895B84}">
      <dsp:nvSpPr>
        <dsp:cNvPr id="0" name=""/>
        <dsp:cNvSpPr/>
      </dsp:nvSpPr>
      <dsp:spPr>
        <a:xfrm>
          <a:off x="3943" y="4068578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00A193-0D3D-48ED-9332-CD1B21FCC306}">
      <dsp:nvSpPr>
        <dsp:cNvPr id="0" name=""/>
        <dsp:cNvSpPr/>
      </dsp:nvSpPr>
      <dsp:spPr>
        <a:xfrm>
          <a:off x="143991" y="4201623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Newtonian</a:t>
          </a:r>
          <a:r>
            <a:rPr lang="tr-TR" sz="900" kern="1200" dirty="0"/>
            <a:t>, </a:t>
          </a:r>
          <a:r>
            <a:rPr lang="tr-TR" sz="900" kern="1200" dirty="0" err="1"/>
            <a:t>Lagranian</a:t>
          </a:r>
          <a:r>
            <a:rPr lang="tr-TR" sz="900" kern="1200" dirty="0"/>
            <a:t> </a:t>
          </a:r>
          <a:r>
            <a:rPr lang="tr-TR" sz="900" kern="1200" dirty="0" err="1"/>
            <a:t>and</a:t>
          </a:r>
          <a:r>
            <a:rPr lang="tr-TR" sz="900" kern="1200" dirty="0"/>
            <a:t> </a:t>
          </a:r>
          <a:r>
            <a:rPr lang="tr-TR" sz="900" kern="1200" dirty="0" err="1"/>
            <a:t>Hamiltonian</a:t>
          </a:r>
          <a:r>
            <a:rPr lang="tr-TR" sz="900" kern="1200" dirty="0"/>
            <a:t> </a:t>
          </a:r>
          <a:r>
            <a:rPr lang="tr-TR" sz="900" kern="1200" dirty="0" err="1"/>
            <a:t>Mechanics</a:t>
          </a:r>
          <a:r>
            <a:rPr lang="tr-TR" sz="900" kern="1200" dirty="0"/>
            <a:t> </a:t>
          </a:r>
          <a:r>
            <a:rPr lang="tr-TR" sz="900" u="none" kern="1200" dirty="0">
              <a:solidFill>
                <a:schemeClr val="tx1"/>
              </a:solidFill>
              <a:sym typeface="Wingdings" panose="05000000000000000000" pitchFamily="2" charset="2"/>
            </a:rPr>
            <a:t>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u="sng" kern="1200" dirty="0">
              <a:solidFill>
                <a:srgbClr val="FF0000"/>
              </a:solidFill>
            </a:rPr>
            <a:t> </a:t>
          </a:r>
          <a:r>
            <a:rPr lang="tr-TR" sz="900" u="sng" kern="1200" dirty="0" err="1">
              <a:solidFill>
                <a:srgbClr val="FF0000"/>
              </a:solidFill>
            </a:rPr>
            <a:t>Euler</a:t>
          </a:r>
          <a:r>
            <a:rPr lang="tr-TR" sz="900" u="sng" kern="1200" dirty="0">
              <a:solidFill>
                <a:srgbClr val="FF0000"/>
              </a:solidFill>
            </a:rPr>
            <a:t>-Lagrange </a:t>
          </a:r>
          <a:r>
            <a:rPr lang="tr-TR" sz="900" u="sng" kern="1200" dirty="0" err="1">
              <a:solidFill>
                <a:srgbClr val="FF0000"/>
              </a:solidFill>
            </a:rPr>
            <a:t>Calculations</a:t>
          </a:r>
          <a:endParaRPr lang="en-US" sz="900" u="sng" kern="1200" dirty="0">
            <a:solidFill>
              <a:srgbClr val="FF0000"/>
            </a:solidFill>
          </a:endParaRPr>
        </a:p>
      </dsp:txBody>
      <dsp:txXfrm>
        <a:off x="167433" y="4225065"/>
        <a:ext cx="1213541" cy="753486"/>
      </dsp:txXfrm>
    </dsp:sp>
    <dsp:sp modelId="{1E927102-8DE7-4930-BE27-C398BE59D373}">
      <dsp:nvSpPr>
        <dsp:cNvPr id="0" name=""/>
        <dsp:cNvSpPr/>
      </dsp:nvSpPr>
      <dsp:spPr>
        <a:xfrm>
          <a:off x="1544463" y="2901634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08306B-0551-4123-A353-1CD5D18AC05E}">
      <dsp:nvSpPr>
        <dsp:cNvPr id="0" name=""/>
        <dsp:cNvSpPr/>
      </dsp:nvSpPr>
      <dsp:spPr>
        <a:xfrm>
          <a:off x="1684510" y="3034679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/>
            <a:t>CAD Design according to design specifications </a:t>
          </a:r>
          <a:endParaRPr lang="en-US" sz="900" kern="1200"/>
        </a:p>
      </dsp:txBody>
      <dsp:txXfrm>
        <a:off x="1707952" y="3058121"/>
        <a:ext cx="1213541" cy="753486"/>
      </dsp:txXfrm>
    </dsp:sp>
    <dsp:sp modelId="{FAC537CB-D810-4DDB-8132-8EBC5979D450}">
      <dsp:nvSpPr>
        <dsp:cNvPr id="0" name=""/>
        <dsp:cNvSpPr/>
      </dsp:nvSpPr>
      <dsp:spPr>
        <a:xfrm>
          <a:off x="1544463" y="4068578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F66139-8271-4695-9CAB-054DD4A08985}">
      <dsp:nvSpPr>
        <dsp:cNvPr id="0" name=""/>
        <dsp:cNvSpPr/>
      </dsp:nvSpPr>
      <dsp:spPr>
        <a:xfrm>
          <a:off x="1684510" y="4201623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Fusion</a:t>
          </a:r>
          <a:r>
            <a:rPr lang="tr-TR" sz="900" kern="1200" dirty="0"/>
            <a:t> 360, </a:t>
          </a:r>
          <a:r>
            <a:rPr lang="tr-TR" sz="900" kern="1200" dirty="0" err="1"/>
            <a:t>SOLIDWORKS</a:t>
          </a:r>
          <a:r>
            <a:rPr lang="tr-TR" sz="900" kern="1200" dirty="0"/>
            <a:t>, </a:t>
          </a:r>
          <a:r>
            <a:rPr lang="tr-TR" sz="900" kern="1200" dirty="0" err="1"/>
            <a:t>CATIA</a:t>
          </a:r>
          <a:r>
            <a:rPr lang="tr-TR" sz="900" kern="1200" dirty="0"/>
            <a:t>  </a:t>
          </a:r>
          <a:r>
            <a:rPr lang="tr-TR" sz="900" kern="1200" dirty="0">
              <a:sym typeface="Wingdings" panose="05000000000000000000" pitchFamily="2" charset="2"/>
            </a:rPr>
            <a:t></a:t>
          </a:r>
          <a:r>
            <a:rPr lang="tr-TR" sz="900" kern="1200" dirty="0"/>
            <a:t> </a:t>
          </a:r>
          <a:r>
            <a:rPr lang="tr-TR" sz="900" u="sng" kern="1200" dirty="0" err="1">
              <a:solidFill>
                <a:srgbClr val="FF0000"/>
              </a:solidFill>
            </a:rPr>
            <a:t>SOLIDWORKS</a:t>
          </a:r>
          <a:endParaRPr lang="en-US" sz="900" u="sng" kern="1200" dirty="0">
            <a:solidFill>
              <a:srgbClr val="FF0000"/>
            </a:solidFill>
          </a:endParaRPr>
        </a:p>
      </dsp:txBody>
      <dsp:txXfrm>
        <a:off x="1707952" y="4225065"/>
        <a:ext cx="1213541" cy="753486"/>
      </dsp:txXfrm>
    </dsp:sp>
    <dsp:sp modelId="{77F2E87A-915F-453E-91F9-25A1A36C7EB4}">
      <dsp:nvSpPr>
        <dsp:cNvPr id="0" name=""/>
        <dsp:cNvSpPr/>
      </dsp:nvSpPr>
      <dsp:spPr>
        <a:xfrm>
          <a:off x="3084983" y="2901634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E4C206-78D6-4C6B-846D-180FE950310E}">
      <dsp:nvSpPr>
        <dsp:cNvPr id="0" name=""/>
        <dsp:cNvSpPr/>
      </dsp:nvSpPr>
      <dsp:spPr>
        <a:xfrm>
          <a:off x="3225030" y="3034679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/>
            <a:t>Verification of design via Structural testing </a:t>
          </a:r>
          <a:endParaRPr lang="en-US" sz="900" kern="1200"/>
        </a:p>
      </dsp:txBody>
      <dsp:txXfrm>
        <a:off x="3248472" y="3058121"/>
        <a:ext cx="1213541" cy="753486"/>
      </dsp:txXfrm>
    </dsp:sp>
    <dsp:sp modelId="{83460943-BA80-411E-BCC4-AB975E93BF12}">
      <dsp:nvSpPr>
        <dsp:cNvPr id="0" name=""/>
        <dsp:cNvSpPr/>
      </dsp:nvSpPr>
      <dsp:spPr>
        <a:xfrm>
          <a:off x="3084983" y="4068578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F96D97-E1E8-4151-8654-FE9761CB5B4E}">
      <dsp:nvSpPr>
        <dsp:cNvPr id="0" name=""/>
        <dsp:cNvSpPr/>
      </dsp:nvSpPr>
      <dsp:spPr>
        <a:xfrm>
          <a:off x="3225030" y="4201623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ANSYS</a:t>
          </a:r>
          <a:r>
            <a:rPr lang="tr-TR" sz="900" kern="1200" dirty="0"/>
            <a:t> Workbench, </a:t>
          </a:r>
          <a:r>
            <a:rPr lang="tr-TR" sz="900" kern="1200" dirty="0" err="1"/>
            <a:t>SIEMENS</a:t>
          </a:r>
          <a:r>
            <a:rPr lang="tr-TR" sz="900" kern="1200" dirty="0"/>
            <a:t> </a:t>
          </a:r>
          <a:r>
            <a:rPr lang="tr-TR" sz="900" kern="1200" dirty="0" err="1"/>
            <a:t>NX</a:t>
          </a:r>
          <a:r>
            <a:rPr lang="tr-TR" sz="900" kern="1200" dirty="0"/>
            <a:t> </a:t>
          </a:r>
          <a:r>
            <a:rPr lang="tr-TR" sz="900" kern="1200" dirty="0">
              <a:sym typeface="Wingdings" panose="05000000000000000000" pitchFamily="2" charset="2"/>
            </a:rPr>
            <a:t></a:t>
          </a:r>
          <a:r>
            <a:rPr lang="tr-TR" sz="900" kern="1200" dirty="0"/>
            <a:t>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u="sng" kern="1200" dirty="0" err="1">
              <a:solidFill>
                <a:srgbClr val="FF0000"/>
              </a:solidFill>
            </a:rPr>
            <a:t>ANSYS</a:t>
          </a:r>
          <a:r>
            <a:rPr lang="tr-TR" sz="900" u="sng" kern="1200" dirty="0">
              <a:solidFill>
                <a:srgbClr val="FF0000"/>
              </a:solidFill>
            </a:rPr>
            <a:t> Workbench</a:t>
          </a:r>
          <a:endParaRPr lang="en-US" sz="900" u="sng" kern="1200" dirty="0">
            <a:solidFill>
              <a:srgbClr val="FF0000"/>
            </a:solidFill>
          </a:endParaRPr>
        </a:p>
      </dsp:txBody>
      <dsp:txXfrm>
        <a:off x="3248472" y="4225065"/>
        <a:ext cx="1213541" cy="753486"/>
      </dsp:txXfrm>
    </dsp:sp>
    <dsp:sp modelId="{E6ED0146-616D-43C4-AA85-077A9FF549AE}">
      <dsp:nvSpPr>
        <dsp:cNvPr id="0" name=""/>
        <dsp:cNvSpPr/>
      </dsp:nvSpPr>
      <dsp:spPr>
        <a:xfrm>
          <a:off x="6166023" y="1734691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F780D7-6649-4F2D-B071-66C1A190AF68}">
      <dsp:nvSpPr>
        <dsp:cNvPr id="0" name=""/>
        <dsp:cNvSpPr/>
      </dsp:nvSpPr>
      <dsp:spPr>
        <a:xfrm>
          <a:off x="6306070" y="1867736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Simulation</a:t>
          </a:r>
          <a:r>
            <a:rPr lang="tr-TR" sz="1100" kern="1200" dirty="0"/>
            <a:t>/Control</a:t>
          </a:r>
          <a:endParaRPr lang="en-US" sz="1100" kern="1200" dirty="0"/>
        </a:p>
      </dsp:txBody>
      <dsp:txXfrm>
        <a:off x="6329512" y="1891178"/>
        <a:ext cx="1213541" cy="753486"/>
      </dsp:txXfrm>
    </dsp:sp>
    <dsp:sp modelId="{18AC080D-5A4A-4569-957B-517C8B8BEC06}">
      <dsp:nvSpPr>
        <dsp:cNvPr id="0" name=""/>
        <dsp:cNvSpPr/>
      </dsp:nvSpPr>
      <dsp:spPr>
        <a:xfrm>
          <a:off x="4625503" y="2901634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7B338B-9976-4AB6-9838-60C9ABDF4DFE}">
      <dsp:nvSpPr>
        <dsp:cNvPr id="0" name=""/>
        <dsp:cNvSpPr/>
      </dsp:nvSpPr>
      <dsp:spPr>
        <a:xfrm>
          <a:off x="4765550" y="3034679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/>
            <a:t>Deriving the Transfer Function and calculating PID coefficients of the system. </a:t>
          </a:r>
          <a:endParaRPr lang="en-US" sz="900" kern="1200"/>
        </a:p>
      </dsp:txBody>
      <dsp:txXfrm>
        <a:off x="4788992" y="3058121"/>
        <a:ext cx="1213541" cy="753486"/>
      </dsp:txXfrm>
    </dsp:sp>
    <dsp:sp modelId="{943D032B-6DAB-4BC7-9702-E6EAF16C9F57}">
      <dsp:nvSpPr>
        <dsp:cNvPr id="0" name=""/>
        <dsp:cNvSpPr/>
      </dsp:nvSpPr>
      <dsp:spPr>
        <a:xfrm>
          <a:off x="4625503" y="4068578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06E23B-A041-4705-A28E-2514216E1DC8}">
      <dsp:nvSpPr>
        <dsp:cNvPr id="0" name=""/>
        <dsp:cNvSpPr/>
      </dsp:nvSpPr>
      <dsp:spPr>
        <a:xfrm>
          <a:off x="4765550" y="4201623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u="sng" kern="1200" dirty="0" err="1">
              <a:solidFill>
                <a:srgbClr val="FF0000"/>
              </a:solidFill>
            </a:rPr>
            <a:t>Applied</a:t>
          </a:r>
          <a:r>
            <a:rPr lang="tr-TR" sz="900" u="sng" kern="1200" dirty="0">
              <a:solidFill>
                <a:srgbClr val="FF0000"/>
              </a:solidFill>
            </a:rPr>
            <a:t> Control </a:t>
          </a:r>
          <a:r>
            <a:rPr lang="tr-TR" sz="900" u="sng" kern="1200" dirty="0" err="1">
              <a:solidFill>
                <a:srgbClr val="FF0000"/>
              </a:solidFill>
            </a:rPr>
            <a:t>Theory</a:t>
          </a:r>
          <a:endParaRPr lang="en-US" sz="900" u="sng" kern="1200" dirty="0">
            <a:solidFill>
              <a:srgbClr val="FF0000"/>
            </a:solidFill>
          </a:endParaRPr>
        </a:p>
      </dsp:txBody>
      <dsp:txXfrm>
        <a:off x="4788992" y="4225065"/>
        <a:ext cx="1213541" cy="753486"/>
      </dsp:txXfrm>
    </dsp:sp>
    <dsp:sp modelId="{7606CC9B-4CD3-489B-B911-41C246990B64}">
      <dsp:nvSpPr>
        <dsp:cNvPr id="0" name=""/>
        <dsp:cNvSpPr/>
      </dsp:nvSpPr>
      <dsp:spPr>
        <a:xfrm>
          <a:off x="6166023" y="2901634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6B1F97-2E25-4F58-A4BC-5DA56D875883}">
      <dsp:nvSpPr>
        <dsp:cNvPr id="0" name=""/>
        <dsp:cNvSpPr/>
      </dsp:nvSpPr>
      <dsp:spPr>
        <a:xfrm>
          <a:off x="6306070" y="3034679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/>
            <a:t>Successfully implementing PIDs into the simulation environment. </a:t>
          </a:r>
          <a:endParaRPr lang="en-US" sz="900" kern="1200"/>
        </a:p>
      </dsp:txBody>
      <dsp:txXfrm>
        <a:off x="6329512" y="3058121"/>
        <a:ext cx="1213541" cy="753486"/>
      </dsp:txXfrm>
    </dsp:sp>
    <dsp:sp modelId="{BDE6E4F7-EFF1-4BB8-8558-4E6CEB6F8FDD}">
      <dsp:nvSpPr>
        <dsp:cNvPr id="0" name=""/>
        <dsp:cNvSpPr/>
      </dsp:nvSpPr>
      <dsp:spPr>
        <a:xfrm>
          <a:off x="6166023" y="4068578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058B7C-0290-4AEB-80C3-D192EA6D0E61}">
      <dsp:nvSpPr>
        <dsp:cNvPr id="0" name=""/>
        <dsp:cNvSpPr/>
      </dsp:nvSpPr>
      <dsp:spPr>
        <a:xfrm>
          <a:off x="6306070" y="4201623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CoppeliaSim</a:t>
          </a:r>
          <a:r>
            <a:rPr lang="tr-TR" sz="900" kern="1200" dirty="0"/>
            <a:t>, </a:t>
          </a:r>
          <a:r>
            <a:rPr lang="tr-TR" sz="900" kern="1200" dirty="0" err="1"/>
            <a:t>Gazebo</a:t>
          </a:r>
          <a:r>
            <a:rPr lang="tr-TR" sz="900" kern="1200" dirty="0"/>
            <a:t>, MATLAB/</a:t>
          </a:r>
          <a:r>
            <a:rPr lang="tr-TR" sz="900" kern="1200" dirty="0" err="1"/>
            <a:t>Simscape</a:t>
          </a:r>
          <a:r>
            <a:rPr lang="tr-TR" sz="900" kern="1200" dirty="0"/>
            <a:t> </a:t>
          </a:r>
          <a:r>
            <a:rPr lang="tr-TR" sz="900" kern="1200" dirty="0" err="1"/>
            <a:t>Multibody</a:t>
          </a:r>
          <a:r>
            <a:rPr lang="tr-TR" sz="900" kern="1200" dirty="0"/>
            <a:t> Environment </a:t>
          </a:r>
          <a:r>
            <a:rPr lang="tr-TR" sz="900" kern="1200" dirty="0">
              <a:sym typeface="Wingdings" panose="05000000000000000000" pitchFamily="2" charset="2"/>
            </a:rPr>
            <a:t></a:t>
          </a:r>
          <a:r>
            <a:rPr lang="tr-TR" sz="900" kern="1200" dirty="0"/>
            <a:t> </a:t>
          </a:r>
          <a:r>
            <a:rPr lang="tr-TR" sz="900" u="sng" kern="1200" dirty="0" err="1">
              <a:solidFill>
                <a:srgbClr val="FF0000"/>
              </a:solidFill>
            </a:rPr>
            <a:t>Simscape</a:t>
          </a:r>
          <a:r>
            <a:rPr lang="tr-TR" sz="900" u="sng" kern="1200" dirty="0">
              <a:solidFill>
                <a:srgbClr val="FF0000"/>
              </a:solidFill>
            </a:rPr>
            <a:t> </a:t>
          </a:r>
          <a:r>
            <a:rPr lang="tr-TR" sz="900" u="sng" kern="1200" dirty="0" err="1">
              <a:solidFill>
                <a:srgbClr val="FF0000"/>
              </a:solidFill>
            </a:rPr>
            <a:t>Multibody</a:t>
          </a:r>
          <a:r>
            <a:rPr lang="tr-TR" sz="900" u="sng" kern="1200" dirty="0">
              <a:solidFill>
                <a:srgbClr val="FF0000"/>
              </a:solidFill>
            </a:rPr>
            <a:t> </a:t>
          </a:r>
          <a:r>
            <a:rPr lang="tr-TR" sz="900" u="sng" kern="1200" dirty="0" err="1">
              <a:solidFill>
                <a:srgbClr val="FF0000"/>
              </a:solidFill>
            </a:rPr>
            <a:t>Enivronment</a:t>
          </a:r>
          <a:endParaRPr lang="en-US" sz="900" u="sng" kern="1200" dirty="0">
            <a:solidFill>
              <a:srgbClr val="FF0000"/>
            </a:solidFill>
          </a:endParaRPr>
        </a:p>
      </dsp:txBody>
      <dsp:txXfrm>
        <a:off x="6329512" y="4225065"/>
        <a:ext cx="1213541" cy="753486"/>
      </dsp:txXfrm>
    </dsp:sp>
    <dsp:sp modelId="{D608E975-971B-4EF3-AC7B-1B684CCE340C}">
      <dsp:nvSpPr>
        <dsp:cNvPr id="0" name=""/>
        <dsp:cNvSpPr/>
      </dsp:nvSpPr>
      <dsp:spPr>
        <a:xfrm>
          <a:off x="7706542" y="2901634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FEFE28-DE1B-436D-917D-5D060BC664D1}">
      <dsp:nvSpPr>
        <dsp:cNvPr id="0" name=""/>
        <dsp:cNvSpPr/>
      </dsp:nvSpPr>
      <dsp:spPr>
        <a:xfrm>
          <a:off x="7846590" y="3034679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/>
            <a:t>PID tuning according to performance tests. </a:t>
          </a:r>
          <a:endParaRPr lang="en-US" sz="900" kern="1200"/>
        </a:p>
      </dsp:txBody>
      <dsp:txXfrm>
        <a:off x="7870032" y="3058121"/>
        <a:ext cx="1213541" cy="753486"/>
      </dsp:txXfrm>
    </dsp:sp>
    <dsp:sp modelId="{930DFC09-51F0-4158-9B61-D0113E39A6D9}">
      <dsp:nvSpPr>
        <dsp:cNvPr id="0" name=""/>
        <dsp:cNvSpPr/>
      </dsp:nvSpPr>
      <dsp:spPr>
        <a:xfrm>
          <a:off x="7706542" y="4068578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DEE023-6DB0-4BB9-A3B5-A605B75A60EB}">
      <dsp:nvSpPr>
        <dsp:cNvPr id="0" name=""/>
        <dsp:cNvSpPr/>
      </dsp:nvSpPr>
      <dsp:spPr>
        <a:xfrm>
          <a:off x="7846590" y="4201623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u="sng" kern="1200" dirty="0">
              <a:solidFill>
                <a:srgbClr val="FF0000"/>
              </a:solidFill>
            </a:rPr>
            <a:t>Software/</a:t>
          </a:r>
          <a:r>
            <a:rPr lang="tr-TR" sz="900" u="sng" kern="1200" dirty="0" err="1">
              <a:solidFill>
                <a:srgbClr val="FF0000"/>
              </a:solidFill>
            </a:rPr>
            <a:t>Simulation</a:t>
          </a:r>
          <a:r>
            <a:rPr lang="tr-TR" sz="900" u="sng" kern="1200" dirty="0">
              <a:solidFill>
                <a:srgbClr val="FF0000"/>
              </a:solidFill>
            </a:rPr>
            <a:t> </a:t>
          </a:r>
          <a:r>
            <a:rPr lang="tr-TR" sz="900" u="sng" kern="1200" dirty="0" err="1">
              <a:solidFill>
                <a:srgbClr val="FF0000"/>
              </a:solidFill>
            </a:rPr>
            <a:t>testing</a:t>
          </a:r>
          <a:r>
            <a:rPr lang="tr-TR" sz="900" u="sng" kern="1200" dirty="0">
              <a:solidFill>
                <a:srgbClr val="FF0000"/>
              </a:solidFill>
            </a:rPr>
            <a:t> &amp; </a:t>
          </a:r>
          <a:r>
            <a:rPr lang="tr-TR" sz="900" u="sng" kern="1200" dirty="0" err="1">
              <a:solidFill>
                <a:srgbClr val="FF0000"/>
              </a:solidFill>
            </a:rPr>
            <a:t>Troubleshooting</a:t>
          </a:r>
          <a:endParaRPr lang="en-US" sz="900" u="sng" kern="1200" dirty="0">
            <a:solidFill>
              <a:srgbClr val="FF0000"/>
            </a:solidFill>
          </a:endParaRPr>
        </a:p>
      </dsp:txBody>
      <dsp:txXfrm>
        <a:off x="7870032" y="4225065"/>
        <a:ext cx="1213541" cy="753486"/>
      </dsp:txXfrm>
    </dsp:sp>
    <dsp:sp modelId="{C1805185-F6A2-4E90-BEDD-2343941C522B}">
      <dsp:nvSpPr>
        <dsp:cNvPr id="0" name=""/>
        <dsp:cNvSpPr/>
      </dsp:nvSpPr>
      <dsp:spPr>
        <a:xfrm>
          <a:off x="10017322" y="1734691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192A72-0C7A-48CD-8626-18A4B8A5613B}">
      <dsp:nvSpPr>
        <dsp:cNvPr id="0" name=""/>
        <dsp:cNvSpPr/>
      </dsp:nvSpPr>
      <dsp:spPr>
        <a:xfrm>
          <a:off x="10157369" y="1867736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Sensing</a:t>
          </a:r>
          <a:endParaRPr lang="en-US" sz="1400" kern="1200" dirty="0"/>
        </a:p>
      </dsp:txBody>
      <dsp:txXfrm>
        <a:off x="10180811" y="1891178"/>
        <a:ext cx="1213541" cy="753486"/>
      </dsp:txXfrm>
    </dsp:sp>
    <dsp:sp modelId="{EAC5F854-7CA3-420C-BC99-FDE7ACCA2314}">
      <dsp:nvSpPr>
        <dsp:cNvPr id="0" name=""/>
        <dsp:cNvSpPr/>
      </dsp:nvSpPr>
      <dsp:spPr>
        <a:xfrm>
          <a:off x="9247062" y="2901634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0DD178-BAEA-448D-A6CD-E2316BE7BCE7}">
      <dsp:nvSpPr>
        <dsp:cNvPr id="0" name=""/>
        <dsp:cNvSpPr/>
      </dsp:nvSpPr>
      <dsp:spPr>
        <a:xfrm>
          <a:off x="9387109" y="3034679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/>
            <a:t>Deciding a sensing type that is also applicable in real life. </a:t>
          </a:r>
          <a:endParaRPr lang="en-US" sz="900" kern="1200"/>
        </a:p>
      </dsp:txBody>
      <dsp:txXfrm>
        <a:off x="9410551" y="3058121"/>
        <a:ext cx="1213541" cy="753486"/>
      </dsp:txXfrm>
    </dsp:sp>
    <dsp:sp modelId="{6DBED16E-65D6-4FA0-9AA1-8CA421056F0A}">
      <dsp:nvSpPr>
        <dsp:cNvPr id="0" name=""/>
        <dsp:cNvSpPr/>
      </dsp:nvSpPr>
      <dsp:spPr>
        <a:xfrm>
          <a:off x="9247062" y="4068578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F509FA-0909-4F3A-9A1F-ED595D632158}">
      <dsp:nvSpPr>
        <dsp:cNvPr id="0" name=""/>
        <dsp:cNvSpPr/>
      </dsp:nvSpPr>
      <dsp:spPr>
        <a:xfrm>
          <a:off x="9387109" y="4201623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Visual </a:t>
          </a:r>
          <a:r>
            <a:rPr lang="tr-TR" sz="900" kern="1200" dirty="0" err="1"/>
            <a:t>Sensing</a:t>
          </a:r>
          <a:r>
            <a:rPr lang="tr-TR" sz="900" kern="1200" dirty="0"/>
            <a:t> (</a:t>
          </a:r>
          <a:r>
            <a:rPr lang="tr-TR" sz="900" kern="1200" dirty="0" err="1"/>
            <a:t>Camera</a:t>
          </a:r>
          <a:r>
            <a:rPr lang="tr-TR" sz="900" kern="1200" dirty="0"/>
            <a:t>), </a:t>
          </a:r>
          <a:r>
            <a:rPr lang="tr-TR" sz="900" kern="1200" dirty="0" err="1"/>
            <a:t>Touchscreen</a:t>
          </a:r>
          <a:r>
            <a:rPr lang="tr-TR" sz="900" kern="1200" dirty="0"/>
            <a:t> </a:t>
          </a:r>
          <a:r>
            <a:rPr lang="tr-TR" sz="900" kern="1200" dirty="0">
              <a:sym typeface="Wingdings" panose="05000000000000000000" pitchFamily="2" charset="2"/>
            </a:rPr>
            <a:t>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 </a:t>
          </a:r>
          <a:r>
            <a:rPr lang="tr-TR" sz="900" u="sng" kern="1200" dirty="0" err="1">
              <a:solidFill>
                <a:srgbClr val="FF0000"/>
              </a:solidFill>
            </a:rPr>
            <a:t>Touchscreen</a:t>
          </a:r>
          <a:endParaRPr lang="en-US" sz="900" u="sng" kern="1200" dirty="0">
            <a:solidFill>
              <a:srgbClr val="FF0000"/>
            </a:solidFill>
          </a:endParaRPr>
        </a:p>
      </dsp:txBody>
      <dsp:txXfrm>
        <a:off x="9410551" y="4225065"/>
        <a:ext cx="1213541" cy="753486"/>
      </dsp:txXfrm>
    </dsp:sp>
    <dsp:sp modelId="{A670D18F-9E4E-493C-B5D3-B370DC9CAAAD}">
      <dsp:nvSpPr>
        <dsp:cNvPr id="0" name=""/>
        <dsp:cNvSpPr/>
      </dsp:nvSpPr>
      <dsp:spPr>
        <a:xfrm>
          <a:off x="10787582" y="2901634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F11733-C0A3-4626-8697-2A43936A8913}">
      <dsp:nvSpPr>
        <dsp:cNvPr id="0" name=""/>
        <dsp:cNvSpPr/>
      </dsp:nvSpPr>
      <dsp:spPr>
        <a:xfrm>
          <a:off x="10927629" y="3034679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/>
            <a:t>Correctly sensing and outputting position. </a:t>
          </a:r>
          <a:endParaRPr lang="en-US" sz="900" kern="1200"/>
        </a:p>
      </dsp:txBody>
      <dsp:txXfrm>
        <a:off x="10951071" y="3058121"/>
        <a:ext cx="1213541" cy="753486"/>
      </dsp:txXfrm>
    </dsp:sp>
    <dsp:sp modelId="{7B89227A-BC91-4E8C-968E-D7FDA65B3934}">
      <dsp:nvSpPr>
        <dsp:cNvPr id="0" name=""/>
        <dsp:cNvSpPr/>
      </dsp:nvSpPr>
      <dsp:spPr>
        <a:xfrm>
          <a:off x="10787582" y="4068578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757E64-C90E-453A-B447-24AB5A6D2EB2}">
      <dsp:nvSpPr>
        <dsp:cNvPr id="0" name=""/>
        <dsp:cNvSpPr/>
      </dsp:nvSpPr>
      <dsp:spPr>
        <a:xfrm>
          <a:off x="10927629" y="4201623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u="sng" kern="1200" dirty="0">
              <a:solidFill>
                <a:srgbClr val="FF0000"/>
              </a:solidFill>
            </a:rPr>
            <a:t>Sensor </a:t>
          </a:r>
          <a:r>
            <a:rPr lang="tr-TR" sz="900" u="sng" kern="1200" dirty="0" err="1">
              <a:solidFill>
                <a:srgbClr val="FF0000"/>
              </a:solidFill>
            </a:rPr>
            <a:t>Tuning</a:t>
          </a:r>
          <a:r>
            <a:rPr lang="tr-TR" sz="900" u="sng" kern="1200" dirty="0">
              <a:solidFill>
                <a:srgbClr val="FF0000"/>
              </a:solidFill>
            </a:rPr>
            <a:t> </a:t>
          </a:r>
          <a:r>
            <a:rPr lang="tr-TR" sz="900" u="sng" kern="1200" dirty="0" err="1">
              <a:solidFill>
                <a:srgbClr val="FF0000"/>
              </a:solidFill>
            </a:rPr>
            <a:t>and</a:t>
          </a:r>
          <a:r>
            <a:rPr lang="tr-TR" sz="900" u="sng" kern="1200" dirty="0">
              <a:solidFill>
                <a:srgbClr val="FF0000"/>
              </a:solidFill>
            </a:rPr>
            <a:t> </a:t>
          </a:r>
          <a:r>
            <a:rPr lang="tr-TR" sz="900" u="sng" kern="1200" dirty="0" err="1">
              <a:solidFill>
                <a:srgbClr val="FF0000"/>
              </a:solidFill>
            </a:rPr>
            <a:t>Testing</a:t>
          </a:r>
          <a:r>
            <a:rPr lang="tr-TR" sz="900" u="sng" kern="1200" dirty="0">
              <a:solidFill>
                <a:srgbClr val="FF0000"/>
              </a:solidFill>
            </a:rPr>
            <a:t>.</a:t>
          </a:r>
          <a:endParaRPr lang="en-US" sz="900" u="sng" kern="1200" dirty="0">
            <a:solidFill>
              <a:srgbClr val="FF0000"/>
            </a:solidFill>
          </a:endParaRPr>
        </a:p>
      </dsp:txBody>
      <dsp:txXfrm>
        <a:off x="10951071" y="4225065"/>
        <a:ext cx="1213541" cy="75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A8423-A7C2-4FE1-8BCE-99262C8FC079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Ahmet Burak </a:t>
          </a:r>
          <a:r>
            <a:rPr lang="en-US" sz="2000" kern="1200" dirty="0" err="1"/>
            <a:t>Akyüz</a:t>
          </a:r>
          <a:r>
            <a:rPr lang="en-US" sz="2000" kern="1200" dirty="0"/>
            <a:t> 1904193</a:t>
          </a:r>
          <a:r>
            <a:rPr lang="tr-TR" sz="2000" kern="1200" dirty="0"/>
            <a:t> </a:t>
          </a:r>
          <a:r>
            <a:rPr lang="tr-TR" sz="2000" kern="1200" dirty="0">
              <a:sym typeface="Wingdings" panose="05000000000000000000" pitchFamily="2" charset="2"/>
            </a:rPr>
            <a:t></a:t>
          </a:r>
          <a:r>
            <a:rPr lang="tr-TR" sz="2000" kern="1200" dirty="0"/>
            <a:t> </a:t>
          </a:r>
          <a:r>
            <a:rPr lang="tr-TR" sz="2000" kern="1200" dirty="0" err="1"/>
            <a:t>Mechanical</a:t>
          </a:r>
          <a:r>
            <a:rPr lang="tr-TR" sz="2000" kern="1200" dirty="0"/>
            <a:t> </a:t>
          </a:r>
          <a:r>
            <a:rPr lang="tr-TR" sz="2000" kern="1200" dirty="0" err="1"/>
            <a:t>modelling</a:t>
          </a:r>
          <a:r>
            <a:rPr lang="tr-TR" sz="2000" kern="1200" dirty="0"/>
            <a:t> </a:t>
          </a:r>
          <a:r>
            <a:rPr lang="tr-TR" sz="2000" kern="1200" dirty="0" err="1"/>
            <a:t>and</a:t>
          </a:r>
          <a:r>
            <a:rPr lang="tr-TR" sz="2000" kern="1200" dirty="0"/>
            <a:t>  </a:t>
          </a:r>
          <a:r>
            <a:rPr lang="tr-TR" sz="2000" kern="1200" dirty="0" err="1"/>
            <a:t>structural</a:t>
          </a:r>
          <a:r>
            <a:rPr lang="tr-TR" sz="2000" kern="1200" dirty="0"/>
            <a:t> </a:t>
          </a:r>
          <a:r>
            <a:rPr lang="tr-TR" sz="2000" kern="1200" dirty="0" err="1"/>
            <a:t>testing</a:t>
          </a:r>
          <a:endParaRPr lang="en-US" sz="2000" kern="1200" dirty="0"/>
        </a:p>
      </dsp:txBody>
      <dsp:txXfrm>
        <a:off x="3416125" y="53310"/>
        <a:ext cx="3683350" cy="945199"/>
      </dsp:txXfrm>
    </dsp:sp>
    <dsp:sp modelId="{648FA8F4-B043-494E-A7A1-48E85F551CEC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Berke</a:t>
          </a:r>
          <a:r>
            <a:rPr lang="en-US" sz="2000" kern="1200" dirty="0"/>
            <a:t> </a:t>
          </a:r>
          <a:r>
            <a:rPr lang="en-US" sz="2000" kern="1200" dirty="0" err="1"/>
            <a:t>Yeşildağ</a:t>
          </a:r>
          <a:r>
            <a:rPr lang="en-US" sz="2000" kern="1200" dirty="0"/>
            <a:t> 1803798</a:t>
          </a:r>
          <a:r>
            <a:rPr lang="tr-TR" sz="2000" kern="1200" dirty="0"/>
            <a:t> </a:t>
          </a:r>
          <a:r>
            <a:rPr lang="tr-TR" sz="2000" kern="1200" dirty="0">
              <a:sym typeface="Wingdings" panose="05000000000000000000" pitchFamily="2" charset="2"/>
            </a:rPr>
            <a:t></a:t>
          </a:r>
          <a:r>
            <a:rPr lang="tr-TR" sz="2000" kern="1200" dirty="0"/>
            <a:t> </a:t>
          </a:r>
          <a:r>
            <a:rPr lang="tr-TR" sz="2000" kern="1200" dirty="0" err="1"/>
            <a:t>Simulation</a:t>
          </a:r>
          <a:r>
            <a:rPr lang="tr-TR" sz="2000" kern="1200" dirty="0"/>
            <a:t> </a:t>
          </a:r>
          <a:r>
            <a:rPr lang="tr-TR" sz="2000" kern="1200" dirty="0" err="1"/>
            <a:t>implementation</a:t>
          </a:r>
          <a:r>
            <a:rPr lang="tr-TR" sz="2000" kern="1200" dirty="0"/>
            <a:t> </a:t>
          </a:r>
          <a:r>
            <a:rPr lang="tr-TR" sz="2000" kern="1200" dirty="0" err="1"/>
            <a:t>and</a:t>
          </a:r>
          <a:r>
            <a:rPr lang="tr-TR" sz="2000" kern="1200" dirty="0"/>
            <a:t>  </a:t>
          </a:r>
          <a:r>
            <a:rPr lang="tr-TR" sz="2000" kern="1200" dirty="0" err="1"/>
            <a:t>performance</a:t>
          </a:r>
          <a:r>
            <a:rPr lang="tr-TR" sz="2000" kern="1200" dirty="0"/>
            <a:t> </a:t>
          </a:r>
          <a:r>
            <a:rPr lang="tr-TR" sz="2000" kern="1200" dirty="0" err="1"/>
            <a:t>testing</a:t>
          </a:r>
          <a:r>
            <a:rPr lang="tr-TR" sz="2000" kern="1200" dirty="0"/>
            <a:t>.</a:t>
          </a:r>
          <a:endParaRPr lang="en-US" sz="2000" kern="1200" dirty="0"/>
        </a:p>
      </dsp:txBody>
      <dsp:txXfrm>
        <a:off x="3416125" y="1153149"/>
        <a:ext cx="3683350" cy="945199"/>
      </dsp:txXfrm>
    </dsp:sp>
    <dsp:sp modelId="{38D12BBD-7A1F-4D37-AC48-9A3222A68BB0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Yarkın Seymen 1903007</a:t>
          </a:r>
          <a:r>
            <a:rPr lang="tr-TR" sz="2000" kern="1200"/>
            <a:t> </a:t>
          </a:r>
          <a:r>
            <a:rPr lang="tr-TR" sz="2000" kern="1200">
              <a:sym typeface="Wingdings" panose="05000000000000000000" pitchFamily="2" charset="2"/>
            </a:rPr>
            <a:t></a:t>
          </a:r>
          <a:r>
            <a:rPr lang="tr-TR" sz="2000" kern="1200"/>
            <a:t> Dynamics and Control Law derivation.</a:t>
          </a:r>
          <a:endParaRPr lang="en-US" sz="2000" kern="1200"/>
        </a:p>
      </dsp:txBody>
      <dsp:txXfrm>
        <a:off x="3416125" y="2252988"/>
        <a:ext cx="3683350" cy="945199"/>
      </dsp:txXfrm>
    </dsp:sp>
    <dsp:sp modelId="{69CCFAF5-45EA-4665-81A5-6DC56D56AC7B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Onur</a:t>
          </a:r>
          <a:r>
            <a:rPr lang="en-US" sz="2000" kern="1200" dirty="0"/>
            <a:t> </a:t>
          </a:r>
          <a:r>
            <a:rPr lang="en-US" sz="2000" kern="1200" dirty="0" err="1"/>
            <a:t>Karaer</a:t>
          </a:r>
          <a:r>
            <a:rPr lang="en-US" sz="2000" kern="1200" dirty="0"/>
            <a:t> 1803911</a:t>
          </a:r>
          <a:r>
            <a:rPr lang="tr-TR" sz="2000" kern="1200" dirty="0"/>
            <a:t> </a:t>
          </a:r>
          <a:r>
            <a:rPr lang="tr-TR" sz="2000" kern="1200" dirty="0">
              <a:sym typeface="Wingdings" panose="05000000000000000000" pitchFamily="2" charset="2"/>
            </a:rPr>
            <a:t></a:t>
          </a:r>
          <a:r>
            <a:rPr lang="tr-TR" sz="2000" kern="1200" dirty="0"/>
            <a:t> </a:t>
          </a:r>
          <a:r>
            <a:rPr lang="tr-TR" sz="2000" kern="1200" dirty="0" err="1"/>
            <a:t>Sensing</a:t>
          </a:r>
          <a:r>
            <a:rPr lang="tr-TR" sz="2000" kern="1200" dirty="0"/>
            <a:t> </a:t>
          </a:r>
          <a:r>
            <a:rPr lang="tr-TR" sz="2000" kern="1200" dirty="0" err="1"/>
            <a:t>Implementation</a:t>
          </a:r>
          <a:r>
            <a:rPr lang="tr-TR" sz="2000" kern="1200" dirty="0"/>
            <a:t>.</a:t>
          </a:r>
          <a:endParaRPr lang="en-US" sz="2000" kern="1200" dirty="0"/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2:22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39.3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1 117 24575,'0'645'0,"9"-536"0,-6-93 0,2-15 0,-3-2 0,-1 0 0,-1 0 0,1-1 0,0 1 0,0 0 0,0-1 0,-1 1 0,1-1 0,-1 1 0,1-1 0,-1 1 0,1-1 0,-1 1 0,0-1 0,0-2 0,8-83 0,2-64 0,-11 62 0,3-94 0,6 38 0,-7 141 0,0-9 0,0-1 0,1 1 0,1 0 0,6-19 0,-11 109 0,-2-57 0,1 1 0,1-1 0,1 1 0,1 31 0,1-24 0,-5 48 0,-1 6 0,5-61 0,-1 0 0,-1 0 0,-7 29 0,8-41 0,-1 1 0,2-1 0,-1 1 0,2 11 0,-1-15 0,0-565 0,5 509 0,-2 31 0,-2 17 0,-1 7 0,-8 163 0,3-79 0,6 92 0,2-53 0,-4-116 0,1-9 0,-1 0 0,1 1 0,0-1 0,0 0 0,0 0 0,0 0 0,1 1 0,-1-1 0,1 0 0,0 0 0,2 6 0,11-57 0,-12-161 0,-4 109 0,-8 35 0,2 25 0,-1 147 0,0 57 0,17 35 0,1-164 0,-9-35 0,0 0 0,0 0 0,0 0 0,1 0 0,-1 1 0,0-1 0,0 0 0,0 0 0,0 0 0,0 0 0,0 0 0,1 1 0,-1-1 0,0 0 0,0 0 0,0 0 0,0 0 0,0 0 0,1 0 0,-1 0 0,0 0 0,0 0 0,0 0 0,1 1 0,-1-1 0,0 0 0,0 0 0,0 0 0,1 0 0,-1 0 0,0 0 0,0 0 0,0 0 0,0-1 0,1 1 0,-1 0 0,0 0 0,0 0 0,0 0 0,1 0 0,-1 0 0,0 0 0,0 0 0,0 0 0,0-1 0,1 1 0,7-20 0,-4 1 0,-1 0 0,1-27 0,3-24 0,-2 32 0,-2 1 0,-2-1 0,-4-46 0,0 0 0,2 13 0,3-75 0,0 139 0,1 22 0,1 23 0,-5 60 0,2 144 0,7-134 0,2 79 0,-11-175 0,1-9 0,-1 0 0,1 1 0,0-1 0,0 0 0,0 0 0,0 1 0,0-1 0,1 0 0,0 0 0,-1 1 0,3 4 0,3-54 0,3-258 0,0 134 0,0 52 0,-4 84 0,-2 32 0,-2 22 0,-2 69 0,2 130 0,8 182 0,-17-604 0,-1 44 0,-1-284 0,10 394 0,-10 144 0,-8 115 0,19 394 0,0-700 0,-2-102 0,-9-184 0,11 301 0,0 63 0,2 30 0,2 30 0,-6 66 0,2 180 0,8 154 0,-18-646 0,0 33 0,10 153 0,-1 13 0,1 0 0,-1 1 0,1-1 0,-1 0 0,-1 0 0,1 1 0,-1-1 0,0 0 0,0 1 0,0-1 0,-3-6 0,2 13 0,0 1 0,0-1 0,1 1 0,-1 0 0,1-1 0,0 1 0,-1 0 0,1 0 0,0 0 0,0 5 0,-9 56 0,2 1 0,2 91 0,6-156 0,-1-87 0,3-92 0,-1 164 0,-1 3 0,1 0 0,1 0 0,-1 1 0,2-1 0,0 1 0,4-12 0,10 87 0,20 180 0,-32-226 0,1-20 0,1-30 0,-6 14 0,-2-60 0,-1 53 0,1 24 0,-2 9 0,-2 23 0,1-1 0,0 44 0,-5-215 0,9 137 0,1 2 0,-1 0 0,0-1 0,0 1 0,0-1 0,0 1 0,0-1 0,-1 1 0,1 0 0,-1-1 0,1 1 0,-1-1 0,0 1 0,0 0 0,0 0 0,0 0 0,0-1 0,-3-2 0,3 8 0,0-1 0,0 0 0,0 0 0,0 1 0,0-1 0,0 1 0,1-1 0,-1 1 0,1-1 0,0 1 0,0-1 0,0 1 0,0 2 0,-1 4 0,-14 127 0,16-229 0,-2 52 0,1 33 0,-1 14 0,1 23 0,-1-16 0,0 0 0,1 0 0,1-1 0,0 1 0,1 0 0,0 0 0,8 21 0,-10-33 0,0-1 0,0 0 0,0 0 0,0 0 0,0 1 0,0-1 0,0 0 0,0 0 0,0 0 0,0 1 0,0-1 0,0 0 0,0 0 0,0 0 0,0 0 0,1 1 0,-1-1 0,0 0 0,0 0 0,0 0 0,0 0 0,0 0 0,1 1 0,-1-1 0,0 0 0,0 0 0,0 0 0,0 0 0,1 0 0,-1 0 0,0 0 0,0 0 0,0 0 0,1 0 0,-1 0 0,0 0 0,0 0 0,0 0 0,0 0 0,1 0 0,-1 0 0,0 0 0,0 0 0,0 0 0,1 0 0,-1 0 0,0 0 0,0 0 0,0 0 0,1 0 0,-1 0 0,0 0 0,0-1 0,0 1 0,0 0 0,0 0 0,1 0 0,-1 0 0,0 0 0,0-1 0,0 1 0,8-19 0,-1-24 0,-5 10 0,0 1 0,14-57 0,-10 56 0,-1-1 0,0-54 0,4-73 0,-11 97 0,0 47 0,1-1 0,1 1 0,1-1 0,5-30 0,-6 48 0,0 0 0,0 0 0,0 0 0,0 0 0,0 0 0,0 0 0,0 0 0,0 1 0,0-1 0,0 0 0,0 0 0,0 0 0,0 0 0,0 0 0,0 0 0,0 0 0,0 0 0,1 1 0,-1-1 0,0 0 0,0 0 0,0 0 0,0 0 0,0 0 0,0 0 0,0 0 0,0 0 0,1 0 0,-1 0 0,0 0 0,0 0 0,0 0 0,0 0 0,0 0 0,0 0 0,1 0 0,-1 0 0,0 0 0,0 0 0,0 0 0,0 0 0,0 0 0,0 0 0,0 0 0,1 0 0,-1 0 0,0 0 0,0 0 0,0 0 0,0 0 0,0-1 0,6 25 0,0 33 0,3 145 0,1-66 0,-1-4 0,-8-114 0,2-30 0,2-30 0,3-176 0,-6 174 0,-4-48 0,0 47 0,5-47 0,0 70 0,0-1 0,13-36 0,-20 119 0,-3-18 0,-4 56 0,10-84 0,-26 158 0,25-151 0,-4 43 0,6 123 0,0-185-36,0-1 0,0 0 0,0 0 1,1 1-1,-1-1 0,0 0 0,1 0 0,-1 1 0,1-1 0,-1 0 0,1 0 0,0 0 0,-1 0 0,1 0 0,0 0 0,0 0 0,0 0 1,0 0-1,0 0 0,0-1 0,0 1 0,0 0 0,0-1 0,0 1 0,0 0 0,1-1 0,-1 1 0,0-1 0,0 0 0,1 0 0,-1 1 1,0-1-1,0 0 0,1 0 0,-1 0 0,0 0 0,2 0 0,5 0-6790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24575,'4'0'0,"0"1"0,0 0 0,-1 0 0,1 0 0,0 0 0,0 0 0,-1 1 0,1 0 0,-1 0 0,1 0 0,-1 0 0,0 0 0,1 1 0,-1-1 0,-1 1 0,1 0 0,3 4 0,6 8 0,-1 0 0,12 23 0,-18-30 0,49 99 0,-37-69 0,35 56 0,-31-60 0,-12-17 0,0-1 0,1-1 0,1 0 0,21 23 0,-30-36 0,1 0 0,-1 1 0,0-1 0,1 0 0,0 0 0,-1-1 0,1 1 0,0 0 0,0-1 0,0 0 0,0 0 0,0 0 0,0 0 0,0 0 0,0-1 0,1 1 0,-1-1 0,0 0 0,0 0 0,1 0 0,-1 0 0,0 0 0,0-1 0,0 0 0,0 1 0,1-1 0,-1 0 0,0-1 0,0 1 0,-1-1 0,1 1 0,4-4 0,-3 0 0,0 1 0,-1-1 0,0 0 0,0 0 0,0 0 0,-1 0 0,0-1 0,0 1 0,0-1 0,0 1 0,-1-1 0,0 0 0,0 1 0,0-8 0,8-31 0,-3-4 0,-6 42 0,0-1 0,1 0 0,-1 0 0,1 0 0,1 0 0,4-12 0,-5 17 0,0 1 0,0-1 0,0 1 0,0-1 0,0 1 0,0 0 0,1-1 0,-1 1 0,1 0 0,-1 0 0,1 0 0,-1 0 0,1 0 0,0 0 0,-1 0 0,1 1 0,0-1 0,0 0 0,0 1 0,-1 0 0,1-1 0,0 1 0,0 0 0,0 0 0,0 0 0,0 0 0,0 0 0,-1 1 0,1-1 0,3 1 0,-2 1 0,-1-1 0,1 1 0,-1-1 0,1 1 0,-1 0 0,0 0 0,1 0 0,-1 0 0,0 0 0,0 0 0,-1 0 0,1 1 0,0-1 0,-1 1 0,1 0 0,-1-1 0,0 1 0,2 5 0,0 2 0,1 0 0,-1 0 0,-1 1 0,2 11 0,-3-12 0,0 1 0,-1 0 0,0 0 0,0 0 0,-1 0 0,-1-1 0,0 1 0,-1 0 0,-4 13 0,-3 1 0,2 0 0,1 1 0,1-1 0,1 1 0,1 0 0,2 0 0,0 1 0,2-1 0,3 28 0,-1-50 0,-1-1 0,1 0 0,0 1 0,0-1 0,1 0 0,-1 0 0,1 0 0,-1-1 0,1 1 0,0-1 0,0 1 0,0-1 0,1 0 0,-1 0 0,0 0 0,1-1 0,-1 1 0,1-1 0,-1 0 0,1 0 0,0 0 0,0 0 0,-1-1 0,1 1 0,0-1 0,7 0 0,-10-1 0,0 0 0,0 1 0,0-1 0,0 0 0,0 0 0,0 0 0,0 0 0,-1 0 0,1 0 0,0 0 0,0 0 0,-1 0 0,1 0 0,-1 0 0,1 0 0,-1 0 0,0 0 0,1-1 0,-1 1 0,0 0 0,0 0 0,0 0 0,0-1 0,0 1 0,0 0 0,0 0 0,0-2 0,-8-43 0,4 24 0,-5-31 0,6 42 0,0 0 0,2 0 0,-2-21 0,2-77 0,3-81 0,-2 185 0,1 1 0,0 0 0,1-1 0,-1 1 0,1 0 0,0 0 0,0 0 0,5-7 0,-7 10 0,0 0 0,1 0 0,0 0 0,-1 0 0,1 1 0,-1-1 0,1 0 0,0 0 0,0 1 0,-1-1 0,1 1 0,0-1 0,0 0 0,0 1 0,0-1 0,0 1 0,0 0 0,0-1 0,-1 1 0,1 0 0,0 0 0,0-1 0,0 1 0,0 0 0,0 0 0,1 0 0,-1 0 0,0 0 0,0 1 0,0-1 0,0 0 0,0 0 0,-1 1 0,1-1 0,0 0 0,0 1 0,0-1 0,0 1 0,0-1 0,0 1 0,-1 0 0,1-1 0,0 1 0,1 1 0,-1 0 0,1 0 0,-1 1 0,0-1 0,0 0 0,0 1 0,0-1 0,0 0 0,-1 1 0,1-1 0,-1 1 0,0-1 0,0 1 0,0 4 0,-2 43 0,0-24 0,11 128 0,-18 10 0,10-149 0,-1 0 0,-1 0 0,0 0 0,-1 0 0,-1-1 0,0 1 0,-1 0 0,0-1 0,-7 14 0,11-28 0,0 1 0,0-1 0,-1 0 0,1 0 0,0 0 0,0 0 0,0 0 0,0 0 0,0 0 0,0 0 0,0 1 0,0-1 0,0 0 0,-1 0 0,1 0 0,0 0 0,0 0 0,0 0 0,0 0 0,0 0 0,0 0 0,0 0 0,-1 0 0,1 0 0,0 0 0,0 0 0,0 0 0,0 0 0,0 0 0,0 0 0,-1 0 0,1 0 0,0 0 0,0 0 0,0 0 0,0 0 0,0 0 0,0 0 0,-1 0 0,1 0 0,0 0 0,0 0 0,0-1 0,0 1 0,0 0 0,0 0 0,0 0 0,0 0 0,0 0 0,0 0 0,-1 0 0,1 0 0,0-1 0,0 1 0,0 0 0,0 0 0,0 0 0,0 0 0,0 0 0,-5-14 0,-2-15 0,-2-18 0,7 39 0,0 0 0,0 0 0,1 0 0,-1-14 0,2-410 0,19 511 0,1 46 0,-19-119 0,0 0 0,0-1 0,-1 1 0,0 0 0,0 0 0,0 0 0,-1 0 0,0-1 0,0 1 0,0 0 0,-1-1 0,-3 10 0,-4 15 0,-9 61 0,1 6 0,11-45 0,6-51 0,1 0 0,-1 0 0,1-1 0,-1 1 0,1 0 0,0 0 0,0 0 0,0 0 0,-1 0 0,1-1 0,0 1 0,0 0 0,0-1 0,0 1 0,0-1 0,0 1 0,0-1 0,0 0 0,0 1 0,0-1 0,1 0 0,-1 0 0,0 1 0,0-1 0,0 0 0,0 0 0,0 0 0,0 0 0,1-1 0,-1 1 0,2-1 0,-1 1 0,0 1 0,1-1 0,-1-1 0,0 1 0,0 0 0,0 0 0,0-1 0,1 0 0,-1 1 0,0-1 0,0 0 0,0 0 0,0 0 0,0 0 0,0 0 0,-1 0 0,4-4 0,2-24 0,-4 18 0,-2 32 0,-1 18-1365,0-31-5461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8:06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1009 138 24575,'-6'0'0,"0"0"0,0 0 0,0 1 0,0 0 0,0 0 0,1 0 0,-1 1 0,0 0 0,0 0 0,1 0 0,-1 1 0,1-1 0,0 1 0,0 1 0,0-1 0,0 1 0,1 0 0,-1 0 0,1 0 0,0 0 0,0 1 0,-3 5 0,-38 40 0,37-43 0,0 0 0,1 1 0,0 0 0,0 0 0,-10 18 0,8-12 0,0 0 0,0-1 0,-2 0 0,-14 14 0,-19 24 0,13-7 0,14-18 0,-2-1 0,-29 30 0,38-44 0,1 1 0,0 0 0,-12 21 0,-16 23 0,37-56 0,0 1 0,0-1 0,-1 0 0,1 1 0,0-1 0,0 0 0,-1 1 0,1-1 0,0 0 0,-1 1 0,1-1 0,0 0 0,-1 1 0,1-1 0,0 0 0,-1 0 0,1 0 0,-1 1 0,1-1 0,0 0 0,-1 0 0,1 0 0,-1 0 0,1 0 0,0 0 0,-1 0 0,1 0 0,-1 0 0,1 0 0,-1 0 0,1 0 0,0 0 0,-1 0 0,1 0 0,-1 0 0,1 0 0,-1 0 0,1-1 0,0 1 0,-1 0 0,0-1 0,-7-21 0,4-32 0,4 53 0,0-23 0,-2-7 0,2-1 0,1 1 0,1-1 0,2 1 0,1 0 0,1 0 0,14-41 0,12-29 0,-29 85 0,0 1 0,1-1 0,1 1 0,1 0 0,0 0 0,1 1 0,1 0 0,0 0 0,1 0 0,15-17 0,-19 26 0,0 0 0,1 1 0,-1-1 0,1 1 0,0 1 0,1-1 0,-1 1 0,0 0 0,1 0 0,0 1 0,-1 0 0,12-2 0,-3 2 0,0 0 0,0 2 0,0 0 0,29 3 0,-41-3 0,-1 1 0,1-1 0,0 1 0,-1 0 0,1 0 0,-1 0 0,1 0 0,-1 0 0,1 1 0,-1-1 0,0 1 0,0-1 0,0 1 0,0 0 0,0 0 0,0 0 0,0 0 0,0 0 0,-1 0 0,1 0 0,-1 1 0,0-1 0,0 1 0,1-1 0,-2 1 0,2 3 0,1 8 0,0 0 0,-1 0 0,-1 0 0,0 17 0,2 20 0,7 39 0,-4 0 0,-7 124 0,-1-76 0,3-131 0,-1 1 0,0-1 0,-1 0 0,0 1 0,0-1 0,0 1 0,-1-1 0,0 0 0,-1 0 0,1 0 0,-1 0 0,-1-1 0,1 1 0,-1-1 0,0 1 0,-1-1 0,1-1 0,-1 1 0,0-1 0,-1 1 0,1-2 0,-1 1 0,0-1 0,0 1 0,-11 4 0,16-9 0,0 1 0,0-1 0,0 0 0,0 0 0,0 1 0,0-1 0,0 0 0,0 0 0,0 0 0,0 0 0,0 0 0,0 0 0,-1-1 0,1 1 0,0 0 0,0 0 0,0-1 0,0 1 0,0-1 0,0 1 0,0-1 0,0 1 0,1-1 0,-3-1 0,-15-26 0,13 12 0,1 1 0,-5-27 0,8 32 0,-23-96 0,-5-28 0,20 76 0,2 11 0,-4-87 0,12 98 0,-1 27 0,0 27 0,-2 7 0,-1 1 0,-1-1 0,-1 0 0,-11 32 0,-6 29 0,-27 92 0,28-109 0,12-30 0,8-31 0,0 1 0,-1-1 0,0 0 0,0 0 0,0 0 0,-1 0 0,-1 0 0,1 0 0,-1-1 0,-1 0 0,1 0 0,-7 7 0,11-14 0,-1 0 0,1-1 0,-1 1 0,0 0 0,1 0 0,-1-1 0,1 1 0,-1 0 0,1-1 0,-1 1 0,1-1 0,0 1 0,-1-1 0,1 1 0,-1-1 0,1 1 0,0-1 0,0 1 0,-1-1 0,1 1 0,0-1 0,0 1 0,-1-1 0,1 0 0,0 1 0,0-1 0,0 1 0,0-1 0,0 0 0,0 1 0,0-1 0,0 1 0,0-1 0,0 0 0,1 1 0,-1-1 0,-2-29 0,3-348 0,1 359 0,0 0 0,1 0 0,1 0 0,1 1 0,9-25 0,8-32 0,-21 74 0,-1-4 0,2-1 0,-1 1 0,1-1 0,0 1 0,0 0 0,0 0 0,4-7 0,-5 12 0,0 1 0,-1-1 0,1 0 0,-1 1 0,1-1 0,-1 1 0,1-1 0,-1 1 0,0-1 0,1 1 0,-1-1 0,0 1 0,1 0 0,-1-1 0,0 1 0,0-1 0,1 1 0,-1 0 0,0-1 0,0 1 0,0 0 0,0-1 0,0 1 0,0 0 0,0-1 0,0 1 0,0 0 0,-1 1 0,4 26 0,-2 14 0,-1 6 0,2-1 0,10 57 0,-6-61 0,-2 1 0,-2 0 0,-4 45 0,4 67 0,10-67 0,-6-57 0,2 58 0,-10-37 0,0-39 0,1 0 0,1 0 0,0 0 0,0 0 0,2-1 0,0 1 0,4 16 0,-6-29 0,0 0 0,1 0 0,-1 1 0,1-1 0,-1 0 0,1 0 0,-1 0 0,1 0 0,0 0 0,-1 0 0,1 0 0,0 0 0,0 0 0,0 0 0,0 0 0,0 0 0,0-1 0,0 1 0,0 0 0,2 0 0,-3-1 0,1 0 0,0 0 0,0 0 0,-1-1 0,1 1 0,0 0 0,-1-1 0,1 1 0,0 0 0,-1-1 0,1 1 0,0-1 0,-1 1 0,1-1 0,-1 1 0,1-1 0,-1 1 0,1-1 0,-1 1 0,1-1 0,-1 0 0,1 1 0,-1-2 0,3-4 0,0 0 0,-1 0 0,0 0 0,0 0 0,0 0 0,0-10 0,1-289 0,-6 152 0,3 149 0,0-29 0,0 0 0,3-1 0,11-58 0,-9 59 0,-1 0 0,-1-1 0,-2 1 0,-3-35 0,1 26 0,2 83 0,-2-1 0,-2 1 0,-10 51 0,-41 172 0,17-90 0,37-172 0,0 0 0,0-1 0,0 1 0,-1-1 0,1 1 0,0-1 0,-1 1 0,1-1 0,-1 1 0,0-1 0,0 1 0,1-1 0,-1 0 0,0 1 0,0-1 0,0 0 0,-2 2 0,-4-8 0,2-14 0,1-121 0,5 106 0,-1 0 0,-2 0 0,-10-58 0,5 57 0,3-1 0,1 0 0,1 1 0,2-1 0,6-39 0,-4 65 0,1-1 0,0 1 0,1 0 0,0 0 0,0 0 0,1 0 0,1 1 0,-1 0 0,2 0 0,-1 0 0,1 1 0,0 0 0,1 0 0,0 1 0,0 0 0,1 1 0,16-11 0,-24 17 0,0-1 0,0 1 0,-1-1 0,1 1 0,0 0 0,0-1 0,0 1 0,0 0 0,0 0 0,-1 0 0,1 0 0,0 0 0,0 0 0,0 0 0,0 0 0,0 0 0,0 0 0,0 0 0,-1 0 0,1 1 0,0-1 0,0 0 0,0 1 0,0-1 0,-1 1 0,1-1 0,0 1 0,1 0 0,-1 1 0,1 0 0,-1 0 0,0 0 0,0 0 0,0 0 0,0 0 0,0 0 0,0 1 0,-1-1 0,1 0 0,0 3 0,1 67 0,-2-63 0,-3 527 0,3-584 0,-2 0 0,-12-71 0,6 54 0,2 0 0,3 0 0,7-67 0,-2 9 0,-2 100 0,0-17 0,0 70 0,-1-10 0,-2-1 0,0 0 0,-2-1 0,1 1 0,-2-1 0,-11 23 0,8-17 0,0 1 0,-9 47 0,11-34 0,-1-1 0,-1 0 0,-2 0 0,-20 42 0,22-56 0,1 0 0,-6 33 0,10-38 0,0 0 0,-1-1 0,-1 1 0,-1-1 0,-16 30 0,22-45 0,1-1 0,-1 0 0,1 0 0,-1 0 0,0 0 0,1 0 0,-1 0 0,0 0 0,0 0 0,0 0 0,0 0 0,0-1 0,0 1 0,0 0 0,0-1 0,0 1 0,0 0 0,0-1 0,0 1 0,0-1 0,-1 0 0,1 1 0,-2-1 0,2 0 0,0-1 0,1 1 0,-1-1 0,0 0 0,0 1 0,0-1 0,1 0 0,-1 0 0,0 0 0,0 1 0,1-1 0,-1 0 0,1 0 0,-1 0 0,1 0 0,-1 0 0,1 0 0,0 0 0,-1 0 0,1-2 0,-3-8 0,1-1 0,1 0 0,-1-17 0,-11-101 0,7 87 0,-1-56 0,6-2 0,4-116 0,5 179 0,-8 37 0,1-1 0,-1 1 0,1-1 0,-1 1 0,1 0 0,0-1 0,0 1 0,-1 0 0,1-1 0,0 1 0,0 0 0,0 0 0,0 0 0,1 0 0,-1 0 0,0 0 0,0 0 0,1 0 0,-1 0 0,0 0 0,2 0 0,-2 1 0,0 0 0,0 1 0,0-1 0,0 0 0,0 0 0,-1 1 0,1-1 0,0 1 0,0-1 0,-1 0 0,1 1 0,0 0 0,-1-1 0,1 1 0,0-1 0,-1 1 0,1 0 0,-1-1 0,1 1 0,-1 0 0,1 0 0,-1-1 0,1 1 0,-1 0 0,0 0 0,0 0 0,1 0 0,-1-1 0,0 1 0,0 0 0,0 0 0,0 1 0,5 33 0,-5-33 0,2 35 0,-1 0 0,-2 0 0,-1-1 0,-2 1 0,-9 37 0,8-46 0,-3 50 0,6-49 0,-10 47 0,5 0 0,7-65 0,0 1 0,-1-1 0,0 0 0,-1 0 0,0 0 0,-1 0 0,0 0 0,-1 0 0,-4 9 0,8-19 0,0-1 0,-1 0 0,1 1 0,0-1 0,0 0 0,0 1 0,0-1 0,-1 0 0,1 0 0,0 1 0,0-1 0,0 0 0,-1 0 0,1 0 0,0 1 0,-1-1 0,1 0 0,0 0 0,0 0 0,-1 0 0,1 1 0,0-1 0,-1 0 0,1 0 0,0 0 0,-1 0 0,1 0 0,0 0 0,-1 0 0,1 0 0,0 0 0,-1 0 0,1 0 0,0 0 0,-1 0 0,1 0 0,0-1 0,-1 1 0,1 0 0,0 0 0,-1 0 0,-11-16 0,-5-28 0,16 40 0,-7-23 0,2 0 0,-5-38 0,3 8 0,-3-46 0,8 70 0,-9-54 0,6 48 0,1-1 0,3 0 0,3-70 0,1 32 0,-2 70 0,1-1 0,0 1 0,0-1 0,1 1 0,0 0 0,4-11 0,-6 17 0,1-1 0,0 1 0,0-1 0,1 1 0,-1 0 0,0-1 0,1 1 0,0 0 0,-1 0 0,1 0 0,0 0 0,0 1 0,0-1 0,0 0 0,0 1 0,0-1 0,1 1 0,-1 0 0,0 0 0,1 0 0,-1 0 0,1 0 0,-1 0 0,4 0 0,-5 1 0,0 0 0,0 1 0,0-1 0,-1 0 0,1 0 0,0 1 0,0-1 0,-1 0 0,1 1 0,0-1 0,-1 1 0,1-1 0,0 1 0,-1-1 0,1 1 0,-1 0 0,1-1 0,-1 1 0,1 0 0,-1-1 0,1 1 0,-1 0 0,0-1 0,1 1 0,-1 0 0,0 0 0,0 0 0,1-1 0,-1 1 0,0 0 0,0 1 0,3 31 0,-3-29 0,-1 260 0,-1-97 0,1-144 0,-1-1 0,-8 33 0,-2 29 0,6-39 0,-1-1 0,-24 77 0,16-67 0,8-30 0,-1 0 0,-1 0 0,-18 33 0,27-57 0,0 1 0,-1-1 0,1 1 0,0-1 0,-1 1 0,1-1 0,0 1 0,-1-1 0,1 1 0,0-1 0,-1 1 0,1-1 0,-1 0 0,1 1 0,-1-1 0,1 0 0,-1 1 0,1-1 0,-1 0 0,1 0 0,-1 1 0,1-1 0,-1 0 0,1 0 0,-1 0 0,0 0 0,1 0 0,-1 0 0,1 0 0,-1 0 0,0 0 0,0 0 0,-13-15 0,-2-28 0,-32-147 0,25 113 0,16 43 0,-6-63 0,4 21 0,1 4 0,4-1 0,5-80 0,0 47 0,-1 97 0,1-1 0,0 0 0,1 1 0,-1-1 0,2 0 0,-1 1 0,2 0 0,-1 0 0,1 0 0,0 0 0,1 0 0,0 1 0,0 0 0,13-15 0,-18 23 0,1 0 0,-1-1 0,0 1 0,0-1 0,1 1 0,-1 0 0,0-1 0,0 1 0,1 0 0,-1-1 0,0 1 0,1 0 0,-1 0 0,1-1 0,-1 1 0,0 0 0,1 0 0,-1 0 0,1 0 0,-1-1 0,0 1 0,1 0 0,-1 0 0,1 0 0,-1 0 0,1 0 0,-1 0 0,0 0 0,1 0 0,-1 0 0,1 0 0,-1 1 0,1-1 0,-1 0 0,0 0 0,2 0 0,5 19 0,-5 31 0,-3-46 0,-1 507 0,1-489 0,-2 1 0,-9 39 0,2-11 0,10-49 0,0 0 0,0 0 0,-1 0 0,1 0 0,0 0 0,-1 0 0,1-1 0,-1 1 0,0 0 0,0 0 0,1-1 0,-1 1 0,-2 2 0,2-4 0,0 0 0,1 0 0,-1-1 0,1 1 0,-1 0 0,1-1 0,-1 1 0,1-1 0,0 1 0,-1 0 0,1-1 0,-1 1 0,1-1 0,0 1 0,0-1 0,-1 1 0,1-1 0,0 1 0,0-1 0,-1 1 0,1-1 0,0 0 0,0 1 0,0-1 0,0 1 0,0-2 0,-8-58 0,10 49 0,0 0 0,0 0 0,1 0 0,1 0 0,0 1 0,0-1 0,7-9 0,43-67 0,-9 28 0,26-37 0,-66 88 0,1 0 0,0 1 0,1 0 0,0 1 0,0 0 0,9-7 0,-8 7 0,-1 0 0,1-1 0,-1 0 0,0 0 0,8-11 0,-15 17 0,1 0 0,-1 0 0,1 0 0,-1 0 0,1-1 0,0 1 0,-1 0 0,1 0 0,0 1 0,0-1 0,0 0 0,0 0 0,0 0 0,0 0 0,0 1 0,0-1 0,0 1 0,0-1 0,1 1 0,-1-1 0,0 1 0,0-1 0,2 1 0,-2 0 0,0 1 0,0 0 0,0 0 0,0-1 0,0 1 0,-1 0 0,1 0 0,0 0 0,-1 0 0,1 0 0,-1 0 0,1 0 0,-1 0 0,1 0 0,-1 0 0,0 0 0,0 0 0,1 0 0,-1 1 0,0 0 0,3 74 0,-3-68 0,1 29 0,-3 0 0,-1-1 0,-11 57 0,-13 64 0,21-117 0,6-33 0,-1-1 0,1 1 0,-1-1 0,0 1 0,-1-1 0,0 1 0,0-1 0,0 0 0,-1 1 0,0-1 0,-6 9 0,9-15-2,0 1-1,-1-1 1,1 1-1,0-1 1,-1 1 0,1-1-1,0 0 1,-1 1-1,1-1 1,-1 1-1,1-1 1,-1 0-1,1 0 1,-1 1-1,1-1 1,-1 0-1,1 0 1,-1 0 0,1 1-1,-1-1 1,1 0-1,-1 0 1,1 0-1,-1 0 1,0 0-1,1 0 1,-1 0-1,1 0 1,-1 0-1,1 0 1,-2-1 0,-7-14 197,3-26-1677,4 19-5344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8:20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1669 238 24575,'-5'1'0,"0"-1"0,0 1 0,0 0 0,1 0 0,-1 0 0,0 1 0,0 0 0,1 0 0,-1 0 0,1 0 0,0 1 0,-1-1 0,1 1 0,0 0 0,1 1 0,-1-1 0,0 1 0,1-1 0,0 1 0,0 0 0,-4 8 0,-5 9 0,1 0 0,1 0 0,-10 34 0,0-2 0,11-29 0,1 1 0,-5 26 0,-11 33 0,8-33 0,12-36 0,0 0 0,-1 0 0,-14 26 0,9-21 0,0 1 0,-8 30 0,14-36 0,-1-1 0,-1 1 0,0-1 0,-1 0 0,-1 0 0,0-1 0,-10 13 0,13-21 0,1 0 0,-2 0 0,1-1 0,0 1 0,-1-1 0,0 0 0,0-1 0,0 1 0,0-1 0,-12 3 0,16-5 0,-1 0 0,1 0 0,-1-1 0,0 1 0,1-1 0,-1 0 0,1 0 0,-1 0 0,0 0 0,1-1 0,-1 1 0,0-1 0,1 1 0,-1-1 0,1 0 0,-1 0 0,1 0 0,0 0 0,-1 0 0,1-1 0,0 1 0,0-1 0,0 1 0,0-1 0,0 0 0,0 0 0,0 0 0,1 0 0,-1 0 0,1 0 0,-3-5 0,1 0 0,0 0 0,0-1 0,1 0 0,0 1 0,0-1 0,0 0 0,1 0 0,0-13 0,5-72 0,0 37 0,-5 27 0,-2 1 0,-6-37 0,3 34 0,-2-53 0,9-130 0,1 299 0,-5 98 0,0-170 0,0 0 0,-1-1 0,-1 0 0,0 0 0,-1 0 0,0-1 0,-1 0 0,0 0 0,-1-1 0,0 1 0,-14 12 0,21-22 0,1-1 0,0 1 0,0-1 0,-1 0 0,1 1 0,0-1 0,0 0 0,-1 1 0,1-1 0,0 0 0,-1 1 0,1-1 0,0 0 0,-1 0 0,1 1 0,-1-1 0,1 0 0,-1 0 0,1 0 0,0 0 0,-1 0 0,1 1 0,-1-1 0,1 0 0,-1 0 0,1 0 0,-1 0 0,1 0 0,0 0 0,-1 0 0,1-1 0,-1 1 0,1 0 0,-1 0 0,0 0 0,-5-18 0,4-31 0,2 44 0,2-478 0,-5 460 0,3 23 0,0 0 0,-1-1 0,1 1 0,0 0 0,0 0 0,0 0 0,-1 0 0,1 0 0,0 0 0,0 0 0,0 0 0,-1 0 0,1 0 0,0 0 0,0 0 0,0 0 0,-1 0 0,1 0 0,0 0 0,0 0 0,0 0 0,-1 0 0,1 0 0,0 0 0,0 1 0,0-1 0,-1 0 0,1 0 0,0 0 0,0 0 0,0 0 0,0 1 0,0-1 0,-1 0 0,1 0 0,0 0 0,0 0 0,0 1 0,0-1 0,0 0 0,0 0 0,0 0 0,0 0 0,0 1 0,0-1 0,0 0 0,-13 41 0,6 67 0,8 116 0,2-73 0,-3-138 0,-1-7 0,1 1 0,0-1 0,0 0 0,0 1 0,1-1 0,0 0 0,0 1 0,0-1 0,1 0 0,0 0 0,0 0 0,1 0 0,6 10 0,-9-15 0,1 0 0,-1-1 0,1 1 0,0-1 0,-1 1 0,1-1 0,0 0 0,-1 1 0,1-1 0,0 0 0,0 1 0,-1-1 0,1 0 0,0 0 0,0 0 0,-1 0 0,1 1 0,0-1 0,0 0 0,0 0 0,-1-1 0,1 1 0,0 0 0,0 0 0,-1 0 0,1 0 0,1-1 0,23-16 0,12-28 0,15-45 0,-17 25 0,-23 42 0,-1 1 0,-1-2 0,-1 0 0,7-34 0,10-25 0,-18 62 0,0 0 0,14-21 0,-21 47 0,1 0 0,-1 0 0,0-1 0,-1 1 0,1 0 0,-1 9 0,-2 23 0,-13 69 0,3-31 0,0-17 0,-2 17 0,14-61 0,-2-1 0,0 0 0,0 0 0,-2 0 0,-7 21 0,5-76 0,5 8 0,2-1 0,1 1 0,2 0 0,1 0 0,2 1 0,1 0 0,2 0 0,17-41 0,-18 38 0,-9 32 0,1-1 0,0 1 0,0 0 0,0 0 0,0-1 0,0 1 0,1 0 0,0 0 0,0 1 0,0-1 0,4-6 0,-5 10 0,-1 0 0,0 0 0,0 0 0,0 0 0,0 0 0,1-1 0,-1 1 0,0 0 0,0 0 0,0 0 0,1 0 0,-1 0 0,0 0 0,0 0 0,0 0 0,1 0 0,-1 0 0,0 0 0,0 0 0,0 0 0,0 1 0,1-1 0,-1 0 0,0 0 0,0 0 0,0 0 0,0 0 0,1 0 0,-1 0 0,0 0 0,0 1 0,0-1 0,0 0 0,0 0 0,1 0 0,-1 0 0,0 0 0,0 1 0,0-1 0,0 0 0,0 0 0,0 0 0,0 1 0,0-1 0,0 0 0,0 0 0,5 16 0,-2 15 0,-2-26 0,1 20 0,-1 0 0,-1 1 0,-1-1 0,-1 1 0,-1-1 0,-10 40 0,24-102 0,-2-1 0,-1 0 0,-2 0 0,-2 0 0,0-56 0,-6 103 0,-1 1 0,0-1 0,0 0 0,-1 0 0,-1 0 0,-8 15 0,-22 47 0,-45 148 0,24-70 0,46-124 0,-1 0 0,-2-1 0,-21 32 0,-19 47 0,37-73 0,-16 25 0,21-39 0,9-13 0,0 1 0,0 0 0,0-1 0,0 1 0,-1-1 0,0 0 0,0 0 0,0 0 0,0 0 0,0 0 0,0-1 0,-1 1 0,0-1 0,-4 2 0,7-4 0,0 0 0,1 0 0,-1 0 0,0-1 0,0 1 0,0 0 0,1-1 0,-1 1 0,0 0 0,0-1 0,1 1 0,-1-1 0,0 0 0,1 1 0,-1-1 0,0 1 0,1-1 0,-1 0 0,1 0 0,-1 1 0,1-1 0,0 0 0,-1 0 0,1 0 0,0 1 0,-1-1 0,1 0 0,0 0 0,0 0 0,0 0 0,0-1 0,-4-32 0,4 31 0,-5-49 0,-20-88 0,-22-18 0,18 24 0,23 103 0,-14-45 0,14 55 0,0 0 0,1-1 0,1 1 0,-3-39 0,9 766 0,-4-808 0,5-118 0,10 132 0,-7 56 0,2-59 0,-9-360 0,4 516 0,14 85 0,-17-149 0,8 117 0,-8-87 0,1 0 0,2 0 0,8 33 0,-5-27 0,-2 1 0,-1-1 0,-2 1 0,-3 40 0,0-10 0,2-109 0,-1-2 0,2 0 0,2 0 0,10-54 0,-5 59 0,-5 19 0,1-1 0,1 1 0,1 0 0,1 0 0,0 1 0,17-30 0,-24 48 0,0-1 0,0 1 0,0 0 0,0-1 0,0 1 0,1 0 0,-1-1 0,0 1 0,0 0 0,0-1 0,1 1 0,-1 0 0,0-1 0,1 1 0,-1 0 0,0 0 0,0-1 0,1 1 0,-1 0 0,0 0 0,1 0 0,-1 0 0,1-1 0,-1 1 0,0 0 0,1 0 0,-1 0 0,0 0 0,1 0 0,-1 0 0,1 0 0,-1 0 0,0 0 0,1 0 0,-1 0 0,1 0 0,-1 0 0,0 0 0,1 0 0,-1 1 0,0-1 0,1 0 0,-1 0 0,1 0 0,-1 1 0,1-1 0,7 24 0,-3 30 0,-5-49 0,2 37 0,-3 0 0,-1 0 0,-2-1 0,-9 44 0,2-19 0,10-52 0,0-1 0,-1 0 0,-1 0 0,0 0 0,-1-1 0,-8 19 0,-11 29 0,21-50 0,-1 0 0,0 0 0,-1-1 0,-1 1 0,1-1 0,-1 0 0,-1-1 0,1 1 0,-9 9 0,13-17 0,0-1 0,0 1 0,0 0 0,0 0 0,0-1 0,0 1 0,0-1 0,0 1 0,0-1 0,0 1 0,0-1 0,0 1 0,0-1 0,0 0 0,0 0 0,-1 1 0,1-1 0,0 0 0,0 0 0,0 0 0,0-1 0,-1 1 0,1 0 0,0 0 0,0 0 0,0-1 0,0 1 0,0-1 0,0 1 0,0-1 0,0 1 0,0-1 0,0 0 0,0 1 0,0-1 0,0 0 0,0 0 0,1 1 0,-1-1 0,0 0 0,1 0 0,-1 0 0,0 0 0,1 0 0,-1 0 0,1 0 0,0 0 0,-1-1 0,1 0 0,-6-11 0,2 1 0,-1-1 0,-2-19 0,3 18 0,-30-142 0,-6-20 0,33 149 0,2 0 0,-4-43 0,-5-29 0,9 69 0,-3-46 0,6 45 0,-9-43 0,7 50 0,1-1 0,-1-37 0,6 733 0,-3-450 0,1-781 0,-1 530 0,-12-59 0,8 58 0,-4-57 0,9 61 0,-1 0 0,-2 1 0,-8-37 0,7 38 0,3 19 0,1 0 0,-2 0 0,1 0 0,0 0 0,-1 0 0,0 1 0,-1-1 0,1 0 0,-7-9 0,8 15 0,1 0 0,-1 0 0,1 1 0,-1-1 0,1 0 0,-1 1 0,1-1 0,-1 1 0,1-1 0,-1 0 0,1 1 0,0-1 0,-1 1 0,1-1 0,0 1 0,-1 0 0,1-1 0,0 1 0,0-1 0,0 1 0,-1-1 0,1 1 0,0 0 0,0-1 0,0 1 0,0-1 0,0 1 0,0 0 0,0-1 0,0 1 0,0-1 0,1 1 0,-1 0 0,-3 28 0,3 458 0,1-224 0,-2-232 0,-11 57 0,6-56 0,-2 54 0,9-51 0,0 33 0,-1-64 0,0 1 0,-1-1 0,1 0 0,-1 0 0,0 1 0,-1-1 0,1 0 0,-1 0 0,1 0 0,-1 0 0,-4 5 0,5-9 0,1 0 0,-1-1 0,1 1 0,-1 0 0,1-1 0,-1 1 0,1-1 0,-1 1 0,1-1 0,-1 1 0,1-1 0,0 1 0,-1-1 0,1 1 0,0-1 0,-1 0 0,1 1 0,0-1 0,0 0 0,0 1 0,-1-1 0,1 1 0,0-1 0,0 0 0,0 1 0,0-1 0,0 0 0,0 1 0,1-1 0,-1-1 0,-3-27 0,2-69 0,2 47 0,-3 0 0,-11-76 0,4 61 0,3-1 0,4 1 0,5-70 0,0 5 0,-3-196 0,0 377 0,-2 0 0,-12 65 0,9-77 0,2 1 0,3 63 0,1-67 0,-2 0 0,0 1 0,-10 50 0,2-39 0,-2 68 0,-2 12 0,5-54 0,8-58 0,-1-1 0,0 1 0,-1-1 0,-1 1 0,0-1 0,-1 0 0,0 0 0,-1-1 0,-9 16 0,14-28 0,0-1 0,0 0 0,0 1 0,0-1 0,0 0 0,0 1 0,0-1 0,0 0 0,0 1 0,-1-1 0,1 0 0,0 0 0,0 1 0,0-1 0,0 0 0,-1 0 0,1 1 0,0-1 0,0 0 0,-1 0 0,1 1 0,0-1 0,-1 0 0,1 0 0,0 0 0,0 0 0,-1 0 0,1 0 0,0 1 0,-1-1 0,1 0 0,0 0 0,-1 0 0,1 0 0,0 0 0,-1 0 0,1 0 0,0 0 0,-1 0 0,1 0 0,0-1 0,-1 1 0,1 0 0,0 0 0,-1 0 0,1 0 0,-6-20 0,3-30 0,3 49 0,2-826 0,-5 803 0,3 24 0,-1 0 0,1 0 0,0 0 0,0 0 0,0 0 0,-1 0 0,1-1 0,0 1 0,0 0 0,0 0 0,-1 0 0,1 0 0,0 0 0,0 0 0,-1 0 0,1 0 0,0 0 0,0 1 0,0-1 0,-1 0 0,1 0 0,0 0 0,0 0 0,0 0 0,-1 0 0,1 0 0,0 0 0,0 0 0,0 1 0,0-1 0,-1 0 0,1 0 0,0 0 0,0 0 0,0 1 0,0-1 0,0 0 0,0 0 0,-1 0 0,1 1 0,0-1 0,0 0 0,0 0 0,0 0 0,0 1 0,-13 39 0,8 37 0,4-46 0,-2-1 0,-7 35 0,5-35 0,-3 57 0,7-58 0,-1 0 0,-8 34 0,-17 95 0,23-137 0,4-18 0,0 1 0,0 0 0,0 0 0,-1-1 0,0 1 0,0 0 0,0-1 0,0 1 0,-1-1 0,1 0 0,-1 1 0,0-1 0,-3 5 0,5-8 0,-1 0 0,1 0 0,0 0 0,0 0 0,0 0 0,0 0 0,-1 0 0,1 0 0,0 0 0,0 0 0,0 0 0,-1 0 0,1 0 0,0 0 0,0 0 0,0 0 0,-1 0 0,1 0 0,0 0 0,0 0 0,0 0 0,-1 0 0,1 0 0,0 0 0,0 0 0,0 0 0,-1-1 0,1 1 0,0 0 0,0 0 0,0 0 0,0 0 0,0 0 0,-1-1 0,1 1 0,0 0 0,0 0 0,0 0 0,0 0 0,0-1 0,0 1 0,0 0 0,0 0 0,0-1 0,-5-15 0,1-16 0,5-201 0,-3-45 0,3 276 0,-1 1 0,0-1 0,-1 1 0,1-1 0,0 1 0,0-1 0,-1 1 0,1-1 0,-1 1 0,1-1 0,-1 1 0,0 0 0,1-1 0,-1 1 0,0 0 0,0-1 0,0 1 0,-1-1 0,1 2 0,0 0 0,0 1 0,1-1 0,-1 1 0,0-1 0,0 1 0,1-1 0,-1 1 0,1-1 0,-1 1 0,0 0 0,1-1 0,-1 1 0,1 0 0,-1 0 0,1-1 0,0 1 0,-1 0 0,1 0 0,0 0 0,0-1 0,-1 1 0,1 0 0,0 0 0,0 0 0,0 0 0,0 0 0,0-1 0,0 1 0,0 0 0,0 0 0,1 1 0,-5 54 0,4 81 0,1-58 0,0-65 0,0-1 0,1 1 0,1 0 0,0-1 0,7 22 0,-9-31 0,1 1 0,0-1 0,-1 1 0,2-1 0,-1 0 0,0 0 0,1 0 0,0 0 0,0 0 0,0 0 0,0-1 0,0 1 0,1-1 0,-1 0 0,1 0 0,0-1 0,0 1 0,0-1 0,7 3 0,-10-4 0,1-1 0,-1 0 0,0 0 0,1 0 0,-1 0 0,1 0 0,-1 0 0,0 0 0,1 0 0,-1-1 0,1 1 0,-1 0 0,0-1 0,1 1 0,-1-1 0,0 1 0,0-1 0,1 0 0,-1 0 0,0 0 0,0 1 0,0-1 0,0 0 0,0 0 0,0 0 0,0-1 0,0 1 0,0 0 0,-1 0 0,1 0 0,0-1 0,0-1 0,14-54 0,-7 24 0,4 4 0,-7 19 0,-1 0 0,0-1 0,0 0 0,-1 0 0,-1 0 0,3-19 0,22-144 0,-27 312 0,-2 59 0,2-193 0,0-1 0,0 0 0,-1 1 0,1-1 0,-1 0 0,0 0 0,0 1 0,0-1 0,0 0 0,-1 0 0,1 0 0,-1 0 0,0-1 0,0 1 0,0 0 0,0-1 0,0 1 0,-1-1 0,-3 4 0,-1-3 0,1 0 0,-1-1 0,1 1 0,-1-1 0,0 0 0,0-1 0,-9 1 0,-15 4 0,26-4 0,0 0 0,0 1 0,0-1 0,0 1 0,1 0 0,-1 1 0,1-1 0,-7 7 0,9-7 0,0 0 0,-1-1 0,1 1 0,-1-1 0,0 0 0,0 0 0,0 0 0,0 0 0,0 0 0,0-1 0,0 1 0,0-1 0,-1 0 0,1 0 0,0 0 0,-1-1 0,1 1 0,-7 0 0,8-3 0,0 1 0,0 0 0,0-1 0,0 1 0,0-1 0,0 0 0,0 1 0,0-1 0,1 0 0,-1 0 0,1 0 0,0 0 0,-1-1 0,1 1 0,0 0 0,0 0 0,0-1 0,-1-4 0,-13-51 0,14 52 0,-5-42 0,1 0 0,3-1 0,5-67 0,0 13 0,-3 685 0,0-581 0,0 0 0,0 0 0,0 0 0,0 0 0,0 0 0,0 0 0,0 1 0,0-1 0,0 0 0,0 0 0,1 0 0,-1 0 0,1 0 0,-1 0 0,0 0 0,1 0 0,0 0 0,-1 0 0,1-1 0,-1 1 0,1 0 0,1 1 0,-1-2 0,0 0 0,0 0 0,0 0 0,0 0 0,0 0 0,-1 0 0,1 0 0,0 0 0,0 0 0,0 0 0,0-1 0,0 1 0,0 0 0,-1-1 0,1 1 0,0-1 0,0 1 0,0-1 0,-1 1 0,2-2 0,44-47 0,-34 36 0,-4 5 0,0 0 0,0 0 0,1 1 0,0 1 0,1-1 0,-1 1 0,1 1 0,16-7 0,-8 2 0,0-1 0,0-1 0,-1-1 0,-1 0 0,0-1 0,-1-1 0,19-23 0,-16 17 0,1 1 0,1 2 0,39-31 0,58-46 0,-86 66 0,-28 26 0,0-1 0,0 0 0,1 1 0,-1 0 0,1 0 0,0 0 0,0 0 0,0 0 0,0 1 0,1 0 0,4-3 0,-8 5 0,-1 1 0,1-1 0,0 0 0,-1 0 0,1 0 0,0 0 0,-1 1 0,1-1 0,-1 0 0,1 1 0,-1-1 0,1 0 0,0 1 0,-1-1 0,1 1 0,-1-1 0,0 1 0,1-1 0,-1 1 0,1-1 0,-1 1 0,0-1 0,1 1 0,-1 0 0,0-1 0,0 1 0,1-1 0,-1 1 0,0 0 0,0-1 0,0 1 0,0 0 0,0-1 0,0 1 0,0 1 0,2 29 0,-2-28 0,1 32 0,-2-1 0,-6 37 0,4-55 0,-1 0 0,0-1 0,-1 0 0,0 0 0,-1 0 0,-15 25 0,7-12 0,12-23 0,0 0 0,0 1 0,-1-1 0,0 0 0,0 0 0,0-1 0,-1 1 0,-4 4 0,7-9 0,1 0 0,-1 0 0,1-1 0,-1 1 0,1 0 0,-1 0 0,1-1 0,-1 1 0,1 0 0,-1-1 0,1 1 0,-1 0 0,1-1 0,0 1 0,-1-1 0,1 1 0,-1-1 0,1 1 0,0-1 0,0 1 0,-1-1 0,1 1 0,0-1 0,0 1 0,0-1 0,0 1 0,0-1 0,-1 0 0,1 1 0,0-1 0,0 1 0,0-1 0,1 1 0,-1-1 0,0 0 0,0 1 0,0-1 0,0 0 0,-1-27 0,3 17 0,0 1 0,1-1 0,1 1 0,-1 0 0,1 0 0,7-11 0,13-38 0,5-71 0,-22 101 0,0 1 0,2 0 0,1 0 0,1 1 0,16-30 0,-11 24 0,-4 0 0,-11 27 0,1 0 0,-1 1 0,1 0 0,1-1 0,-1 1 0,1 0 0,0 0 0,3-5 0,-5 10 0,-1 0 0,1 0 0,-1 0 0,0 1 0,1-1 0,-1 0 0,1 0 0,-1 0 0,0 1 0,1-1 0,-1 0 0,0 1 0,1-1 0,-1 0 0,0 0 0,0 1 0,1-1 0,-1 1 0,0-1 0,0 0 0,0 1 0,1-1 0,-1 0 0,0 1 0,0-1 0,0 1 0,0-1 0,0 1 0,0-1 0,0 0 0,0 1 0,0-1 0,0 1 0,0-1 0,0 1 0,0-1 0,0 0 0,0 1 0,3 27 0,-3-24 0,4 15 0,0 0 0,10 27 0,4 20 0,-17-64 0,-1 1 0,0 0 0,1 0 0,-1 0 0,-1-1 0,1 1 0,0 0 0,-1 0 0,1 0 0,-1-1 0,0 1 0,0 0 0,0-1 0,0 1 0,-1-1 0,1 1 0,-1-1 0,1 0 0,-1 1 0,0-1 0,0 0 0,0 0 0,0 0 0,0-1 0,0 1 0,-1 0 0,-3 1 0,-9 5 0,0 0 0,0-2 0,-31 9 0,33-11 0,0 0 0,1 1 0,-17 8 0,6 2 0,0-2 0,0 0 0,-2-1 0,1-2 0,-2 0 0,1-2 0,-28 6 0,-19 9 0,58-17 0,-1-1 0,0-1 0,-31 6 0,41-10 0,1 0 0,-1 0 0,1-1 0,-1 1 0,1-1 0,0 0 0,-1 0 0,1-1 0,0 1 0,0-1 0,0 0 0,0 0 0,0 0 0,1-1 0,-1 1 0,0-1 0,1 0 0,0 0 0,0 0 0,0-1 0,0 1 0,0-1 0,1 1 0,-1-1 0,1 0 0,0 0 0,-1-4 0,-6-14 0,0 0 0,2 0 0,-8-43 0,11 45 0,3 13 0,-1 0 0,1 1 0,-1-1 0,-1 0 0,1 0 0,-1 1 0,0-1 0,0 1 0,-1 0 0,0 0 0,0 0 0,0 1 0,-11-11 0,15 16 0,-1 0 0,0-1 0,1 1 0,-1 0 0,0-1 0,1 1 0,-1 0 0,0 0 0,0 0 0,1 0 0,-1-1 0,0 1 0,0 0 0,1 0 0,-1 0 0,0 1 0,0-1 0,1 0 0,-1 0 0,0 0 0,0 1 0,1-1 0,-1 0 0,0 0 0,1 1 0,-1-1 0,0 1 0,0 0 0,-16 22 0,-5 33 0,22-53 0,-8 17 0,2 1 0,1 0 0,0 0 0,2 0 0,0 0 0,2 1 0,0-1 0,1 1 0,2-1 0,0 1 0,6 26 0,4-2-95,-7-26-117,0 0 1,1 0-1,1-1 0,1 0 1,18 32-1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8:29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9:02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30:32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24575,'2'32'0,"0"0"0,9 36 0,-6-36 0,-4-25 0,25 115 0,-23-109 0,2 0 0,0 1 0,1-2 0,0 1 0,0-1 0,17 22 0,113 148 0,-86-124 0,70 64 0,-70-73 0,-24-29 74,6 7-1513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35:4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0 346 24575,'181'-2'-182,"195"5"-370,-255 10 552,47 0 0,-71-13-147,11 0-397,139 16 0,-153-8 359,171-6 0,7-1 204,-160 11-19,48 2 0,43-16 0,154 4 0,-255 11 0,-63-7 0,46 2 0,87 5 313,30 0 1694,-106-12-2007,123 18 0,-125-12 0,151-6 0,-104-4 0,-103 3 0,-2-1 0,0 2 0,0 1 0,66 13 0,-61-8 0,1-2 0,0-2 0,0-1 0,54-6 0,1 1 0,-12 5 0,94-4 0,-108-11 0,-52 8 0,1 1 0,29-1 0,-19 4 0,1-1 0,51-11 0,-35 6 0,1 2 0,0 2 0,89 6 0,-30-1 0,1771-2 0,-1858-1 0,0-1 0,35-8 0,-33 5 0,-1 2 0,26-2 0,21 7 0,38-1 0,-98-1 0,-1-1 0,1 0 0,0-1 0,-1 0 0,1 0 0,-1 0 0,1-1 0,-1 0 0,0 0 0,8-6 0,-14 9 0,-1-1 0,1 1 0,-1 0 0,1-1 0,-1 1 0,1-1 0,-1 1 0,0 0 0,1-1 0,-1 1 0,0-1 0,1 1 0,-1-1 0,0 1 0,1-1 0,-1 1 0,0-1 0,0 1 0,0-1 0,0 1 0,0-1 0,0 0 0,1 1 0,-1-1 0,0 1 0,-1-1 0,1 1 0,0-1 0,0 0 0,0 1 0,0-1 0,0 1 0,0-1 0,-1 1 0,1-1 0,-20-18 0,-31-7 0,50 25 0,-11-4 0,-12-5 0,0 0 0,-38-8 0,24 9 0,-1 2 0,0 1 0,-55 0 0,68 5 0,0-1 0,-34-8 0,-41-3 0,-43-2 0,46 3 0,-69-15-665,28 3 151,-151-27 514,-57-6 0,148 33-192,99 11-21,-137-2 0,207 13 524,0 0-1,-31-7 1,29 3 122,-52-2-1,-1028 8-432,504 1 0,588 1 0,0 0 0,-34 8 0,32-6 0,0 0 0,-24 1 0,-389-4 0,208-3 0,207 4 0,1 0 0,0 1 0,0 1 0,-37 12 0,37-9 0,-1-1 0,0-1 0,0-1 0,-31 2 0,24-4 0,0 1 0,1 2 0,-40 11 0,40-9 0,0 0 0,-1-2 0,-40 2 0,62-6 0,0-1 0,1 0 0,-1 1 0,0 0 0,0 0 0,1 1 0,-1-1 0,1 1 0,-1 0 0,-6 4 0,11-6 0,-1 1 0,0-1 0,1 1 0,-1-1 0,1 1 0,-1-1 0,1 1 0,-1-1 0,1 1 0,-1 0 0,1-1 0,0 1 0,-1 0 0,1-1 0,0 1 0,-1 0 0,1-1 0,0 1 0,0 0 0,0 0 0,0-1 0,0 1 0,0 0 0,0 0 0,0-1 0,0 2 0,1 0 0,0 0 0,0 0 0,0 0 0,0-1 0,1 1 0,-1 0 0,0-1 0,1 1 0,-1-1 0,1 0 0,0 1 0,-1-1 0,1 0 0,3 2 0,9 3 0,1 0 0,0-1 0,-1 0 0,2-2 0,15 3 0,-5 0 0,241 46 0,-163-36 0,-33-6 0,60 3 0,4 0 0,-68-5 0,0-2 0,124-7 0,-67-2 0,-61 6 0,73 13 0,-71-7 0,5 3 0,-45-7 0,1-1 0,37 2 0,93 6 0,7 1 0,-141-11 0,1 0 0,40 10 0,-12-1 0,45 13 0,-75-17 0,0-1 0,0-1 0,1-1 0,34 3 0,-34-6 0,1 2 0,25 6 0,-25-4 0,46 3 0,-15-7 0,-22-2 0,0 2 0,0 2 0,41 8 0,-27-4 0,0-1 0,0-3 0,0-2 0,49-5 0,10 1 0,-56 3 0,-1 3 0,69 11 0,-51-6 0,1-2 0,128-7 0,-72-2 0,-39 5 0,95-4 0,-158-2 120,-20 4-158,-1 0 0,0 0 0,1 0 0,-1 0 0,1-1 0,-1 1-1,1 0 1,-1 0 0,1 0 0,-1 0 0,0 0 0,1 0 0,-1-1 0,1 1 0,-1 0 0,1 0 0,-1-1 0,0 1 0,1 0-1,-1-1 1,0 1 0,1 0 0,-1-1 0,0 1 0,0 0 0,1-1 0,-1 1 0,0-1 0,0 1 0,0-1 0,0 1 0,1 0-1,-1-1 1,0 1 0,0-1 0,0 1 0,0-1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26.9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638 109 24575,'-1'-1'0,"0"0"0,0 0 0,0 0 0,1 0 0,-2 0 0,1 1 0,0-1 0,0 0 0,0 1 0,0-1 0,0 1 0,0-1 0,-1 1 0,1 0 0,0 0 0,0-1 0,-1 1 0,1 0 0,0 0 0,0 0 0,-1 0 0,-1 1 0,-32-1 0,-5 9 0,34-6 0,-1-1 0,0-1 0,0 1 0,0-1 0,-10 0 0,-86 4 0,67-2 0,-70-3 0,98-1 0,0-1 0,1 0 0,-1-1 0,1 0 0,-8-3 0,-26-10 0,30 13 0,0-1 0,0-1 0,-18-10 0,-9-3 0,37 17 0,1 1 0,-1 0 0,0 0 0,1 0 0,-1 0 0,1-1 0,-1 1 0,0 0 0,1-1 0,-1 1 0,1 0 0,-1-1 0,0 1 0,1-1 0,-1 1 0,1-1 0,0 1 0,-1-1 0,1 1 0,-1-1 0,1 1 0,0-1 0,-1 0 0,1 1 0,0-1 0,0 0 0,0 1 0,-1-1 0,1 0 0,0 1 0,0-1 0,0 0 0,0 1 0,0-1 0,0 0 0,0 1 0,0-1 0,1 0 0,-1 1 0,0-1 0,0 0 0,0 1 0,1-1 0,-1 0 0,0 1 0,1-1 0,-1 1 0,1-1 0,-1 1 0,0-1 0,1 1 0,-1-1 0,1 1 0,0-1 0,-1 1 0,1-1 0,-1 1 0,1 0 0,0-1 0,-1 1 0,1 0 0,-1 0 0,1 0 0,0-1 0,-1 1 0,1 0 0,1 0 0,-1 0 0,0-1 0,0 0 0,-1 1 0,1 0 0,0-1 0,1 1 0,-1-1 0,0 1 0,0 0 0,0 0 0,0 0 0,0 0 0,0 0 0,0 0 0,0 0 0,0 0 0,0 0 0,0 0 0,0 0 0,0 1 0,0-1 0,0 0 0,0 1 0,0-1 0,0 1 0,0-1 0,0 1 0,0 0 0,0-1 0,0 1 0,0 0 0,-1 0 0,1-1 0,0 1 0,-1 0 0,1 0 0,0 0 0,-1 0 0,1 0 0,-1 0 0,0 0 0,1 0 0,-1 0 0,0 0 0,1 0 0,-1 1 0,4 29 0,-3-23 0,1 0 0,-1 0 0,-1 0 0,1 0 0,-1 0 0,-2 13 0,-2-29 0,1 1 0,1-1 0,-1 0 0,1 0 0,-2-15 0,4 16 0,0-35 0,0 41 0,0 1 0,0-1 0,0 0 0,0 0 0,0 0 0,0 1 0,0-1 0,0 0 0,0 0 0,0 1 0,0-1 0,1 0 0,-1 0 0,0 1 0,1-1 0,-1 0 0,0 0 0,1 1 0,-1-1 0,1 0 0,-1 1 0,1-1 0,-1 1 0,1-1 0,0 1 0,-1-1 0,1 1 0,0-1 0,-1 1 0,1 0 0,0-1 0,-1 1 0,1 0 0,0-1 0,0 1 0,0 0 0,1 0 0,-1 0 0,0 1 0,0-1 0,0 1 0,0 0 0,-1 0 0,1-1 0,0 1 0,0 0 0,-1 0 0,1 0 0,0 0 0,-1 0 0,1 0 0,-1 0 0,1 0 0,-1 0 0,1 0 0,-1 0 0,0 0 0,0 0 0,1 0 0,-1 0 0,0 0 0,0 1 0,0-1 0,0 0 0,0 0 0,-1 0 0,1 0 0,0 2 0,-8 40 0,6-35 0,-1 9 0,3-12 0,-1 0 0,1 0 0,-1 1 0,-1-1 0,1 0 0,-1 0 0,-2 6 0,-9-60 0,10 19 0,-8-35 0,5 144 0,6-11 0,0-62 0,0-43 0,19 208 0,-10 2 0,-8-120 0,-2 57 0,1-110 0,0 1 0,0-1 0,0 1 0,0-1 0,0 0 0,0 1 0,0-1 0,0 1 0,0-1 0,0 1 0,0-1 0,0 1 0,0-1 0,0 1 0,0-1 0,0 1 0,0-1 0,-1 0 0,1 1 0,0-1 0,0 1 0,0-1 0,-1 0 0,1 1 0,0-1 0,-1 1 0,1-1 0,0 0 0,-1 1 0,1-1 0,0 0 0,-1 0 0,1 1 0,-1-1 0,1 0 0,0 0 0,-1 0 0,1 0 0,-1 1 0,1-1 0,-1 0 0,1 0 0,-1 0 0,1 0 0,-1 0 0,1 0 0,-1 0 0,1 0 0,0 0 0,-1 0 0,1-1 0,-1 1 0,1 0 0,-1 0 0,1 0 0,-1 0 0,1-1 0,0 1 0,-1 0 0,1-1 0,0 1 0,-1 0 0,1 0 0,-1-2 0,-1 1 0,0-1 0,1 0 0,-1 1 0,1-1 0,-1 0 0,1 0 0,0 0 0,0 0 0,0-1 0,0 1 0,0 0 0,-1-3 0,-7-159 0,5 120 0,2 1 0,7-80 0,6 15 0,-6 68 0,-5 39 0,0 1 0,0 0 0,1 0 0,-1 0 0,0 0 0,0 0 0,0 0 0,0-1 0,0 1 0,0 0 0,0 0 0,0 0 0,0 0 0,0 0 0,0 0 0,0 0 0,0 0 0,0 0 0,0-1 0,0 1 0,1 0 0,-1 0 0,0 0 0,0 0 0,0 0 0,0 0 0,0 0 0,0 0 0,0 0 0,1 0 0,-1 0 0,0 0 0,0 0 0,0 0 0,0 0 0,0 0 0,0 0 0,0 0 0,1 0 0,-1 0 0,0 0 0,0 0 0,0 0 0,0 0 0,0 0 0,0 0 0,0 0 0,1 0 0,-1 0 0,0 0 0,0 0 0,0 0 0,0 0 0,0 1 0,0-1 0,0 0 0,0 0 0,0 0 0,0 0 0,1 0 0,-1 0 0,0 0 0,0 1 0,8 19 0,-5-7 0,0 1 0,-1-1 0,-1 1 0,0 13 0,4 34 0,-2-30 0,0-1 0,-2 35 0,2 35 0,-2-88 0,-1-14 0,-2-27 0,-5-45 0,-2-100 0,6 266 0,1-42 0,6 75 0,-3-48 0,-2-128 0,-2 0 0,-10-55 0,11 42 0,2 41 0,0 37 0,-2 37 0,0-36 0,1 0 0,1 0 0,0 1 0,1-1 0,0 0 0,2 1 0,3 14 0,1-8 0,0 1 0,5 45 0,-9-47 0,-3-19 0,-1-1 0,1 0 0,0 0 0,-1 0 0,1 0 0,-1 0 0,1 0 0,-1 1 0,0-1 0,0 0 0,1-1 0,-1 1 0,0 0 0,0 0 0,0 0 0,0 0 0,0-1 0,0 1 0,0 0 0,0-1 0,0 1 0,0-1 0,0 1 0,-1-1 0,1 0 0,0 1 0,0-1 0,0 0 0,-1 0 0,1 0 0,0 0 0,0 0 0,0 0 0,-1 0 0,1 0 0,0-1 0,0 1 0,-2-1 0,1 1 0,0 0 0,0 0 0,1 0 0,-1 0 0,0-1 0,0 1 0,0-1 0,1 1 0,-1-1 0,0 1 0,1-1 0,-1 0 0,0 0 0,1 0 0,-1 0 0,1 0 0,-1 0 0,1 0 0,0-1 0,0 1 0,-1-1 0,1 1 0,0 0 0,0-1 0,0 0 0,0 1 0,1-1 0,-1 0 0,-1-2 0,2-268 0,2 125 0,8 24 0,-11 232 0,-2-120-80,0 18 280,0 18-1685,3-16-5341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28.4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82 0 24575,'-9'173'0,"0"54"0,8-218 0,0 0 0,-1 0 0,0-1 0,-1 1 0,0 0 0,0-1 0,-1 0 0,0 0 0,-10 14 0,14-21 0,0-1 0,0 1 0,0-1 0,-1 1 0,1-1 0,0 1 0,-1-1 0,1 1 0,0-1 0,-1 1 0,1-1 0,-1 0 0,1 1 0,0-1 0,-1 0 0,1 1 0,-1-1 0,1 0 0,-1 0 0,1 0 0,-1 1 0,1-1 0,-1 0 0,1 0 0,-1 0 0,0 0 0,1 0 0,-1 0 0,1 0 0,-1 0 0,1 0 0,-1 0 0,1 0 0,-1 0 0,1 0 0,-2-1 0,-6-20 0,6-29 0,5 44 0,0 23 0,1 26 0,-4 3-1365,0-38-5461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2:37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11920 1 24575,'-2'0'0,"-1"1"0,1-1 0,0 1 0,-1-1 0,1 1 0,0 0 0,0 0 0,-1 0 0,1 0 0,0 0 0,0 1 0,0-1 0,0 1 0,1-1 0,-1 1 0,0 0 0,1 0 0,-1 0 0,1-1 0,-1 1 0,1 1 0,0-1 0,0 0 0,0 0 0,0 0 0,0 1 0,1-1 0,-1 0 0,1 1 0,-1-1 0,1 0 0,0 4 0,-2 13 0,0 0 0,2 0 0,1 22 0,0-20 0,-2 3 0,-1-1 0,-7 34 0,5-32 0,-4 49 0,9 706 0,0-764 0,1 0 0,0 0 0,5 17 0,5 37 0,2 20 0,-9-64 0,-1 0 0,1 32 0,-5-32 0,1-1 0,1 1 0,9 34 0,-5-16 0,-1 1 0,-2-1 0,-5 89 0,-1-32 0,3-78 0,1 0 0,2 0 0,9 44 0,-8-48 0,0 0 0,-1 0 0,-1 0 0,-1 1 0,0-1 0,-2 1 0,0-1 0,-1 1 0,-1-1 0,-1 0 0,-6 20 0,9-37 0,0 0 0,0 0 0,0 0 0,0 0 0,0 0 0,0 0 0,-1 0 0,1-1 0,-1 1 0,1 0 0,-1-1 0,0 1 0,1-1 0,-1 1 0,0-1 0,0 0 0,0 0 0,0 0 0,0 0 0,0 0 0,-1 0 0,-3 0 0,1 0 0,0-1 0,0 0 0,0-1 0,0 1 0,0-1 0,0 0 0,0 0 0,1 0 0,-1-1 0,-6-2 0,-4-3 0,-1-1 0,1-1 0,0 0 0,1-1 0,-16-15 0,-41-31 0,50 42 0,2-2 0,0 0 0,-28-31 0,-54-54 0,31 29 0,52 55 0,0 0 0,1-2 0,1 1 0,1-2 0,0 0 0,-13-27 0,21 31 0,5 11 0,1 0 0,-1 0 0,0 0 0,0 1 0,-1-1 0,0 1 0,1-1 0,-1 1 0,-1 0 0,1 0 0,-5-3 0,8 7 0,-1 0 0,0 0 0,1 0 0,-1 0 0,0 1 0,1-1 0,-1 0 0,1 0 0,-1 1 0,0-1 0,1 0 0,-1 1 0,1-1 0,-1 1 0,1-1 0,-1 1 0,1-1 0,0 1 0,-1-1 0,1 1 0,-1-1 0,1 1 0,0-1 0,0 1 0,-1 0 0,1-1 0,0 1 0,0-1 0,0 1 0,-1 0 0,1-1 0,0 1 0,0 0 0,0-1 0,0 1 0,1 1 0,-5 29 0,4-30 0,-2 40 0,1 0 0,2-1 0,2 1 0,13 66 0,-10-68 0,-6-33 0,1 0 0,-1 1 0,1-1 0,1 1 0,-1-1 0,1 0 0,0 0 0,1 0 0,-1 0 0,1 0 0,4 5 0,-6-10 0,-1-1 0,0 1 0,0-1 0,1 0 0,-1 1 0,0-1 0,1 0 0,-1 1 0,1-1 0,-1 0 0,0 0 0,1 0 0,-1 1 0,1-1 0,-1 0 0,1 0 0,-1 0 0,1 0 0,-1 0 0,1 0 0,-1 0 0,1 0 0,-1 0 0,0 0 0,1 0 0,-1 0 0,1 0 0,-1 0 0,1 0 0,-1 0 0,1 0 0,-1-1 0,1 1 0,-1 0 0,0 0 0,1-1 0,-1 1 0,1 0 0,-1 0 0,1-1 0,14-24 0,3-32 0,7-50 0,-17 77 0,0-2 0,-3 1 0,4-46 0,-7 57 0,1-1 0,0 1 0,2 0 0,7-23 0,-5 23 0,-2 0 0,0 0 0,-1-1 0,1-25 0,19-156 0,2 1 0,-24 165 0,11-47 0,-4 26 0,0-3 0,-2 18 0,3-83 0,-9 106 0,1-1 0,8-32 0,2-32 0,-11 38 0,13-85 0,-9 96 0,1-66 0,-6 70 0,2-1 0,10-55 0,-7 56 0,-2 1 0,0-1 0,-4-50 0,1 73 0,-2 64 0,-16 87 0,16-127 0,-38 178 0,1-82 0,24-51 0,5-21 0,1 1 0,1-1 0,-2 54 0,8-68 0,-1-1 0,-7 28 0,1-6 0,-1 7 0,4-29 0,2 1 0,-2 44 0,6-45 0,-1 1 0,-2-1 0,-7 36 0,3-17 0,2 0 0,2 1 0,6 88 0,-1-32 0,-2-99 0,-1 9 0,1 0 0,0 0 0,1 0 0,0-1 0,0 1 0,1 0 0,1-1 0,-1 1 0,2-1 0,0 0 0,9 18 0,8 11 0,-15-26 0,0-1 0,1 0 0,1-1 0,-1 0 0,15 15 0,-13-17 0,1 0 0,0-1 0,1 0 0,0-1 0,0 0 0,1 0 0,0-2 0,0 1 0,0-1 0,13 3 0,-20-7 0,-1 0 0,1 0 0,-1 0 0,1 0 0,-1-1 0,1 0 0,0 0 0,-1 0 0,1 0 0,0-1 0,-1 0 0,1 0 0,-1 0 0,0 0 0,1-1 0,-1 0 0,0 0 0,0 0 0,0 0 0,0-1 0,0 1 0,0-1 0,-1 0 0,1 0 0,-1-1 0,0 1 0,0-1 0,0 1 0,-1-1 0,1 0 0,2-6 0,7-16 0,-2-1 0,-1 0 0,-1-1 0,-2 0 0,0 0 0,-2-1 0,-1 1 0,-2-1 0,0 0 0,-5-38 0,3 59 0,-1 0 0,0 0 0,0 0 0,0 0 0,-1 1 0,0-1 0,-1 1 0,1 0 0,-2 0 0,1 0 0,-1 0 0,-8-9 0,11 14 0,0 0 0,0 0 0,0 0 0,0 1 0,-1-1 0,1 1 0,-1-1 0,1 1 0,-1 0 0,1 0 0,-1 0 0,0 0 0,1 0 0,-1 0 0,0 1 0,0-1 0,1 1 0,-1 0 0,0 0 0,0 0 0,0 0 0,1 1 0,-1-1 0,0 1 0,0 0 0,1-1 0,-1 1 0,0 0 0,1 1 0,-1-1 0,1 0 0,-1 1 0,1-1 0,0 1 0,0 0 0,0 0 0,0 0 0,-3 4 0,-8 9 0,1 2 0,0 0 0,1 0 0,1 1 0,1 1 0,1-1 0,0 1 0,-8 36 0,-22 46 0,32-84 0,1-1 0,0 1 0,-4 32 0,1-5 0,-1 38 0,3-75 0,-2-16 0,-8-27 0,11 24 0,-14-24 0,1-1 0,2 0 0,-21-73 0,35 100 0,-22-82 0,21 85 0,1-1 0,-1 0 0,-1 1 0,0 0 0,0 0 0,0 0 0,0 0 0,-1 1 0,-7-7 0,12 12 0,-1 1 0,0-1 0,0 1 0,1-1 0,-1 1 0,0-1 0,0 1 0,0 0 0,0-1 0,0 1 0,0 0 0,1 0 0,-1 0 0,0 0 0,0 0 0,0 0 0,0 0 0,0 0 0,0 0 0,0 0 0,0 0 0,0 1 0,0-1 0,0 0 0,1 1 0,-1-1 0,0 0 0,0 1 0,0-1 0,1 1 0,-1-1 0,0 1 0,0 0 0,1-1 0,-1 1 0,1 0 0,-1 0 0,0-1 0,1 1 0,-1 0 0,1 0 0,0 0 0,-1 0 0,1-1 0,-1 3 0,-19 48 0,16-41 0,-53 113 0,57-123 0,0 0 0,0 1 0,0-1 0,0 0 0,0 1 0,0-1 0,0 0 0,0 0 0,0 1 0,0-1 0,0 0 0,0 1 0,0-1 0,-1 0 0,1 0 0,0 1 0,0-1 0,0 0 0,0 0 0,-1 0 0,1 1 0,0-1 0,0 0 0,0 0 0,-1 0 0,1 1 0,0-1 0,0 0 0,-1 0 0,1 0 0,0 0 0,-1 0 0,1 0 0,0 0 0,0 0 0,-1 1 0,1-1 0,0 0 0,-1 0 0,1 0 0,0 0 0,0-1 0,-1 1 0,1 0 0,0 0 0,-1 0 0,1 0 0,-5-17 0,4-30 0,1 46 0,1-1064 0,1 1035 0,9-54 0,-6 54 0,3-52 0,-9-59 0,-4 198 0,-2 0 0,-21 83 0,19-98 0,6-34 0,0-1 0,0 0 0,0 1 0,-1-1 0,0 0 0,-1-1 0,1 1 0,-1-1 0,-1 0 0,1 0 0,-1-1 0,0 1 0,0-1 0,0-1 0,-1 1 0,-8 3 0,6-2 0,-1 0 0,0-1 0,-1-1 0,1 0 0,-1 0 0,0-1 0,0 0 0,0-1 0,0-1 0,-20 2 0,28-4 0,0 1 0,0 0 0,0-1 0,0 0 0,1 0 0,-1 0 0,0 0 0,0 0 0,1 0 0,-1-1 0,1 1 0,-1-1 0,1 1 0,0-1 0,0 0 0,0 0 0,0 0 0,0-1 0,0 1 0,0 0 0,0-1 0,1 1 0,0-1 0,-1 1 0,1-1 0,0 0 0,-1-3 0,-2-9 0,1-1 0,0 1 0,1-1 0,-1-17 0,-2-18 0,-1 30 0,-5-31 0,10 50 0,1 0 0,0 0 0,0-1 0,0 1 0,0 0 0,0 0 0,1-1 0,-1 1 0,1 0 0,-1 0 0,1-1 0,0 1 0,0 0 0,0 0 0,0 0 0,0 0 0,0 0 0,2-2 0,-2 4 0,-1-1 0,0 1 0,1-1 0,-1 1 0,1 0 0,-1-1 0,0 1 0,1 0 0,-1-1 0,1 1 0,-1 0 0,1 0 0,-1-1 0,1 1 0,-1 0 0,1 0 0,-1 0 0,1 0 0,0 0 0,-1-1 0,1 1 0,-1 0 0,1 0 0,-1 1 0,1-1 0,-1 0 0,1 0 0,-1 0 0,1 0 0,-1 0 0,2 1 0,9 15 0,-3 26 0,-7-34 0,0-1 0,-1 1 0,0 0 0,-1 0 0,0 0 0,0-1 0,-1 1 0,1 0 0,-2-1 0,1 0 0,-1 1 0,0-1 0,-6 10 0,-1-3 0,-1-1 0,0 0 0,-1 0 0,-26 21 0,30-26 0,0-1 0,-1-1 0,0 0 0,0 0 0,-1-1 0,-17 8 0,25-12 0,0-1 0,0 1 0,0-1 0,1 1 0,-1-1 0,0 0 0,0 0 0,0 1 0,0-1 0,0-1 0,0 1 0,0 0 0,0 0 0,0-1 0,0 1 0,0-1 0,0 0 0,0 0 0,0 1 0,0-1 0,1 0 0,-1 0 0,0-1 0,1 1 0,-1 0 0,1-1 0,-1 1 0,1-1 0,0 1 0,0-1 0,-1 1 0,1-1 0,0 0 0,0 0 0,1 1 0,-1-1 0,0 0 0,1 0 0,-1 0 0,1 0 0,-1 0 0,1 0 0,0 0 0,0-2 0,-2-11 0,0 1 0,1-1 0,0 0 0,1 1 0,1-1 0,1 0 0,3-16 0,-4 26 0,0 1 0,1-1 0,-1 1 0,1 0 0,0 0 0,0-1 0,1 1 0,-1 0 0,1 1 0,0-1 0,5-6 0,-5 9 0,-1-1 0,0 1 0,1-1 0,-1 1 0,1-1 0,0 1 0,-1 0 0,1 1 0,0-1 0,0 0 0,-1 1 0,1-1 0,0 1 0,0 0 0,0 0 0,0 0 0,0 0 0,-1 0 0,1 1 0,5 1 0,-7-2 0,-1 0 0,1 0 0,-1 1 0,1-1 0,0 0 0,-1 0 0,1 1 0,-1-1 0,1 0 0,-1 1 0,1-1 0,-1 0 0,1 1 0,-1-1 0,1 1 0,-1-1 0,1 1 0,-1-1 0,0 1 0,1-1 0,-1 1 0,0 0 0,0-1 0,1 1 0,-1-1 0,0 1 0,0 0 0,0-1 0,0 1 0,1 1 0,-8 23 0,-23 21 0,29-45 0,-10 15 0,-2-2 0,0 0 0,0 0 0,-2-1 0,1-1 0,-2 0 0,-29 17 0,33-23 0,0 0 0,-1 0 0,0-2 0,1 1 0,-1-2 0,-1 0 0,1 0 0,0-1 0,-1-1 0,0 0 0,-23-2 0,33 1 0,-1-1 0,1 0 0,-1 0 0,1-1 0,0 1 0,0-1 0,0 0 0,0 0 0,0-1 0,0 1 0,0-1 0,1 1 0,-1-1 0,1 0 0,0-1 0,0 1 0,0 0 0,0-1 0,1 0 0,-1 0 0,1 0 0,0 0 0,0 0 0,1 0 0,-3-7 0,-1-5 0,2 0 0,0 0 0,0 0 0,2-1 0,0-26 0,1 14 0,-1 13 0,1 1 0,0 0 0,5-28 0,-4 40 0,-1 0 0,1 0 0,0 0 0,0 0 0,0 0 0,1 0 0,-1 1 0,0-1 0,1 0 0,0 1 0,0-1 0,0 1 0,0 0 0,0 0 0,0-1 0,0 1 0,1 1 0,-1-1 0,1 0 0,-1 1 0,1-1 0,0 1 0,0 0 0,5-2 0,13-3 0,-13 3 0,0 1 0,-1 0 0,1 0 0,0 1 0,0 0 0,8 0 0,-14 1 0,0 1 0,0-1 0,0 0 0,-1 1 0,1-1 0,0 1 0,-1-1 0,1 1 0,0 0 0,-1 0 0,1 0 0,-1 0 0,1 0 0,-1 0 0,0 0 0,1 1 0,-1-1 0,0 0 0,0 1 0,0-1 0,0 1 0,0-1 0,0 1 0,-1-1 0,1 1 0,0 0 0,-1-1 0,1 1 0,-1 0 0,1 0 0,-1-1 0,0 3 0,2 11 0,-1 0 0,-1 0 0,0-1 0,0 1 0,-2 0 0,0-1 0,-1 1 0,0-1 0,-1 1 0,-1-1 0,0 0 0,-1-1 0,0 0 0,-1 1 0,-13 17 0,19-29 0,0 0 0,0-1 0,0 1 0,0 0 0,0-1 0,0 1 0,-1-1 0,1 1 0,-1-1 0,1 1 0,-1-1 0,1 0 0,-1 0 0,0 0 0,1 0 0,-1 0 0,0 0 0,0-1 0,0 1 0,0 0 0,0-1 0,0 0 0,0 1 0,0-1 0,0 0 0,0 0 0,0 0 0,0 0 0,0 0 0,0-1 0,0 1 0,0-1 0,0 1 0,-2-2 0,2 0 0,-1 0 0,0 0 0,1-1 0,0 1 0,-1-1 0,1 1 0,0-1 0,1 0 0,-1 0 0,0 0 0,1 0 0,-1 0 0,1 0 0,0 0 0,0 0 0,0-1 0,1 1 0,-1 0 0,1-6 0,0 2 0,0 0 0,1 1 0,0-1 0,0 0 0,4-10 0,-4 11 0,1 1 0,-1-1 0,0 0 0,0 1 0,0-1 0,-1 0 0,0-9 0,-1 14 0,1 0 0,0-1 0,-1 1 0,1 0 0,-1 0 0,0 0 0,1 0 0,-1 0 0,0 0 0,0 0 0,1 0 0,-1 0 0,0 0 0,0 0 0,0 1 0,0-1 0,0 0 0,0 1 0,0-1 0,-1 0 0,1 1 0,0 0 0,0-1 0,0 1 0,0 0 0,-1-1 0,1 1 0,0 0 0,0 0 0,-1 0 0,1 0 0,0 0 0,-3 1 0,-51 9 0,31-4 0,-88 1 0,82-7 0,1 1 0,0 2 0,-34 7 0,5 2 0,-1-2 0,0-3 0,-107-1 0,158-6 0,-25 0 0,-1-1 0,1-1 0,-45-10 0,50 7 0,-1 1 0,1 1 0,-36 2 0,35 2 0,1-2 0,0-1 0,-40-9 0,13 2 0,64 8 0,0 0 0,0 0 0,0-1 0,13-4 0,37-6 0,-33 8 0,0-1 0,37-13 0,-42 12 0,1 0 0,-1 1 0,1 1 0,29-2 0,-24 4 0,44-9 0,-45 6 0,51-2 0,-55 6 0,9 2 0,-1-2 0,0-1 0,44-9 0,-32 4 0,0 2 0,0 2 0,0 2 0,81 8 0,-116-7 0,-1 1 0,1 1 0,-1-1 0,1 1 0,-1 1 0,0-1 0,1 1 0,-1 0 0,-1 0 0,1 1 0,0 0 0,-1 0 0,0 0 0,0 0 0,0 1 0,-1 0 0,1 0 0,-1 0 0,0 1 0,4 7 0,-3-4 0,0 1 0,-1 0 0,0 1 0,-1-1 0,0 1 0,0-1 0,-1 1 0,0 0 0,-1 0 0,-1 0 0,-1 19 0,1-26 0,0-1 0,-1 0 0,1 0 0,-1 0 0,0 0 0,0 0 0,0 0 0,0 0 0,0-1 0,-1 1 0,1 0 0,-1 0 0,0-1 0,0 1 0,0-1 0,0 0 0,0 0 0,-1 0 0,1 0 0,-1 0 0,1 0 0,-1 0 0,0-1 0,1 1 0,-5 0 0,-5 2 0,-1 0 0,0-2 0,0 1 0,-25 0 0,-18 4 0,8 1 0,0-2 0,-1-2 0,0-2 0,-62-6 0,2 2 0,-2079 2 0,2169 1 0,0 1 0,-33 7 0,-33 4 0,22-12 0,33-2 0,-1 2 0,1 1 0,-53 10 0,41-5 0,0-2 0,0-2 0,0-1 0,-56-6 0,-3 1 0,4 1 0,-107 5 0,136 9 0,49-8 0,0 0 0,-26 0 0,-671-2 0,350-4 0,-1646 2 0,2008 0 0,1 0 0,0 0 0,-1 0 0,1-1 0,0 0 0,-1 1 0,1-1 0,0 0 0,-1 0 0,1-1 0,0 1 0,0-1 0,0 1 0,0-1 0,1 0 0,-1 0 0,0-1 0,-4-4 0,7 6 0,-1 0 0,0 0 0,1 0 0,-1 0 0,1 0 0,-1 0 0,1 0 0,0-1 0,0 1 0,-1 0 0,1 0 0,0 0 0,0-1 0,0 1 0,0 0 0,0 0 0,0 0 0,1-1 0,-1 1 0,1-2 0,0 0 0,1 1 0,-1-1 0,1 1 0,0-1 0,0 1 0,0 0 0,0 0 0,0 0 0,0 0 0,0 0 0,1 1 0,3-3 0,63-36 0,137-56 0,-188 89 0,0 1 0,0 1 0,1 0 0,0 1 0,0 1 0,0 1 0,0 1 0,24 1 0,-21 0 0,1-1 0,-1-1 0,1 0 0,24-8 0,-5 4 0,1 0 0,0 3 0,0 2 0,52 5 0,6-2 0,5 0 0,115-4 0,-154-10 0,-48 7 0,0 2 0,27-2 0,300 4 0,-164 3 0,-166-3 0,-1-1 0,0 0 0,20-6 0,36-5 0,17 1 0,-61 7 0,0 1 0,30-1 0,1378 6 0,-1417-2 0,1-1 0,34-8 0,-33 6 0,0 0 0,25-1 0,654 3 0,-341 5 0,271-3 0,-607-2 0,1 0 0,30-7 0,-30 4 0,45-3 0,-80 5 0,0 1 0,1-2 0,-20-7 0,-26-9 0,21 13 0,1 3 0,-1 1 0,0 1 0,-61 6 0,6-1 0,-2439-4 0,2511 0 0,0-1 0,-33-7 0,-33-4 0,-63 15 0,-57-4 0,119-10 0,57 6 0,-57-2 0,-16 6 0,-173 6 0,208 8 0,48-8 0,1 0 0,-29 1 0,-152-7 0,-79 4 0,151 23 0,2 0 0,69-15 0,30-4 0,1-2 0,-43 2 0,42-6 0,1 1 0,0 2 0,-36 7 0,33-5 0,0-2 0,-52 1 0,52-4 0,0 1 0,1 2 0,-31 6 0,16-2 0,-1-2 0,0-2 0,0-1 0,-52-6 0,-6 1 0,-21 1 0,-133 5 0,129 20 0,101-20 0,0 0 0,1 2 0,0 0 0,-42 16 0,65-21 0,0 0 0,1 0 0,-1 0 0,0 1 0,1-1 0,-1 0 0,0 0 0,1 1 0,-1-1 0,1 0 0,-1 1 0,0-1 0,1 0 0,-1 1 0,1-1 0,-1 1 0,1-1 0,-1 1 0,1-1 0,0 1 0,-1 0 0,1-1 0,-1 1 0,1-1 0,0 1 0,0 0 0,-1-1 0,1 1 0,0 0 0,0-1 0,0 1 0,0 0 0,0-1 0,0 1 0,0 0 0,0 0 0,1 1 0,0 0 0,0-1 0,1 1 0,-1 0 0,1-1 0,-1 0 0,1 1 0,-1-1 0,1 0 0,0 0 0,-1 0 0,3 1 0,55 22 0,7-4 0,95 15 0,-153-34 0,1 0 0,-1 1 0,0 0 0,0 1 0,0-1 0,0 2 0,0-1 0,-1 1 0,1 0 0,-1 0 0,11 10 0,-17-14 0,-1 1 0,1 0 0,-1-1 0,1 1 0,-1-1 0,0 1 0,1 0 0,-1-1 0,0 1 0,0 0 0,1-1 0,-1 1 0,0 0 0,0-1 0,0 1 0,0 0 0,0 0 0,0-1 0,0 1 0,0 0 0,0-1 0,0 1 0,0 0 0,0 0 0,-1-1 0,1 1 0,0 0 0,-1 0 0,-18 18 0,-31 6 0,48-24 0,-16 7 0,1-1 0,-1-1 0,-1 0 0,1-1 0,-1-1 0,0-1 0,0-1 0,-23 0 0,8-3 0,25 1 0,25-1 0,1130 1-592,-1091 3 592,107 20 0,-102-13 0,76 5 0,-74-10 0,119 26 0,-53-6 0,258 36-1108,-132-31 1108,-151-19-87,36 2-160,13 0 174,18-1 79,-44-14-6,139 4 0,-165 10 536,-55-6 210,62 2 0,-81-8-703,6-1-36,1 1 1,-1 2 0,55 11-1,-44-6-7,1-2 0,-1-2 0,1-2 0,48-5 0,9 1 0,-80 3 0,12 0 0,0 0 0,0 3 0,58 10 0,-63-8 0,0-1 0,0-2 0,0-1 0,33-2 0,-32-1 0,1 2 0,-1 2 0,47 7 0,86 27 0,-7-16 0,-57-8 0,-70-10 0,47 9 0,-49-6 0,0-1 0,28-1 0,-37-2 0,0 0 0,0 0 0,0 2 0,0 0 0,0 1 0,-1 1 0,20 7 0,-8-1 0,1-1 0,1-1 0,57 8 0,22 7 0,14 2 0,-80-19 0,58 18 0,-89-21 0,0-1 0,0 0 0,0 0 0,0-1 0,1-1 0,-1 0 0,1-1 0,-1 0 0,1-1 0,18-4 0,-30 5 0,-1 0 0,0 0 0,1 0 0,-1 0 0,0 0 0,1 0 0,-1 0 0,1 0 0,-1 0 0,0 0 0,1-1 0,-1 1 0,0 0 0,1 0 0,-1 0 0,0-1 0,1 1 0,-1 0 0,0 0 0,0-1 0,1 1 0,-1 0 0,0 0 0,0-1 0,0 1 0,1 0 0,-1-1 0,0 1 0,0-1 0,0 1 0,0 0 0,0-1 0,0 1 0,0-1 0,-11-7 0,-32-6 0,36 12 0,-26-6 0,-45-6 0,20 5 0,-170-16 0,186 20 0,-65-2 0,65 6 0,-68-10 0,-15-2 0,83 11 0,-43-8 0,-216-27 0,278 34 0,0-1 0,-43-14 0,-21-5 0,-12-2 0,-7-2 0,54 16 0,-80-27 0,80 22 0,17 7 0,-45-6 0,50 11 0,0-2 0,-47-15 0,29 6 0,0 3 0,0 2 0,-97-7 0,118 15 0,-16-4 0,-41-12 0,52 10 0,-1 1 0,0 2 0,-34-1 0,-9 1 0,-98-18 0,12 0 0,34-1 0,96 16 0,0 1 0,-1 2 0,-44-1 0,51 4 0,-52-8 0,-9-2 0,-57-4 0,79 6 0,12 3 0,-14-2 0,-92-1 0,131 11 0,1-2 0,0-1 0,-51-10 0,-72-13 0,118 19 0,0 2 0,-43 0 0,40 3 0,-59-9 0,30 2 0,0 2 0,0 4 0,-72 5 0,9 0 0,-1027-3 0,1135 1 0,1 1 0,-36 8 0,35-5 0,-1-2 0,-26 2 0,-317-4 0,172-2 0,174-1 0,-1 0 0,0 0 0,1-2 0,0 0 0,-21-9 0,26 8 0,0 1 0,-1 0 0,1 0 0,-1 2 0,0-1 0,0 2 0,0 0 0,0 0 0,0 1 0,0 1 0,-18 2 0,-11 8 0,0 1 0,-47 21 0,-55 24 0,118-51 0,-1-2 0,0 0 0,0-2 0,0-1 0,-52-5 0,0 1 0,-624 3 0,702 0 0,0 0 0,1 1 0,-1-1 0,0 0 0,0 0 0,0 0 0,0 0 0,0 0 0,0 0 0,0 0 0,0 0 0,0 0 0,0 0 0,0-1 0,0 1 0,0 0 0,0-1 0,0 1 0,0-1 0,1 1 0,-1-1 0,0 1 0,0-1 0,0 1 0,0-2 0,19-11 0,43-9 0,-23 12 0,71-16 0,-91 23 0,-1-2 0,0 0 0,17-8 0,33-9 0,-34 14 0,13-2 0,72-26 0,-78 17 0,-32 14 0,0 1 0,0 0 0,0 1 0,1 0 0,-1 0 0,1 1 0,-1 0 0,14-1 0,142 4 0,-103 1 0,66-5 0,-59-9 0,-50 7 0,0 2 0,29-3 0,281 7 0,-302 1 0,-1 0 0,1 2 0,46 14 0,-47-11 0,1-1 0,0-1 0,48 3 0,-45-9 0,-1 2 0,0 1 0,49 10 0,-39-6 0,0-1 0,-1-2 0,2-2 0,43-4 0,1 1 0,-74 2-227,1-1-1,-1 0 1,0 0-1,0-1 1,10-3-1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55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1 24575,'-2'0'0,"-1"0"0,1 0 0,0 0 0,0 0 0,0 0 0,0 1 0,0-1 0,0 1 0,0-1 0,1 1 0,-1 0 0,0 0 0,0 0 0,0 0 0,1 0 0,-1 0 0,0 0 0,1 0 0,-1 1 0,1-1 0,-1 1 0,1-1 0,0 1 0,-2 2 0,1 2 0,-1 0 0,2 0 0,-1 0 0,1 0 0,-1 0 0,1 9 0,1-11 0,0 1 0,-1-1 0,1 0 0,-1 1 0,0-1 0,0 0 0,-1 0 0,1 0 0,-1 0 0,0 0 0,0 0 0,0 0 0,0 0 0,-3 3 0,3-6 0,1 0 0,-1 0 0,0 0 0,1 0 0,-1 0 0,0-1 0,0 1 0,0-1 0,1 1 0,-1-1 0,0 1 0,0-1 0,0 0 0,0 0 0,0 0 0,0 0 0,0 0 0,1 0 0,-1-1 0,0 1 0,0-1 0,0 1 0,-3-2 0,-46-26 0,17 8 0,49 66 0,10 29 0,-23-68-30,0 0 0,0-1 0,0 1 0,-1 0 0,-1 0-1,1 0 1,-1 0 0,-1 13 0,0-3-1064,1-9-5732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58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19 183 24575,'-10'5'0,"5"-2"0,2-18 0,3 8 0,-1 1 0,2-1 0,-1 0 0,1 1 0,0-1 0,0 1 0,0-1 0,1 1 0,0 0 0,1-1 0,-1 1 0,1 0 0,1 0 0,-1 1 0,1-1 0,0 1 0,0 0 0,0 0 0,1 0 0,-1 0 0,1 1 0,11-8 0,23-21-1365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35:46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24575,'137'-1'0,"149"3"0,-97 25 0,-33-1 0,76 25 0,88 17 0,-257-56 0,96 7 0,-1 0 0,-102-9-81,13 2-270,1-2 0,76 1 1,-99-9 350,0 3 0,57 13 0,35 4 0,-26-17 89,-65-4 6,88 14-1,-83-8 55,1-2 1,94-3 0,-90-3-15,0 3 1,66 9-1,122 16-135,-179-18 0,0-4 0,124-6 0,-67-2 0,379 3 0,-481 2 0,0 0 0,33 8 0,-31-5 0,48 3 0,813-6 0,-431-5 0,-379 3 0,-57 0 0,-52 0 0,-5-1 0,-75-14 0,94 11 0,-143-19 0,117 16-4,0 2 0,0 2-1,-92 6 1,37-1-626,-657-2 460,697 4 341,1 2 0,-73 17-1,25-3 135,59-13-305,2 2 0,0-3 0,-50 0 0,-326-8 0,403 1 0,0-1 0,-35-8 0,33 5 0,0 2 0,-24-2 0,-671 3 0,349 4 0,257-4 0,-121 5 0,194 3 0,1 2 0,0 1 0,-50 20 0,17-6 0,48-15 0,-41 21 0,49-21 0,0-1 0,-1 0 0,1-2 0,-1 1 0,-1-2 0,-20 5 0,-73 12 0,96-17 0,25-3 0,0 0 0,0 1 0,0 0 0,16 7 0,20 3 0,42 13 0,-71-18 0,1 0 0,-1-2 0,2-1 0,24 3 0,66 6 0,-65-7 0,61 1 0,63 6 0,5 0 0,-77-14 0,141 2 0,-142 12 0,-65-7 0,57 3 0,-62-9 0,23 0 0,-2 1 0,65 12 0,-66-6 0,80 0 0,-76-5 0,62 9 0,125 20 0,-111-25 0,-93-6 0,-1 1 0,1 1 0,47 11 0,-57-9 0,2 0 0,-1-2 0,32 0 0,-30-2 0,1 1 0,37 7 0,5 2 0,0-3 0,1-3 0,91-7 0,-33 0 0,613 3 0,-719-1 0,-1-1 0,41-11 0,-13 3 0,-32 6 0,0-1 0,31-13 0,27-7 0,19 2 0,46-9 0,-124 29 0,0-2 0,0 0 0,16-7 0,-20 6 0,0 1 0,1 1 0,0 0 0,0 1 0,19-2 0,7 0 0,0-2 0,73-22 0,-76 19 0,-47 10 0,1-1 0,0 0 0,0 0 0,0-1 0,-13-4 0,-31-5 0,-193-22-576,-4 6 460,52 2 116,113 12 0,-116-2 0,153 13 0,-51-9 0,53 4 0,-58 0 0,3 6 167,-113 4 358,142 10-525,53-8 0,0-2 0,-30 3 0,-74 7 0,82-7 0,-59 1 0,24-8 0,-82 2 0,136 1 0,0 1 0,1 0 0,-1 2 0,1 1 0,-25 9 0,-58 16-1365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7:46:01.3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 0 24575,'-3'123'0,"6"132"0,0-241 0,0 0 0,0 0 0,1-1 0,10 23 0,7 26 0,0 11 0,-13-48 0,-2 1 0,0-1 0,-1 1 0,2 48 0,-7-69 0,-1 0 0,1 0 0,1 0 0,-1 0 0,1 0 0,0 0 0,0 0 0,0-1 0,1 1 0,0 0 0,0-1 0,0 1 0,0-1 0,1 0 0,0 1 0,0-1 0,0 0 0,0-1 0,0 1 0,1-1 0,0 1 0,0-1 0,0 0 0,0 0 0,0-1 0,0 1 0,1-1 0,-1 0 0,1 0 0,0-1 0,0 1 0,-1-1 0,9 1 0,6 6-80,-18 3 280,-2-9-314,-1 0 0,1 0-1,-1 0 1,1 0 0,-1-1 0,0 1-1,1-1 1,-1 1 0,0-1 0,0 0-1,0 0 1,-4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7:46:02.4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 0 24575,'-1'0'0,"0"1"0,-1-1 0,1 1 0,0-1 0,0 1 0,0 0 0,0-1 0,0 1 0,1 0 0,-1 0 0,0-1 0,0 1 0,0 0 0,1 0 0,-1 0 0,0 0 0,1 0 0,-1 0 0,1 0 0,-1 0 0,1 1 0,-1-1 0,1 0 0,0 0 0,0 0 0,0 0 0,-1 2 0,-3 39 0,4-38 0,-14 88 0,9-65 0,1 1 0,-1 30 0,6 68-1365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2:48.8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1009 24575,'1'0'0,"1"0"0,-1-1 0,0 1 0,0-1 0,1 0 0,-1 1 0,0-1 0,0 0 0,0 0 0,0 0 0,0 0 0,0 0 0,0 0 0,0 0 0,0 0 0,0 0 0,0-1 0,0-1 0,15-28 0,-12 24 0,2-8 0,0 0 0,0-1 0,-2 0 0,0 0 0,-1 0 0,0 0 0,0-28 0,-1 29 0,9-60 0,-6 50 0,-2 1 0,2-29 0,-4 29 0,2 0 0,8-33 0,-2 10 0,42-153 0,-49 184 0,1-1 0,0 1 0,2 0 0,0 0 0,0 1 0,2-1 0,13-23 0,-16 35 0,-1 1 0,1 0 0,0 0 0,0 1 0,0-1 0,0 1 0,1 0 0,-1 0 0,1 1 0,-1-1 0,1 1 0,-1 0 0,1 0 0,0 0 0,0 1 0,8 0 0,11 0 0,44 5 0,-53-3 0,-1 1 0,1 0 0,-1 1 0,0 1 0,0 0 0,0 1 0,23 14 0,-29-16 0,-1 1 0,0 1 0,0-1 0,0 1 0,-1 1 0,0-1 0,0 1 0,0 0 0,-1 0 0,0 0 0,-1 1 0,1 0 0,-2 0 0,4 9 0,17 38 0,3 14 0,-19-37 0,-1 0 0,-2 1 0,-1 0 0,-1 37 0,-1-31 0,-1-27 0,0 0 0,-1 0 0,-1 0 0,0 0 0,0 0 0,-6 23 0,5-32 0,0 0 0,0-1 0,0 1 0,0-1 0,0 0 0,-1 1 0,1-1 0,-1 0 0,1 0 0,-1-1 0,0 1 0,0 0 0,0-1 0,0 0 0,0 0 0,0 1 0,0-2 0,0 1 0,0 0 0,0-1 0,-1 0 0,1 1 0,0-1 0,0 0 0,-1-1 0,-5 0 0,1 0 0,0 0 0,0 0 0,0-1 0,0 0 0,1 0 0,-1-1 0,1 0 0,-1 0 0,-12-8 0,9 1 0,1 0 0,0 0 0,1-1 0,-9-12 0,-19-23 0,18 24 0,1-2 0,1-1 0,1 0 0,1-1 0,-15-38 0,26 55 0,0-1 0,1 0 0,1 0 0,-1 0 0,2-1 0,-1 1 0,2 0 0,-1-1 0,1 1 0,1 0 0,0-1 0,0 1 0,4-11 0,-3 17 0,0 1 0,1 1 0,-1-1 0,1 0 0,-1 1 0,1-1 0,0 1 0,0 0 0,0 0 0,0 0 0,1 0 0,-1 0 0,0 1 0,1 0 0,-1-1 0,1 1 0,0 1 0,-1-1 0,1 0 0,0 1 0,-1 0 0,1 0 0,0 0 0,3 1 0,0-2 0,0 1 0,-1 1 0,1 0 0,-1 0 0,1 0 0,-1 0 0,1 1 0,-1 0 0,0 1 0,0-1 0,0 1 0,11 7 0,-12-2 0,1 0 0,-1-1 0,-1 2 0,1-1 0,-1 0 0,-1 1 0,0 0 0,0 0 0,-1 0 0,0 0 0,0 0 0,0 11 0,9 31 0,-6-29 0,-1 0 0,-1 0 0,0 1 0,-2-1 0,-1 1 0,-3 28 0,3-48 0,-1 0 0,1-1 0,-1 1 0,0-1 0,0 1 0,0-1 0,0 1 0,0-1 0,0 0 0,-1 1 0,0-1 0,1 0 0,-1 0 0,0 0 0,0 0 0,0 0 0,0-1 0,0 1 0,0 0 0,0-1 0,-1 0 0,1 1 0,0-1 0,-1 0 0,1 0 0,-1-1 0,0 1 0,1 0 0,-1-1 0,0 0 0,1 1 0,-1-1 0,-5-1 0,6 1 0,0 0 0,0 0 0,-1 0 0,1-1 0,0 1 0,0-1 0,0 0 0,0 1 0,-1-1 0,1 0 0,0 0 0,0 0 0,1-1 0,-1 1 0,0 0 0,0-1 0,1 1 0,-1-1 0,0 0 0,1 1 0,0-1 0,-1 0 0,1 0 0,0 0 0,0 0 0,0 0 0,0 0 0,0 0 0,1 0 0,-1 0 0,1-1 0,-1 1 0,1 0 0,0 0 0,0-1 0,0 1 0,0 0 0,0 0 0,0-1 0,1-1 0,22-61 0,-4 13 0,-11 23 0,1 0 0,1 0 0,2 1 0,1 1 0,1 0 0,1 1 0,34-45 0,-24 37 0,-16 21 0,1 0 0,0 0 0,1 1 0,0 1 0,1-1 0,24-17 0,-21 19 0,0 1 0,0 0 0,1 1 0,1 1 0,-1 1 0,1 0 0,0 1 0,0 0 0,0 2 0,1 0 0,28-1 0,-22 4 0,-10-1 0,-1 1 0,1 0 0,-1 1 0,1 0 0,17 5 0,-28-5 0,0 0 0,0 0 0,0 0 0,0 1 0,0-1 0,0 1 0,-1 0 0,1-1 0,-1 2 0,1-1 0,-1 0 0,1 0 0,-1 1 0,0-1 0,0 1 0,0-1 0,-1 1 0,1 0 0,-1 0 0,1 0 0,-1 0 0,0 0 0,0 0 0,0 0 0,-1 1 0,1-1 0,-1 4 0,4 57 0,-7 84 0,0-30 0,5-23 0,-5 111 0,2-201 0,0 0 0,0 0 0,0 1 0,-1-1 0,0 0 0,0 0 0,0-1 0,-1 1 0,0 0 0,1-1 0,-2 0 0,1 1 0,0-1 0,-1 0 0,0-1 0,0 1 0,0-1 0,0 0 0,-1 0 0,1 0 0,-1 0 0,0-1 0,0 0 0,0 0 0,0 0 0,0 0 0,0-1 0,0 0 0,0 0 0,-1-1 0,1 1 0,0-1 0,-1 0 0,1 0 0,0-1 0,-1 0 0,1 0 0,0 0 0,0 0 0,-7-4 0,10 4 0,-1 0 0,1-1 0,0 1 0,0-1 0,-1 0 0,1 1 0,0-1 0,1 0 0,-1 0 0,0-1 0,1 1 0,-1 0 0,1 0 0,0-1 0,-1 1 0,1-1 0,0 1 0,1-1 0,-1 1 0,0-1 0,0-4 0,-1-7 0,1-1 0,1-29 0,0-6 0,-11-24 0,4-1 0,3-1 0,8-103 0,-3 173 0,-1 0 0,1 0 0,1 0 0,-1 0 0,1 0 0,0 0 0,0 0 0,0 0 0,1 1 0,0-1 0,0 1 0,1 0 0,-1-1 0,1 2 0,0-1 0,1 0 0,-1 1 0,1 0 0,0 0 0,0 0 0,0 1 0,0-1 0,1 1 0,5-2 0,6-1 0,0 1 0,0 1 0,0 0 0,0 1 0,1 1 0,-1 1 0,26 1 0,-32 0 0,172 7 0,-160-3 0,0 0 0,1 1 0,-2 1 0,1 1 0,37 17 0,-21-7 0,-31-14 0,0 0 0,0 0 0,0 1 0,0 0 0,-1 0 0,1 0 0,-1 1 0,0 0 0,-1 1 0,1 0 0,-1 0 0,0 0 0,0 1 0,8 13 0,4 12 0,-13-23 0,1-1 0,-2 2 0,1-1 0,-1 0 0,-1 1 0,1 0 0,-2 0 0,1 0 0,1 16 0,-3 4 0,0 0 0,-6 42 0,4-62 0,-1 0 0,0 0 0,-1 0 0,0 0 0,0-1 0,-1 1 0,0-1 0,-1 0 0,0 0 0,0-1 0,-7 9 0,7-12 0,0-1 0,-1 1 0,1-1 0,-1 0 0,1-1 0,-1 1 0,-1-1 0,1 0 0,0-1 0,-1 1 0,1-1 0,-1-1 0,0 1 0,-10 0 0,-12 1 0,0-2 0,-32-2 0,29 0 0,27 1 0,-18 0 0,-47-6 0,62 4 0,0 0 0,1 0 0,-1 0 0,1-1 0,-1 0 0,1-1 0,0 1 0,0-2 0,-11-8 0,4 2 0,10 8 0,0 1 0,0-1 0,0 0 0,1 0 0,-1-1 0,1 1 0,-1-1 0,1 1 0,1-1 0,-1 0 0,0 0 0,1-1 0,0 1 0,0 0 0,0-1 0,0 0 0,1 1 0,0-1 0,0 0 0,0 1 0,0-9 0,-1-45 0,7-87 0,-4 135 0,0 1 0,1 0 0,0-1 0,0 1 0,1 0 0,0 0 0,1 0 0,0 0 0,0 1 0,1 0 0,0 0 0,0 0 0,1 0 0,0 1 0,0 0 0,1 0 0,0 0 0,0 1 0,16-10 0,-16 10 0,1 0 0,-1 1 0,1 0 0,0 0 0,0 0 0,1 1 0,-1 1 0,1-1 0,0 2 0,0-1 0,0 1 0,0 0 0,1 1 0,-1 0 0,11 0 0,15 1 0,158 3 0,-188-2 0,-1-1 0,1 1 0,0 0 0,-1 0 0,0 1 0,1-1 0,-1 1 0,0 0 0,0 0 0,0 0 0,0 1 0,0-1 0,0 1 0,-1 0 0,1 0 0,-1 0 0,0 1 0,5 6 0,0 2 0,-1 1 0,0 1 0,-1-1 0,6 21 0,1 2 0,-6-13 0,-2 0 0,-1 0 0,-1 0 0,-1 1 0,-1 0 0,-1-1 0,-1 1 0,-5 23 0,5-38 0,0 0 0,0 0 0,-1 0 0,-1 0 0,0-1 0,0 1 0,0-1 0,-1 0 0,-1 0 0,1 0 0,-1 0 0,0-1 0,-1 0 0,0 0 0,0 0 0,0-1 0,-13 10 0,9-9 0,-1-1 0,0 0 0,0 0 0,-1-1 0,1-1 0,-1 0 0,0 0 0,0-2 0,0 1 0,-1-1 0,1-1 0,-16 0 0,21-1 0,0 1 0,0-2 0,1 1 0,-1-1 0,0 0 0,1 0 0,-1-1 0,1 1 0,-8-4 0,12 3 0,-1 0 0,1 0 0,0 0 0,0 0 0,0 0 0,0 0 0,0 0 0,0-1 0,0 1 0,1-1 0,-1 0 0,1 1 0,0-1 0,0 0 0,0 0 0,0 0 0,0 1 0,0-1 0,1 0 0,0 0 0,-1 0 0,2-6 0,-4-23 0,2 0 0,2 0 0,1 0 0,7-41 0,-5 63 0,-1 0 0,1 0 0,1 1 0,0-1 0,0 1 0,1 0 0,11-14 0,55-54 0,-65 70 0,0 1 0,1 0 0,0 0 0,1 1 0,0 0 0,-1 0 0,1 1 0,1 0 0,-1 0 0,1 1 0,-1 1 0,1-1 0,0 1 0,11 0 0,21-1 0,79 6 0,-49-1 0,-6-4 0,-41 1 0,0 0 0,0 1 0,0 2 0,31 5 0,-52-6 0,1 1 0,-1 0 0,0-1 0,0 2 0,0-1 0,0 0 0,0 1 0,0 0 0,-1 0 0,1 0 0,-1 0 0,0 1 0,0-1 0,0 1 0,-1 0 0,1 0 0,-1 0 0,0 0 0,0 0 0,0 0 0,0 0 0,-1 1 0,0-1 0,0 1 0,1 6 0,1 15 0,-1-1 0,0 0 0,-5 40 0,2-25 0,3 18 0,-1-42 0,0 1 0,0-1 0,-2 0 0,0 0 0,0 0 0,-2 0 0,-7 29 0,4-35 0,0 0 0,0 0 0,-1-1 0,0 0 0,-1 0 0,0 0 0,0-1 0,-1 0 0,0-1 0,0 0 0,-1-1 0,0 0 0,0 0 0,0-1 0,-1 0 0,0-1 0,-13 4 0,0-1 0,0-1 0,0-1 0,0-1 0,-1-1 0,1-1 0,-1-2 0,-29-2 0,17-4 0,1-2 0,0-2 0,1-1 0,0-1 0,-34-18 0,54 23 0,1 0 0,-1-1 0,1-1 0,1 0 0,0-1 0,0-1 0,0 0 0,2 0 0,-1-1 0,2-1 0,-1 1 0,2-2 0,0 0 0,-13-25 0,18 24 0,0 0 0,1 0 0,0-1 0,0-25 0,-6-32 0,5 52 0,0 1 0,1-1 0,0-39 0,3 54 0,1 0 0,-1 0 0,1 0 0,0-1 0,0 1 0,1 0 0,0 0 0,0 1 0,0-1 0,1 0 0,0 1 0,0-1 0,0 1 0,0 0 0,1 0 0,0 0 0,5-4 0,4 0 0,-1 0 0,2 1 0,-1 1 0,1 0 0,0 1 0,0 1 0,24-7 0,-5 4 0,1 2 0,45-4 0,-17 8-64,0 2-1,0 3 0,0 3 1,88 20-1,236 81-319,-334-91 376,210 76 8,-45-14 0,-159-58 119,0 3 0,-1 2 1,-1 3-1,69 46 0,-102-57-76,-1 0 0,32 33 1,-45-41-46,0 1 1,-1 0 0,0 0-1,-1 1 1,0 0 0,-1 0 0,10 24-1,-14-29 2,0-1 0,-1 1 0,0-1 0,0 1 0,-1-1 0,1 1 0,-1 0 0,0-1 0,-1 1 0,1 0 0,-1-1 0,0 1 0,-1-1 0,1 1 0,-1-1 0,0 0 0,-1 1 0,1-1 0,-1 0 0,0-1 0,0 1 0,0 0 0,-1-1 0,-4 5 0,1-3 0,0 0 0,0-1 0,-1 0 0,1 0 0,-1 0 0,0-1 0,-1-1 0,1 1 0,-1-1 0,1 0 0,-1-1 0,0 0 0,0-1 0,-15 1 0,-4-1 0,0-1 0,0-2 0,0 0 0,0-2 0,0-1 0,1-2 0,0 0 0,0-2 0,1-1 0,0-1 0,1-1 0,0-1 0,-33-24 0,39 25 0,-1-1 0,1 0 0,0-1 0,0-1 0,2-1 0,-23-25 0,-14-17 0,37 41 0,0-1 0,-17-24 0,8 4 0,3 5 0,-25-45 0,38 59 0,3 6 0,0 0 0,1 0 0,1 0 0,-5-15 0,9 22 0,0-1 0,1 1 0,-1 0 0,1 0 0,0 0 0,1-1 0,0 1 0,0 0 0,0 0 0,0 0 0,1 0 0,4-10 0,-3 11 0,0 0 0,0 0 0,0 0 0,0 0 0,1 0 0,0 0 0,0 1 0,0 0 0,1 0 0,-1 0 0,1 0 0,0 1 0,6-3 0,10-5 0,1 1 0,24-8 0,9-4 0,-40 17 0,-1 0 0,1 1 0,0 1 0,0 0 0,19-1 0,26-5 0,-34 4 0,0 1 0,0 1 0,0 2 0,0 0 0,0 2 0,0 0 0,30 7 0,-52-7 0,-1 0 0,0 0 0,0 1 0,0-1 0,0 1 0,0 0 0,0 0 0,0 0 0,0 0 0,-1 0 0,1 1 0,-1-1 0,0 1 0,0-1 0,0 1 0,0 0 0,0 0 0,0 0 0,-1 0 0,1 0 0,-1 1 0,0-1 0,0 0 0,0 1 0,-1-1 0,1 5 0,1 11 0,-1 1 0,-1-1 0,-3 33 0,0-11 0,2-22 0,0 0 0,-2-1 0,0 1 0,-1-1 0,-1 1 0,0-1 0,-2-1 0,0 1 0,-1-1 0,0-1 0,-2 1 0,0-1 0,0-1 0,-2 0 0,0-1 0,0 0 0,-2 0 0,-21 16 0,-154 96 0,168-114 0,0-2 0,-1-1 0,0 0 0,0-2 0,-1-1 0,0 0 0,-29 2 0,10-3 0,-1-3 0,1-2 0,-50-5 0,88 4 0,1 0 0,-1 1 0,0-1 0,1-1 0,-1 1 0,1 0 0,0-1 0,-1 0 0,1 1 0,0-1 0,0-1 0,0 1 0,0 0 0,1-1 0,-1 1 0,1-1 0,-1 0 0,1 0 0,0 0 0,0 0 0,0 0 0,1-1 0,-1 1 0,1 0 0,-1-1 0,1 1 0,0-1 0,0-4 0,0 2 0,0-1 0,0 1 0,0-1 0,1 1 0,0-1 0,1 1 0,-1 0 0,1-1 0,1 1 0,-1-1 0,1 1 0,0 0 0,0 0 0,1 0 0,4-7 0,3-3 0,1 1 0,0 0 0,1 0 0,0 2 0,1 0 0,1 0 0,26-19 0,-7 12 0,1 0 0,39-15 0,-20 10 0,18-7 0,139-42 0,92 9 0,-110 29 0,-145 29 0,0 2 0,1 3 0,81 4 0,-24 1 0,-89-3 0,0 0 0,-1 1 0,1 1 0,-1 0 0,1 1 0,-1 1 0,0 1 0,0 0 0,-1 0 0,1 2 0,18 10 0,-32-16 0,1 0 0,0 0 0,0 1 0,-1-1 0,1 0 0,0 1 0,-1-1 0,0 1 0,1-1 0,-1 1 0,0 0 0,0-1 0,0 1 0,0 0 0,0 0 0,0 0 0,0 0 0,-1 0 0,1 0 0,-1 0 0,1 0 0,-1 0 0,0 0 0,0 0 0,0 0 0,0 0 0,0 1 0,0-1 0,-1 0 0,1 0 0,-1 0 0,1 0 0,-1 0 0,0 0 0,0 0 0,0-1 0,0 1 0,0 0 0,0 0 0,0-1 0,-1 1 0,1 0 0,-3 2 0,-2 0 0,1 1 0,-1-1 0,-1 1 0,1-2 0,0 1 0,-1-1 0,0 0 0,1 0 0,-1-1 0,-1 0 0,-9 2 0,-44 1 0,-1-2 0,-65-6 0,11 0 0,210 15 0,-59-6 0,54 3 0,692-10 0,-762 2 0,0 1 0,33 7 0,33 4 0,279-12 0,-174-3 0,-172 3 0,1 1 0,34 8 0,-33-5 0,0-1 0,25 1 0,654-3 0,-341-5 0,-322 3 0,-1 1 0,-1-1 0,0-2 0,63-13 0,-71 11 0,0 0 0,50-1 0,-49 5 0,0-2 0,43-8 0,-36 5 0,1 1 0,0 1 0,0 2 0,40 4 0,-26-1 0,55-4 0,-37-10 0,-48 7 0,-1 2 0,29-3 0,651 4 0,-340 5 0,-323-5 0,54-9 0,-55 6 0,59-3 0,-53 9 0,-7 0 0,0-2 0,-1 0 0,1-2 0,33-8 0,-13 5 0,-46 6 0,1-1 0,-1 1 0,1-1 0,-1 0 0,0-1 0,1 1 0,-1-2 0,0 1 0,0-1 0,7-3 0,-18 4 0,1 0 0,-1 1 0,0 0 0,0 0 0,1 0 0,-1 0 0,0 1 0,0-1 0,-6 1 0,-372-1 0,177 3 0,169 0 0,-51 8 0,-29 3 0,-840-11 0,467-4 0,452 2 0,2 1 0,-1-2 0,1-1 0,-59-11 0,51 6 0,0 2 0,0 2 0,-1 1 0,-48 6 0,-10-1 0,-552-3 0,635 1 0,0 1 0,-33 7 0,-33 4 0,-91-15 0,-76 4 0,125 23 0,95-21 0,1 1 0,-1 2 0,-53 19 0,5-1 0,58-21 0,-1 0 0,-25 1 0,-35 6 0,55-5 0,-45 1 0,-28 5 0,28-3 0,60-8 0,0 0 0,0 0 0,0 1 0,0 1 0,0 0 0,1 1 0,-17 6 0,2 2 0,-1-2 0,-1-1 0,1-1 0,-48 7 0,5-1 0,43-9 0,-36 9 0,59-12 0,1-1 0,0 0 0,0 1 0,0 0 0,0 0 0,1 0 0,-1 1 0,0-1 0,1 1 0,-1-1 0,-3 6 0,7-8 0,0 1 0,0-1 0,1 1 0,-1-1 0,0 1 0,0-1 0,1 1 0,-1-1 0,0 1 0,1-1 0,-1 1 0,0-1 0,1 1 0,-1-1 0,1 0 0,-1 1 0,1-1 0,-1 0 0,1 1 0,-1-1 0,1 0 0,-1 0 0,1 0 0,-1 1 0,1-1 0,-1 0 0,1 0 0,0 0 0,-1 0 0,1 0 0,-1 0 0,1 0 0,-1 0 0,1 0 0,-1 0 0,1 0 0,0-1 0,27 3 0,811-1 0,-388-3 0,-429 2 0,12-1 0,0 2 0,0 1 0,53 11 0,-43-6 0,-1-2 0,0-2 0,1-2 0,48-5 0,10 1 0,1055 4 0,-1141-2 0,0-1 0,-1 0 0,19-6 0,36-4 0,12-1 0,-61 8 0,1 2 0,28-3 0,562 5 0,-293 3 0,-300-3 0,0-1 0,33-7 0,34-4 0,629 11 0,-348 4 0,-366-2 0,32 0 0,1 1 0,-1 1 0,51 10 0,-41-5 0,1-2 0,-1-2 0,1-1 0,48-6 0,10 1 0,-75 3 0,1 1 0,-1 1 0,52 11 0,-38-6 0,1-2 0,0-2 0,0-2 0,57-4 0,2 0 0,1408 3 0,-1502 0 0,0 0 0,0 0 0,0-1 0,-1 0 0,1 0 0,0-1 0,0 0 0,-1 0 0,1 0 0,-1-1 0,8-4 0,-10 5 0,-1-1 0,0 0 0,0 1 0,-1-1 0,1 0 0,0-1 0,-1 1 0,0 0 0,0-1 0,0 1 0,0-1 0,-1 1 0,1-1 0,-1 0 0,0 0 0,0 0 0,0 0 0,0 0 0,-1 0 0,0-6 0,1 3 0,-1-1 0,0 1 0,0 0 0,-1-1 0,0 1 0,-1 0 0,1 0 0,-1 0 0,0 0 0,-1 0 0,0 0 0,0 0 0,-4-6 0,1 6 0,1 1 0,-1 0 0,0 0 0,0 0 0,-1 1 0,0 0 0,0 0 0,0 0 0,-1 1 0,1 0 0,-9-3 0,-21-9 0,-7-5 0,-1 3 0,0 1 0,-78-17 0,85 25 0,-44-16 0,44 13 0,-46-10 0,59 17 0,1-2 0,-35-13 0,20 5 0,15 9 0,-1 2 0,1 0 0,-1 1 0,0 2 0,1 1 0,-42 4 0,-12-1 0,-400-3 0,459 1 0,0 1 0,-33 8 0,-33 2 0,34-11 0,22-1 0,0 1 0,-1 1 0,-43 9 0,31-4 0,0-2 0,-1-2 0,1-1 0,-55-6 0,-4 1 0,72 3 0,0 1 0,1 1 0,-47 10 0,49-7 0,-1-1 0,-33 0 0,33-3 0,0 2 0,-32 6 0,34-5 0,-1 0 0,1-2 0,-36-1 0,34-2 0,0 2 0,-49 8 0,33-3 0,-1-1 0,0-2 0,-54-4 0,-49 3 0,69 10 0,55-7 0,0-1 0,-29 0 0,16-2 0,-55 11 0,15-2 0,2-1 0,31-3 0,-66 1 0,40-9 0,-124 16 0,102-6 0,-1-3 0,-110-8 0,54-1 0,72 5 0,-109 15 0,130-11 0,1-4 0,-69-4 0,59-1 0,-67 7 0,63 8 0,50-8 0,0 0 0,-29 1 0,-79-6 0,-50 2 0,109 11 0,48-8 0,0 0 0,-26 1 0,-688-3 0,358-5 0,278 2 0,-107 3 0,137 10 0,48-7 0,1-2 0,-29 3 0,-28-6-93,51-2-66,-1 2 0,0 1 0,1 0 0,-1 2 0,1 1 0,0 1 0,-47 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00.7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 24575,'6'0'0,"6"-5"0,8-2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03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767 379 24575,'-2'4'0,"0"1"0,0 0 0,-1 0 0,0-1 0,1 1 0,-1-1 0,-1 0 0,1 0 0,-1 0 0,1 0 0,-1 0 0,-5 2 0,-1 4 0,1-1 0,0 0 0,1 0 0,0 1 0,1-1 0,0 2 0,0-1 0,-7 19 0,0-2 0,0 0 0,-2-2 0,-31 42 0,25-39 0,-10 13 0,-3-2 0,-50 43 0,19-18 0,58-57 0,-1 0 0,0 0 0,0-1 0,-1-1 0,0 0 0,0 0 0,0-1 0,0 0 0,-20 5 0,13-5 0,-1-1 0,1 0 0,-1-1 0,0-1 0,-23-2 0,38 1 0,0 0 0,0 0 0,0-1 0,0 1 0,0-1 0,0 0 0,0 0 0,0 0 0,1 0 0,-1 0 0,0-1 0,1 1 0,-1-1 0,1 0 0,-1 0 0,1 0 0,0 0 0,0 0 0,0 0 0,-2-3 0,2 1 0,0 1 0,1-1 0,-1 0 0,1 0 0,0 0 0,0 0 0,1 0 0,-1 0 0,1 0 0,0 0 0,0 0 0,0 0 0,1-4 0,2-10 0,1 1 0,0 0 0,2 1 0,0-1 0,13-24 0,-16 34 0,15-28 0,25-38 0,-36 62 0,1 1 0,0 0 0,1 0 0,0 1 0,1 0 0,0 1 0,16-11 0,-3 4 0,104-58 0,-114 66 0,0 2 0,0 0 0,1 0 0,0 2 0,0-1 0,0 2 0,0 0 0,15 0 0,-27 1 0,1 1 0,-1 0 0,0 0 0,1 0 0,-1 1 0,0-1 0,0 0 0,1 1 0,-1 0 0,0-1 0,0 1 0,0 0 0,0 0 0,0 0 0,0 1 0,0-1 0,0 0 0,2 3 0,-3-2 0,0-1 0,0 1 0,0-1 0,0 1 0,-1 0 0,1 0 0,-1-1 0,1 1 0,-1 0 0,0 0 0,0 0 0,1-1 0,-1 1 0,0 0 0,-1 0 0,1 0 0,0 0 0,-1 2 0,-3 9 0,-1 0 0,-1 0 0,0 0 0,-14 23 0,6-12 0,9-14 0,-8 20 0,-2-2 0,-1 1 0,-1-2 0,-2 0 0,0-2 0,-24 26 0,23-33 0,-1 0 0,0-1 0,-1-1 0,-1-1 0,-1-1 0,0-1 0,0-1 0,-1-1 0,-29 7 0,53-17 0,0-1 0,0 1 0,0-1 0,0 1 0,1-1 0,-1 0 0,0 1 0,0-1 0,0 0 0,0 0 0,0 0 0,0 0 0,0 0 0,0 0 0,0 0 0,0 0 0,0 0 0,0-1 0,0 1 0,0 0 0,0-1 0,0 1 0,0 0 0,1-1 0,-1 1 0,0-1 0,-1-1 0,1 1 0,1 0 0,-1-1 0,1 1 0,0 0 0,0-1 0,0 1 0,0 0 0,-1-1 0,2 1 0,-1 0 0,0-1 0,0 1 0,0-1 0,1 1 0,-1 0 0,1-3 0,4-6 0,-1 0 0,1 0 0,11-16 0,-4 8 0,10-14 0,34-39 0,-46 61 0,0 0 0,1 1 0,0 0 0,0 0 0,1 1 0,0 0 0,15-6 0,41-24 0,-53 28 0,0 1 0,1 1 0,0 0 0,34-11 0,3 4 0,-29 7 0,0 2 0,1 0 0,42-3 0,-36 6 0,43-10 0,-44 7 0,56-3 0,-65 8 0,-9 0 0,0 0 0,0 1 0,0 1 0,-1 0 0,16 4 0,-24-5 0,0 1 0,0 0 0,0 1 0,-1-1 0,1 0 0,0 1 0,-1 0 0,1-1 0,-1 1 0,0 0 0,1 0 0,-1 0 0,0 1 0,0-1 0,0 0 0,-1 1 0,1 0 0,-1-1 0,1 1 0,-1 0 0,0-1 0,0 1 0,0 0 0,0 0 0,0 5 0,3 27 0,-2 0 0,-1 0 0,-6 53 0,1 7 0,6 38 0,-5 114 0,-27-100 0,54-221 0,-14 49 0,13-53 0,-13 34 0,2 2 0,30-71 0,-14 42 0,13-54 0,-26 74 0,2 0 0,44-86 0,-20 48 0,-32 67 0,1 1 0,0 0 0,2 0 0,24-33 0,-4 10 0,-25 33 0,0 1 0,1 0 0,0 0 0,1 1 0,0 0 0,19-15 0,24-20 0,-45 37 0,0-1 0,1 1 0,1 1 0,-1 0 0,1 0 0,0 0 0,0 1 0,17-7 0,-25 12 0,1-1 0,-1 1 0,0 0 0,1 0 0,-1 0 0,1-1 0,-1 1 0,1 1 0,-1-1 0,0 0 0,1 0 0,-1 0 0,1 1 0,-1-1 0,0 1 0,1-1 0,-1 1 0,0-1 0,0 1 0,1 0 0,-1 0 0,0-1 0,0 1 0,0 0 0,0 0 0,0 0 0,0 0 0,0 0 0,0 1 0,-1-1 0,1 0 0,0 0 0,-1 1 0,1-1 0,-1 0 0,1 1 0,-1-1 0,1 0 0,-1 1 0,0 1 0,3 10 0,0 1 0,-2 0 0,1 21 0,1-4 0,15 68-227,19 132-584,-6 15 811,-17-157-125,-7-49-10,4 69 0,-12 289 1499,5-371-1299,-4-26-65,1-1 1,-1 0-1,0 0 0,0 0 0,1 0 0,-1 0 1,0 0-1,0 0 0,1 0 0,-1 0 1,0 0-1,0 0 0,1 0 0,-1 0 0,0 0 1,0 0-1,1 0 0,-1 0 0,0 0 0,0 0 1,0 0-1,1 0 0,-1 0 0,0 0 1,0-1-1,1 1 0,-1 0 0,0 0 0,0 0 1,0 0-1,1 0 0,-1-1 0,0 1 0,0 0 1,0 0-1,0 0 0,0-1 0,1 1 1,-1 0-1,0 0 0,0-1 0,0 1 0,0 0 1,0 0-1,0-1 0,0 1 0,3-6-1,-1 1 1,1-1-1,-1 0 0,-1 1 0,1-1 0,0-8 0,6-89 1,-6 52 0,11-58 0,1 18 0,-11 61 0,2-1 0,1 1 0,1 0 0,12-31 0,30-85 0,-34 97 0,1 0 0,28-55 0,-33 78 0,-1-1 0,-1 0 0,6-38 0,-13 58 0,4-23 0,-5 22 0,0 0 0,0 0 0,1 0 0,0 0 0,0 0 0,1 1 0,0-1 0,1 1 0,-1-1 0,1 1 0,1 1 0,-1-1 0,1 0 0,0 1 0,9-8 0,-14 14 0,1-1 0,-1 0 0,1 1 0,0 0 0,-1-1 0,1 1 0,0-1 0,-1 1 0,1 0 0,0-1 0,0 1 0,-1 0 0,1 0 0,0 0 0,0-1 0,-1 1 0,1 0 0,0 0 0,0 0 0,0 0 0,-1 1 0,1-1 0,0 0 0,0 0 0,-1 0 0,1 0 0,0 1 0,0-1 0,-1 0 0,1 1 0,1 0 0,-1 1 0,1 0 0,-1 0 0,0-1 0,0 1 0,1 0 0,-1 0 0,-1 1 0,1-1 0,0 0 0,0 0 0,0 3 0,4 63 0,-5-64 0,-2 515-736,-1-470 769,-10 65 0,-3 36-802,-6 79 635,12-142 127,-6-2-7,0 11 733,46-238 156,-14 18-857,4-76-669,-18 165 617,2 0-1,2 1 1,13-45 0,-9 42 37,-2 0 1,5-56-1,-8 47-3,3 0 0,1 0 0,2 1 0,30-78 0,2-25-12,-34 109 166,1 0 1,3 1-1,0 0 1,28-52-1,-8 30-154,-22 36 0,2 1 0,1 0 0,31-39 0,-43 60 0,-1 0 0,1 0 0,0 0 0,0 0 0,0 0 0,0 1 0,0-1 0,1 1 0,-1-1 0,0 1 0,1 0 0,-1 0 0,1 0 0,-1 0 0,1 0 0,0 1 0,-1-1 0,5 1 0,-5 0 0,0 0 0,1 1 0,-1 0 0,0-1 0,0 1 0,1 0 0,-1 0 0,0 0 0,0 0 0,0 1 0,0-1 0,0 1 0,-1-1 0,1 1 0,0-1 0,2 4 0,4 7 0,-1 0 0,0 0 0,0 1 0,-1-1 0,6 19 0,-11-28 0,28 87 32,29 151 0,-17-59-1023,-19-83 151,20 64 223,-2 0 617,-13-47 0,-19-78 0,6 67 0,-10-63 0,10 43 0,-10-63 78,-1 1 1,-1-1 0,-1 23-1,3 39 1856,-4-84-1931,0 0 1,0 1-1,0-1 0,-1 1 0,1-1 1,0 0-1,0 1 0,0-1 1,0 1-1,0-1 0,0 0 0,0 1 1,1-1-1,-1 1 0,0-1 1,0 0-1,0 1 0,0-1 0,0 0 1,1 1-1,-1-1 0,0 0 1,0 1-1,0-1 0,1 0 0,-1 1 1,0-1-1,1 0 0,-1 0 1,0 1-1,0-1 0,1 0 0,-1 0 1,1 0-1,-1 1 0,0-1 1,1 0-1,0 0 0,7-15 17,3-27-32,6-55 12,-10 66 0,-2 0 0,3-40 0,-11-123 0,6-89 0,11 181 0,-7 64 0,3-57 0,-10 57 0,2-1 0,2 1 0,9-39 0,1 21 0,16-83 0,-33 239-47,4-66-137,-2 0-1,-9 67 0,-30 109 185,33-180 0,1 0 0,-2 0 0,-21 49 0,-24 73-27,28-75 555,19-63-515,-1-1 0,-1 0 0,0 0 0,0-1 0,-2 0 0,-13 15 0,8-11-4,15-15-9,-1 1 0,0-1 0,0 0 0,0 0 0,0 0 0,0 1 0,0-1 0,0 0 0,-1-1 0,1 1 0,0 0 0,0 0 0,-1 0 0,1-1 0,-1 1 0,1-1 0,-1 1 0,1-1 0,-1 1 0,1-1 0,-1 0 0,-1 0 0,1 0 0,1-1 0,0 0 0,0 1 0,0-1 0,0 0 0,0 0 0,0 0 0,0 0 0,1 0 0,-1 0 0,0 0 0,0 0 0,1 0 0,-1 0 0,1 0 0,-1 0 0,1-1 0,-1 1 0,1 0 0,-1-2 0,-1-11 0,0 1 0,0-1 0,1-22 0,4-798 0,-3 817 0,1 1 0,1 0 0,7-29 0,-8 41 0,0 0 0,0 0 0,0 0 0,1 0 0,-1 0 0,1 0 0,0 0 0,0 0 0,0 1 0,1-1 0,-1 1 0,1 0 0,0-1 0,0 1 0,0 0 0,0 1 0,0-1 0,1 1 0,4-3 0,-7 4 0,0 1 0,-1 0 0,1 0 0,0 0 0,-1-1 0,1 1 0,0 0 0,0 0 0,-1 0 0,1 0 0,0 0 0,0 1 0,-1-1 0,1 0 0,0 0 0,-1 0 0,1 1 0,0-1 0,-1 0 0,1 1 0,0-1 0,-1 0 0,1 1 0,-1-1 0,1 1 0,0-1 0,-1 1 0,1-1 0,0 2 0,8 25 0,-9 30 0,-20 68-174,14-69-134,-3-1 0,-2-1 1,-30 85-1,-4-10 294,32-85 222,-3 0 0,-37 75 0,6-31-177,31-54 95,-2-1 1,-1-1-1,-1 0 0,-49 55 1,63-81-92,-3 4-17,0-1 0,0 0 0,-1-1 0,0 0 0,-15 9 0,24-16-19,-1-1 0,1 1 0,0 0 0,-1-1 0,1 1 0,-1-1 0,1 0 0,-1 1 0,0-1 1,1 0-1,-1 0 0,1 0 0,-1 0 0,1 0 0,-1 0 0,1-1 0,-1 1 0,1 0 0,-1-1 1,-2-1-1,2 1 1,0-1 1,0 0-1,1 0 1,-1 0-1,0 0 1,1 0-1,0 0 0,-1 0 1,1-1-1,0 1 1,0 0-1,0-1 1,0 1-1,1-1 1,-1 1-1,1-1 1,-1-3-1,-3-37 0,1-1 0,2 0 0,5-45 0,0-14 0,-7-35 0,6-135 0,1 252 0,1 1 0,1 0 0,0 0 0,1 0 0,19-35 0,4-11 0,-25 53 0,32-72 0,-33 77 0,0 1 0,1 0 0,-1 0 0,1 0 0,1 1 0,-1 0 0,1 0 0,11-9 0,-16 14 0,-1 1 0,1-1 0,0 1 0,-1-1 0,1 1 0,0 0 0,-1-1 0,1 1 0,0 0 0,0-1 0,-1 1 0,1 0 0,0 0 0,0 0 0,0 0 0,-1 0 0,1 0 0,0 0 0,0 0 0,0 0 0,-1 0 0,1 0 0,0 0 0,0 0 0,-1 1 0,1-1 0,0 0 0,0 1 0,-1-1 0,1 0 0,0 1 0,1 1 0,-1 0 0,0-1 0,1 1 0,-1 0 0,0 0 0,0 0 0,0 0 0,-1 0 0,1 0 0,0 0 0,0 4 0,4 61 0,-5-63 0,-3 831-571,3-820 571,-2-1 0,0 1 0,-1-1 0,0 0 0,-1 1 0,-1-2 0,-9 21 0,0 3 0,3 5 93,10-35-51,-1 1 1,0-1-1,0 0 1,0 0 0,-1 0-1,0 0 1,0 0-1,-5 7 1,7-14-41,1 0 0,0 0 0,-1 1 0,1-1-1,0 0 1,0 0 0,-1 0 0,1 0 0,0 0 0,0 0 0,-1 0 0,1 0 0,0-1-1,-1 1 1,1 0 0,0 0 0,0 0 0,-1 0 0,1 0 0,0 0 0,0 0-1,-1-1 1,1 1 0,0 0 0,0 0 0,0 0 0,-1 0 0,1-1 0,0 1 0,0 0-1,0 0 1,0-1 0,-1 1 0,1 0 0,0 0 0,0-1 0,0 1 0,0 0-1,0 0 1,0-1 0,0 1 0,0 0 0,0-1 0,0 1 0,0 0 0,0 0 0,0-1-1,0 1 1,0 0 0,0-1 0,0 1 0,0 0 0,0 0 0,1-1 0,-4-19-11,4 0 9,1 0 0,1 0 0,1 1 0,1-1 0,1 1 0,0 0 0,1 0 0,13-23 0,16-49 0,-12 27 0,3 1 0,45-76 0,-29 59 0,-9 21 0,4 2 0,61-73 0,-95 125 0,7-8 0,0-1 0,1 1 0,0 1 0,1 0 0,0 1 0,1 1 0,0 0 0,1 0 0,23-10 0,2-3 0,-31 16 0,0 2 0,1-1 0,0 1 0,0 0 0,0 1 0,15-4 0,-23 7 0,0 1 0,0 0 0,0 0 0,-1 0 0,1 0 0,0 0 0,0 0 0,0 0 0,-1 1 0,1-1 0,0 1 0,-1-1 0,1 1 0,0 0 0,-1 0 0,1-1 0,-1 1 0,3 2 0,-2-1 0,0 0 0,0 1 0,0-1 0,-1 1 0,1 0 0,0 0 0,-1-1 0,0 1 0,0 0 0,0 0 0,0 0 0,0 1 0,0 4 0,4 32 0,-2 1 0,-2 0 0,-5 56 0,0 7 0,3-73 0,0 0 0,-2-1 0,-11 49 0,2-1 0,11-62 0,-1 0 0,-1 0 0,0 0 0,-1 0 0,-1-1 0,-9 22 0,-12 19 0,25-56 0,1-1 0,0 1 0,-1 0 0,1-1 0,-1 1 0,1 0 0,0-1 0,-1 1 0,1-1 0,0 1 0,0-1 0,-1 1 0,1 0 0,0-1 0,0 1 0,0-1 0,-1 1 0,1-1 0,0 1 0,0-1 0,0 1 0,0-1 0,0 0 0,0 1 0,0-1 0,0 1 0,0-1 0,0 1 0,1-1 0,-1 1 0,0-1 0,0 1 0,1-1 0,0-29 0,17-40 0,-6 25 0,18-51 0,57-91 0,-41 94 0,-29 53 0,3 1 0,25-36 0,1-6 0,-35 59 0,0 2 0,2-1 0,17-20 0,-30 40 0,1 0 0,-1 0 0,1 0 0,0 0 0,-1 0 0,1 0 0,0 0 0,0 1 0,0-1 0,0 0 0,0 0 0,0 1 0,0-1 0,0 1 0,0-1 0,0 1 0,0-1 0,0 1 0,0 0 0,0 0 0,1-1 0,-1 1 0,0 0 0,0 0 0,0 0 0,0 0 0,2 1 0,-1 0 0,-1 0 0,0 0 0,1 0 0,-1 0 0,0 0 0,0 1 0,0-1 0,0 0 0,0 1 0,0-1 0,0 1 0,0-1 0,-1 1 0,1-1 0,-1 1 0,1 1 0,3 10 0,-2-1 0,0 1 0,1 20 0,-2 62 0,-1-58 0,0 1 0,3-1 0,11 64 0,-5-50 0,-3-1 0,-2 1 0,-3 0 0,-5 61 0,1 3 0,3 126 0,0-241 0,0 0 0,0 0 0,1 0 0,-1 0 0,0 0 0,0 0 0,0 0 0,0 0 0,0 0 0,0 0 0,0 0 0,0 0 0,0 0 0,1 0 0,-1 0 0,0 0 0,0 0 0,0 0 0,0 0 0,0 0 0,0 0 0,0 0 0,0 0 0,0 0 0,0 0 0,1 0 0,-1 0 0,0 0 0,0 0 0,0 0 0,0 0 0,0 0 0,0 1 0,0-1 0,0 0 0,0 0 0,0 0 0,0 0 0,0 0 0,0 0 0,1 0 0,-1 0 0,0 0 0,0 0 0,0 0 0,0 1 0,0-1 0,0 0 0,0 0 0,0 0 0,0 0 0,0 0 0,0 0 0,8-14 0,5-22 0,24-135 0,-16 83 0,11-116 0,-27 172 0,-1-2 0,-2 1 0,-2-50 0,1-38 0,27-10-1365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08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683 170 24575,'41'-11'0,"1"-1"0,235 22 0,-268-10 0,131 12 0,269 13 0,191-25 0,-598 0 0,-1 0 0,1 0 0,-1 0 0,1 0 0,-1 0 0,1 0 0,-1 0 0,1 1 0,-1-1 0,1 1 0,-1-1 0,1 1 0,-1-1 0,1 1 0,-1 0 0,0 0 0,0 0 0,1 0 0,-1 0 0,0 0 0,0 0 0,0 0 0,0 0 0,1 3 0,-1-2 0,0 0 0,0 1 0,-1-1 0,0 0 0,1 0 0,-1 1 0,0-1 0,0 0 0,0 1 0,0-1 0,-1 0 0,1 1 0,-1-1 0,-1 5 0,1-2 0,-1 0 0,0-1 0,0 1 0,-1 0 0,1-1 0,-1 1 0,0-1 0,0 0 0,-1 0 0,1 0 0,-1 0 0,0 0 0,0-1 0,-8 6 0,-11 0 0,0-2 0,-1 0 0,1-1 0,-34 4 0,55-10 0,1 0 0,0 1 0,0-1 0,0 0 0,-1 0 0,1 0 0,0 0 0,0 0 0,-1 0 0,1 0 0,0 0 0,0-1 0,0 1 0,-1 0 0,1-1 0,0 1 0,0-1 0,0 1 0,0-1 0,0 0 0,0 0 0,0 1 0,0-1 0,-1-1 0,2 1 0,-1 0 0,1-1 0,0 1 0,0 0 0,0 0 0,0-1 0,0 1 0,0 0 0,0 0 0,0-1 0,0 1 0,0 0 0,1 0 0,-1-1 0,1 1 0,-1 0 0,1 0 0,0-2 0,5-7 0,1 1 0,-1-1 0,13-13 0,-18 23 0,-1 0 0,0-1 0,0 1 0,0 0 0,0-1 0,0 1 0,0 0 0,1-1 0,-1 1 0,0 0 0,0 0 0,0-1 0,1 1 0,-1 0 0,0 0 0,1-1 0,-1 1 0,0 0 0,0 0 0,1 0 0,-1-1 0,0 1 0,1 0 0,-1 0 0,0 0 0,1 0 0,-1 0 0,0 0 0,1 0 0,-1 0 0,0 0 0,1 0 0,-1 0 0,0 0 0,1 0 0,-1 0 0,0 0 0,1 0 0,-1 0 0,1 0 0,-2 17 0,-16 25 0,-7-13 0,-1 0 0,-1-2 0,-57 48 0,48-46 0,28-22 0,-1 0 0,0 0 0,0 0 0,-1-1 0,0 0 0,0-1 0,0 0 0,-1-1 0,0 0 0,-19 6 0,-86 15 0,93-21 0,0-1 0,-28 1 0,-27 3 0,39-2 0,0-3 0,-72-4 0,29 0 0,70 0 0,1 0 0,-1-1 0,1 0 0,0 0 0,0-1 0,0-1 0,0 0 0,1 0 0,-15-11 0,-2 0 0,-151-96 0,53 1 0,117 105 0,1-1 0,0 1 0,1-1 0,-1 0 0,1 0 0,0 0 0,1-1 0,-6-13 0,-21-30 0,-7 1 0,23 28 0,-1 1 0,0 1 0,-2 0 0,-1 2 0,-23-20 0,34 34 0,0 0 0,-1 1 0,1 0 0,-1 0 0,0 1 0,0 0 0,0 0 0,0 1 0,0 0 0,0 1 0,0 0 0,0 0 0,0 1 0,0 0 0,0 1 0,-13 4 0,14-2 0,1 0 0,-1 0 0,1 1 0,0 0 0,0 1 0,1 0 0,-1 0 0,1 0 0,-9 14 0,-3 6 0,-21 41 0,5-7 0,29-51 0,1 0 0,0 0 0,1 0 0,-5 17 0,5-16 0,0 0 0,0 0 0,-1 0 0,-8 15 0,-46 81 0,54-97 0,1 1 0,0-1 0,0 0 0,-1 14 0,-6 19 0,3-119 0,-5-53 0,12 95-341,1-1 0,2 1-1,13-63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12.0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78 1 24575,'-1'0'0,"-1"1"0,1-1 0,0 1 0,-1 0 0,1 0 0,-1 0 0,1 0 0,0 0 0,0 0 0,0 0 0,0 0 0,0 0 0,0 0 0,0 1 0,0-1 0,0 0 0,-1 2 0,-16 32 0,13-25 0,-27 30-1365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12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 1 24575,'-1'11'0,"-1"1"0,0-1 0,-1 1 0,0-1 0,0 0 0,-2 0 0,1 0 0,-1-1 0,-1 0 0,0 0 0,-7 10 0,2-3 0,1 1 0,-10 25 0,-10 51 0,-6 24-1365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9T06:27:31.9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1 24575,'-7'0'0,"5"0"0,1 0 0,-1-1 0,1 1 0,-1 0 0,1 0 0,-1 0 0,1 1 0,-1-1 0,1 0 0,-1 1 0,1-1 0,0 1 0,-1-1 0,-2 2 0,3 0 0,0 0 0,1 0 0,-1-1 0,0 1 0,1 0 0,-1 0 0,1 0 0,0 0 0,-1 0 0,1 0 0,0 0 0,0 0 0,1 4 0,1 24 0,-1-23 0,0 1 0,0-1 0,-1 0 0,0 0 0,0 1 0,0-1 0,-1 0 0,-1 0 0,1 1 0,-1-1 0,-5 12 0,1-18 0,-1-13 0,-3-20 0,8 26 0,1 4 0,0 0 0,0 0 0,0 0 0,0 0 0,-1 0 0,1 0 0,-1 1 0,0-1 0,1 0 0,-1 1 0,0-1 0,0 1 0,0 0 0,0 0 0,0-1 0,0 1 0,0 1 0,-1-1 0,1 0 0,0 0 0,0 1 0,-1-1 0,-2 1 0,40 44 0,-13 3 0,-22-48 0,0 0 0,-1-1 0,1 1 0,0 0 0,-1 0 0,1 0 0,0 0 0,-1 0 0,0 0 0,1-1 0,-1 1 0,0 0 0,1 1 0,-1-1 0,0 0 0,0 0 0,0 0 0,-2-1 0,-1-1 4,-1-1 0,1 1 0,-1-1 0,1 0-1,0 0 1,0 0 0,1 0 0,-4-6 0,-10-11-1404,14 17-5426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065B-9641-4535-8015-0A537F5144F6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3DE5-2862-4AA6-953A-5B7D8BA003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5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43DE5-2862-4AA6-953A-5B7D8BA0036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83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F5C5B9-B94D-087F-8A8E-B850BFD5E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72F6A0-F709-EE6F-03FB-B9EE67F08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F73B2C-0601-C97D-9DA5-91D7D506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47EC9E-19AF-BB1A-CD2A-77136DFD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C3C7D7-84AF-2816-3C0A-0C1ABDA8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28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9A1370-EE05-A570-7AEC-56BA4B2B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8A5307-20DC-5437-CE6E-FC30136B4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71FAB9-1EF3-AE12-B4FC-CF18EC29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B2E96B-F115-9174-9A9A-0E3165FE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3EF528-BD17-E299-19E5-5BDE6BD1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9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BCE7EFD-7408-67C4-3B61-F29F9342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AA3863-84BE-BC52-E133-78ACFB33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4EF2EC-E0E9-93D7-D2C2-0CBAAEBE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3D21E2-195F-6BE5-DD38-E2FB3DD1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562F26-45E8-2099-FEFB-5BEF2D9F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05C61F-FDE2-87AB-4FE7-AB465C9B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ECF42-1175-653D-B1D8-3D3EB023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BB9B5F-2649-7AD4-3D40-4942BC73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A04663-79B2-5A0B-756A-0025833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C2D21B-A1C9-CFD7-2C8E-B22606A4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7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EA3546-D41B-4E41-1C3F-8B17937E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CEA58C-9560-05BC-7BE7-40C1F287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F04B12-C0FE-8492-8F16-FDB6EBEE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9EDD9C-181A-55E2-3C29-5E24B349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2A4A47-7F63-4140-577E-0BEDF2DD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06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6DD6E6-33DF-41DE-DADA-E1B0ED64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C1B682-E60B-7940-0867-1FB151B38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BF247D-68BE-D19E-925C-5ACFEADFF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4C6C15-59BF-7D64-962B-6A2D0C72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600C026-35FA-A803-32BC-FCC2CF20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C4ADB5D-C738-5DBC-1547-34F95AC8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4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171918-6DFA-D0D1-923A-BE87ECE6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1B10FB-AD66-DB5E-EF69-F0BD0A35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9197A7B-2E77-477B-2CA5-8BE7E0A4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B59B538-9CA7-A9AE-F04E-B66842D4F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97078A8-8E9C-2907-08B0-16B557023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91852AD-3F10-B713-DBB2-9D804741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58CC7EA-3FB0-FE02-9D7C-F5732884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3C525B9-D05A-1C8D-7E3B-7F866FB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68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46E2DF-1ED1-44E5-49AD-BD15D7F5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EE3B5CD-748B-33B4-DCFB-2973A3D3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FE27A21-7D35-CB64-EC9F-95F8880C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5C0EB3-1DE4-57D9-C3F8-C1CB8E05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76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3CB2C6E-2C96-DF1F-5C61-9530B070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BBA4E83-B686-717F-65C9-59086F98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F32203-420A-3DF3-830E-30ACF80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64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70ECC-8DAD-D944-3C9B-8ED728DB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0AC59E-FFD9-AA21-E217-FE6078BB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796939-1EE1-758A-6B62-8F5BB5CEF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5BB757-8D4E-4574-BCE6-81E0C694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AF8CB1-EA48-2B5E-69FF-93F72011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9BD19A-A4F2-97A5-B6E3-6C926F49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492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2E9526-BE71-C88B-FD7C-E58C398F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CD7D60B-6424-851A-017C-6B675782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1C9F1B-507A-F40E-E378-6FD558F5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B11B995-412E-BEAE-ADFF-FE9AC16F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788CD7-293D-2754-32D0-48532428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A9D24A7-B2F6-07D4-DF08-B12369F0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32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54DEDB-732D-CB1D-353B-93818AF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464A64-63A1-6AD4-4745-30898EAF3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31F20F-CE1F-E766-62AA-1D110A055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0E69-A460-4683-9689-A7E9B448D71D}" type="datetimeFigureOut">
              <a:rPr lang="tr-TR" smtClean="0"/>
              <a:t>9.01.2023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13B252-1928-9358-43C2-9C4C9D38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EE10AC-DF81-D62E-1D68-94FCCEDD9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B82B-29FA-4395-876E-D1D0BFD951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79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image" Target="../media/image18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diagramLayout" Target="../diagrams/layout1.xml"/><Relationship Id="rId50" Type="http://schemas.microsoft.com/office/2007/relationships/diagramDrawing" Target="../diagrams/drawing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customXml" Target="../ink/ink18.xml"/><Relationship Id="rId49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48" Type="http://schemas.openxmlformats.org/officeDocument/2006/relationships/diagramQuickStyle" Target="../diagrams/quickStyle1.xml"/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diagramData" Target="../diagrams/data1.xml"/><Relationship Id="rId20" Type="http://schemas.openxmlformats.org/officeDocument/2006/relationships/image" Target="../media/image9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31.png"/><Relationship Id="rId4" Type="http://schemas.openxmlformats.org/officeDocument/2006/relationships/customXml" Target="../ink/ink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583E98-039B-BE23-B455-39021684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MCH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4921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Mechatronics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Design-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Project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1B4B57-6987-02CB-740A-1CFF4CEC3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Group 1</a:t>
            </a:r>
            <a:r>
              <a:rPr lang="tr-TR" dirty="0">
                <a:solidFill>
                  <a:srgbClr val="FEFFFF"/>
                </a:solidFill>
              </a:rPr>
              <a:t>-6</a:t>
            </a:r>
            <a:endParaRPr lang="en-US" dirty="0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Ahmet Burak </a:t>
            </a:r>
            <a:r>
              <a:rPr lang="en-US" dirty="0" err="1">
                <a:solidFill>
                  <a:srgbClr val="FEFFFF"/>
                </a:solidFill>
              </a:rPr>
              <a:t>Akyüz</a:t>
            </a:r>
            <a:r>
              <a:rPr lang="en-US" dirty="0">
                <a:solidFill>
                  <a:srgbClr val="FEFFFF"/>
                </a:solidFill>
              </a:rPr>
              <a:t> 1904193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EFFFF"/>
                </a:solidFill>
              </a:rPr>
              <a:t>Oğuzhan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Berke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Yeşildağ</a:t>
            </a:r>
            <a:r>
              <a:rPr lang="en-US" dirty="0">
                <a:solidFill>
                  <a:srgbClr val="FEFFFF"/>
                </a:solidFill>
              </a:rPr>
              <a:t> 1803798</a:t>
            </a:r>
            <a:endParaRPr lang="tr-TR" dirty="0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EFFFF"/>
                </a:solidFill>
              </a:rPr>
              <a:t>Yarkın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Seymen</a:t>
            </a:r>
            <a:r>
              <a:rPr lang="en-US" dirty="0">
                <a:solidFill>
                  <a:srgbClr val="FEFFFF"/>
                </a:solidFill>
              </a:rPr>
              <a:t> 1903007</a:t>
            </a:r>
            <a:endParaRPr lang="tr-TR" dirty="0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EFFFF"/>
                </a:solidFill>
              </a:rPr>
              <a:t>Onur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Karaer</a:t>
            </a:r>
            <a:r>
              <a:rPr lang="en-US" dirty="0">
                <a:solidFill>
                  <a:srgbClr val="FEFFFF"/>
                </a:solidFill>
              </a:rPr>
              <a:t> 1803911</a:t>
            </a:r>
          </a:p>
        </p:txBody>
      </p:sp>
    </p:spTree>
    <p:extLst>
      <p:ext uri="{BB962C8B-B14F-4D97-AF65-F5344CB8AC3E}">
        <p14:creationId xmlns:p14="http://schemas.microsoft.com/office/powerpoint/2010/main" val="169245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urntable and bokeh">
            <a:extLst>
              <a:ext uri="{FF2B5EF4-FFF2-40B4-BE49-F238E27FC236}">
                <a16:creationId xmlns:a16="http://schemas.microsoft.com/office/drawing/2014/main" id="{F3EE22FD-F3C0-A33A-6E4E-824667FD4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" r="5873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307060-B460-4178-CDBD-7D558E34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The End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8593DE-83D7-EDC5-BD06-EA0FB597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142914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CF68CD-51F4-55A1-0B4A-DACA69B0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3" y="79238"/>
            <a:ext cx="10066122" cy="781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and Sub-Project Identification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4C80DA3-611D-1C69-2357-623A7BF8201D}"/>
              </a:ext>
            </a:extLst>
          </p:cNvPr>
          <p:cNvSpPr txBox="1"/>
          <p:nvPr/>
        </p:nvSpPr>
        <p:spPr>
          <a:xfrm>
            <a:off x="1211090" y="940175"/>
            <a:ext cx="91892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FF0000"/>
                </a:solidFill>
              </a:rPr>
              <a:t>Problem: </a:t>
            </a:r>
            <a:r>
              <a:rPr lang="tr-TR" dirty="0" err="1"/>
              <a:t>Designing</a:t>
            </a:r>
            <a:r>
              <a:rPr lang="tr-TR" dirty="0"/>
              <a:t>, </a:t>
            </a:r>
            <a:r>
              <a:rPr lang="tr-TR" dirty="0" err="1"/>
              <a:t>modelling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of a </a:t>
            </a:r>
            <a:r>
              <a:rPr lang="tr-TR" dirty="0" err="1"/>
              <a:t>Ball</a:t>
            </a:r>
            <a:r>
              <a:rPr lang="tr-TR" dirty="0"/>
              <a:t>-on-</a:t>
            </a:r>
            <a:r>
              <a:rPr lang="tr-TR" dirty="0" err="1"/>
              <a:t>Plate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as </a:t>
            </a:r>
            <a:r>
              <a:rPr lang="tr-TR" dirty="0" err="1"/>
              <a:t>reallistic</a:t>
            </a:r>
            <a:r>
              <a:rPr lang="tr-TR" dirty="0"/>
              <a:t> as </a:t>
            </a:r>
            <a:r>
              <a:rPr lang="tr-TR" dirty="0" err="1"/>
              <a:t>possible</a:t>
            </a:r>
            <a:endParaRPr lang="tr-TR" dirty="0"/>
          </a:p>
          <a:p>
            <a:pPr>
              <a:spcAft>
                <a:spcPts val="600"/>
              </a:spcAft>
            </a:pPr>
            <a:endParaRPr lang="tr-TR" dirty="0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Mürekkep 41">
                <a:extLst>
                  <a:ext uri="{FF2B5EF4-FFF2-40B4-BE49-F238E27FC236}">
                    <a16:creationId xmlns:a16="http://schemas.microsoft.com/office/drawing/2014/main" id="{3EEBEC36-1CF6-8680-0EC2-C8DDBCE256C7}"/>
                  </a:ext>
                </a:extLst>
              </p14:cNvPr>
              <p14:cNvContentPartPr/>
              <p14:nvPr/>
            </p14:nvContentPartPr>
            <p14:xfrm>
              <a:off x="11371063" y="2317384"/>
              <a:ext cx="360" cy="360"/>
            </p14:xfrm>
          </p:contentPart>
        </mc:Choice>
        <mc:Fallback xmlns="">
          <p:pic>
            <p:nvPicPr>
              <p:cNvPr id="42" name="Mürekkep 41">
                <a:extLst>
                  <a:ext uri="{FF2B5EF4-FFF2-40B4-BE49-F238E27FC236}">
                    <a16:creationId xmlns:a16="http://schemas.microsoft.com/office/drawing/2014/main" id="{3EEBEC36-1CF6-8680-0EC2-C8DDBCE25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8063" y="225438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" name="Mürekkep 50">
                <a:extLst>
                  <a:ext uri="{FF2B5EF4-FFF2-40B4-BE49-F238E27FC236}">
                    <a16:creationId xmlns:a16="http://schemas.microsoft.com/office/drawing/2014/main" id="{0E41FA55-31B2-424C-2A7A-864D9025DABE}"/>
                  </a:ext>
                </a:extLst>
              </p14:cNvPr>
              <p14:cNvContentPartPr/>
              <p14:nvPr/>
            </p14:nvContentPartPr>
            <p14:xfrm>
              <a:off x="7369303" y="1918864"/>
              <a:ext cx="4302360" cy="877320"/>
            </p14:xfrm>
          </p:contentPart>
        </mc:Choice>
        <mc:Fallback xmlns="">
          <p:pic>
            <p:nvPicPr>
              <p:cNvPr id="51" name="Mürekkep 50">
                <a:extLst>
                  <a:ext uri="{FF2B5EF4-FFF2-40B4-BE49-F238E27FC236}">
                    <a16:creationId xmlns:a16="http://schemas.microsoft.com/office/drawing/2014/main" id="{0E41FA55-31B2-424C-2A7A-864D9025DA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6663" y="1856224"/>
                <a:ext cx="4428000" cy="10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4" name="Mürekkep 53">
                <a:extLst>
                  <a:ext uri="{FF2B5EF4-FFF2-40B4-BE49-F238E27FC236}">
                    <a16:creationId xmlns:a16="http://schemas.microsoft.com/office/drawing/2014/main" id="{E23FE68C-B606-B265-1DFE-DAC1A1DC2A6B}"/>
                  </a:ext>
                </a:extLst>
              </p14:cNvPr>
              <p14:cNvContentPartPr/>
              <p14:nvPr/>
            </p14:nvContentPartPr>
            <p14:xfrm>
              <a:off x="533623" y="1917784"/>
              <a:ext cx="4329360" cy="363600"/>
            </p14:xfrm>
          </p:contentPart>
        </mc:Choice>
        <mc:Fallback xmlns="">
          <p:pic>
            <p:nvPicPr>
              <p:cNvPr id="54" name="Mürekkep 53">
                <a:extLst>
                  <a:ext uri="{FF2B5EF4-FFF2-40B4-BE49-F238E27FC236}">
                    <a16:creationId xmlns:a16="http://schemas.microsoft.com/office/drawing/2014/main" id="{E23FE68C-B606-B265-1DFE-DAC1A1DC2A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983" y="1855144"/>
                <a:ext cx="44550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0" name="Mürekkep 89">
                <a:extLst>
                  <a:ext uri="{FF2B5EF4-FFF2-40B4-BE49-F238E27FC236}">
                    <a16:creationId xmlns:a16="http://schemas.microsoft.com/office/drawing/2014/main" id="{37F46AEF-F5F3-C57B-8916-70A25B0974BD}"/>
                  </a:ext>
                </a:extLst>
              </p14:cNvPr>
              <p14:cNvContentPartPr/>
              <p14:nvPr/>
            </p14:nvContentPartPr>
            <p14:xfrm>
              <a:off x="4103100" y="2153070"/>
              <a:ext cx="22680" cy="7200"/>
            </p14:xfrm>
          </p:contentPart>
        </mc:Choice>
        <mc:Fallback xmlns="">
          <p:pic>
            <p:nvPicPr>
              <p:cNvPr id="90" name="Mürekkep 89">
                <a:extLst>
                  <a:ext uri="{FF2B5EF4-FFF2-40B4-BE49-F238E27FC236}">
                    <a16:creationId xmlns:a16="http://schemas.microsoft.com/office/drawing/2014/main" id="{37F46AEF-F5F3-C57B-8916-70A25B0974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40100" y="2090070"/>
                <a:ext cx="1483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" name="Mürekkep 91">
                <a:extLst>
                  <a:ext uri="{FF2B5EF4-FFF2-40B4-BE49-F238E27FC236}">
                    <a16:creationId xmlns:a16="http://schemas.microsoft.com/office/drawing/2014/main" id="{E7C9BD4E-B272-BF07-54D1-51C8B507DB41}"/>
                  </a:ext>
                </a:extLst>
              </p14:cNvPr>
              <p14:cNvContentPartPr/>
              <p14:nvPr/>
            </p14:nvContentPartPr>
            <p14:xfrm>
              <a:off x="4227300" y="1840950"/>
              <a:ext cx="1372320" cy="623880"/>
            </p14:xfrm>
          </p:contentPart>
        </mc:Choice>
        <mc:Fallback xmlns="">
          <p:pic>
            <p:nvPicPr>
              <p:cNvPr id="92" name="Mürekkep 91">
                <a:extLst>
                  <a:ext uri="{FF2B5EF4-FFF2-40B4-BE49-F238E27FC236}">
                    <a16:creationId xmlns:a16="http://schemas.microsoft.com/office/drawing/2014/main" id="{E7C9BD4E-B272-BF07-54D1-51C8B507DB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4660" y="1778310"/>
                <a:ext cx="149796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6" name="Mürekkep 95">
                <a:extLst>
                  <a:ext uri="{FF2B5EF4-FFF2-40B4-BE49-F238E27FC236}">
                    <a16:creationId xmlns:a16="http://schemas.microsoft.com/office/drawing/2014/main" id="{EF24FD01-2435-DEFC-1245-0207CD3B69E5}"/>
                  </a:ext>
                </a:extLst>
              </p14:cNvPr>
              <p14:cNvContentPartPr/>
              <p14:nvPr/>
            </p14:nvContentPartPr>
            <p14:xfrm>
              <a:off x="7293453" y="1991793"/>
              <a:ext cx="806400" cy="227880"/>
            </p14:xfrm>
          </p:contentPart>
        </mc:Choice>
        <mc:Fallback xmlns="">
          <p:pic>
            <p:nvPicPr>
              <p:cNvPr id="96" name="Mürekkep 95">
                <a:extLst>
                  <a:ext uri="{FF2B5EF4-FFF2-40B4-BE49-F238E27FC236}">
                    <a16:creationId xmlns:a16="http://schemas.microsoft.com/office/drawing/2014/main" id="{EF24FD01-2435-DEFC-1245-0207CD3B69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30813" y="1929153"/>
                <a:ext cx="93204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up 98">
            <a:extLst>
              <a:ext uri="{FF2B5EF4-FFF2-40B4-BE49-F238E27FC236}">
                <a16:creationId xmlns:a16="http://schemas.microsoft.com/office/drawing/2014/main" id="{17C0CE64-22B8-059A-2218-18B79DB694D1}"/>
              </a:ext>
            </a:extLst>
          </p:cNvPr>
          <p:cNvGrpSpPr/>
          <p:nvPr/>
        </p:nvGrpSpPr>
        <p:grpSpPr>
          <a:xfrm>
            <a:off x="7482600" y="2533809"/>
            <a:ext cx="87480" cy="155160"/>
            <a:chOff x="7482600" y="2533809"/>
            <a:chExt cx="8748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7" name="Mürekkep 96">
                  <a:extLst>
                    <a:ext uri="{FF2B5EF4-FFF2-40B4-BE49-F238E27FC236}">
                      <a16:creationId xmlns:a16="http://schemas.microsoft.com/office/drawing/2014/main" id="{D5C4049A-76C5-15D6-8217-E6BCFF1CCA7C}"/>
                    </a:ext>
                  </a:extLst>
                </p14:cNvPr>
                <p14:cNvContentPartPr/>
                <p14:nvPr/>
              </p14:nvContentPartPr>
              <p14:xfrm>
                <a:off x="7541640" y="2576289"/>
                <a:ext cx="28440" cy="37800"/>
              </p14:xfrm>
            </p:contentPart>
          </mc:Choice>
          <mc:Fallback xmlns="">
            <p:pic>
              <p:nvPicPr>
                <p:cNvPr id="97" name="Mürekkep 96">
                  <a:extLst>
                    <a:ext uri="{FF2B5EF4-FFF2-40B4-BE49-F238E27FC236}">
                      <a16:creationId xmlns:a16="http://schemas.microsoft.com/office/drawing/2014/main" id="{D5C4049A-76C5-15D6-8217-E6BCFF1CCA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79000" y="2513649"/>
                  <a:ext cx="154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8" name="Mürekkep 97">
                  <a:extLst>
                    <a:ext uri="{FF2B5EF4-FFF2-40B4-BE49-F238E27FC236}">
                      <a16:creationId xmlns:a16="http://schemas.microsoft.com/office/drawing/2014/main" id="{4F729DF3-74B1-E553-8305-9628A5DC434E}"/>
                    </a:ext>
                  </a:extLst>
                </p14:cNvPr>
                <p14:cNvContentPartPr/>
                <p14:nvPr/>
              </p14:nvContentPartPr>
              <p14:xfrm>
                <a:off x="7482600" y="2533809"/>
                <a:ext cx="57960" cy="155160"/>
              </p14:xfrm>
            </p:contentPart>
          </mc:Choice>
          <mc:Fallback xmlns="">
            <p:pic>
              <p:nvPicPr>
                <p:cNvPr id="98" name="Mürekkep 97">
                  <a:extLst>
                    <a:ext uri="{FF2B5EF4-FFF2-40B4-BE49-F238E27FC236}">
                      <a16:creationId xmlns:a16="http://schemas.microsoft.com/office/drawing/2014/main" id="{4F729DF3-74B1-E553-8305-9628A5DC43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19960" y="2471169"/>
                  <a:ext cx="183600" cy="2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2" name="Mürekkep 101">
                <a:extLst>
                  <a:ext uri="{FF2B5EF4-FFF2-40B4-BE49-F238E27FC236}">
                    <a16:creationId xmlns:a16="http://schemas.microsoft.com/office/drawing/2014/main" id="{137FBA1A-196F-84C8-9F31-82F612E656AA}"/>
                  </a:ext>
                </a:extLst>
              </p14:cNvPr>
              <p14:cNvContentPartPr/>
              <p14:nvPr/>
            </p14:nvContentPartPr>
            <p14:xfrm>
              <a:off x="7152840" y="1962231"/>
              <a:ext cx="47880" cy="63360"/>
            </p14:xfrm>
          </p:contentPart>
        </mc:Choice>
        <mc:Fallback xmlns="">
          <p:pic>
            <p:nvPicPr>
              <p:cNvPr id="102" name="Mürekkep 101">
                <a:extLst>
                  <a:ext uri="{FF2B5EF4-FFF2-40B4-BE49-F238E27FC236}">
                    <a16:creationId xmlns:a16="http://schemas.microsoft.com/office/drawing/2014/main" id="{137FBA1A-196F-84C8-9F31-82F612E656A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48520" y="1957911"/>
                <a:ext cx="56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4" name="Mürekkep 103">
                <a:extLst>
                  <a:ext uri="{FF2B5EF4-FFF2-40B4-BE49-F238E27FC236}">
                    <a16:creationId xmlns:a16="http://schemas.microsoft.com/office/drawing/2014/main" id="{42CD7C51-2842-05EC-4F02-EF9957311F90}"/>
                  </a:ext>
                </a:extLst>
              </p14:cNvPr>
              <p14:cNvContentPartPr/>
              <p14:nvPr/>
            </p14:nvContentPartPr>
            <p14:xfrm>
              <a:off x="5668920" y="1933431"/>
              <a:ext cx="86760" cy="369720"/>
            </p14:xfrm>
          </p:contentPart>
        </mc:Choice>
        <mc:Fallback xmlns="">
          <p:pic>
            <p:nvPicPr>
              <p:cNvPr id="104" name="Mürekkep 103">
                <a:extLst>
                  <a:ext uri="{FF2B5EF4-FFF2-40B4-BE49-F238E27FC236}">
                    <a16:creationId xmlns:a16="http://schemas.microsoft.com/office/drawing/2014/main" id="{42CD7C51-2842-05EC-4F02-EF9957311F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64600" y="1929111"/>
                <a:ext cx="954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5" name="Mürekkep 104">
                <a:extLst>
                  <a:ext uri="{FF2B5EF4-FFF2-40B4-BE49-F238E27FC236}">
                    <a16:creationId xmlns:a16="http://schemas.microsoft.com/office/drawing/2014/main" id="{85436FDB-F209-297F-4182-D4FBC118943F}"/>
                  </a:ext>
                </a:extLst>
              </p14:cNvPr>
              <p14:cNvContentPartPr/>
              <p14:nvPr/>
            </p14:nvContentPartPr>
            <p14:xfrm>
              <a:off x="5522040" y="1903551"/>
              <a:ext cx="248400" cy="303480"/>
            </p14:xfrm>
          </p:contentPart>
        </mc:Choice>
        <mc:Fallback xmlns="">
          <p:pic>
            <p:nvPicPr>
              <p:cNvPr id="105" name="Mürekkep 104">
                <a:extLst>
                  <a:ext uri="{FF2B5EF4-FFF2-40B4-BE49-F238E27FC236}">
                    <a16:creationId xmlns:a16="http://schemas.microsoft.com/office/drawing/2014/main" id="{85436FDB-F209-297F-4182-D4FBC118943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13400" y="1894911"/>
                <a:ext cx="2660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0" name="Mürekkep 109">
                <a:extLst>
                  <a:ext uri="{FF2B5EF4-FFF2-40B4-BE49-F238E27FC236}">
                    <a16:creationId xmlns:a16="http://schemas.microsoft.com/office/drawing/2014/main" id="{FC9E2980-B73A-41B0-8D05-EA6E93627942}"/>
                  </a:ext>
                </a:extLst>
              </p14:cNvPr>
              <p14:cNvContentPartPr/>
              <p14:nvPr/>
            </p14:nvContentPartPr>
            <p14:xfrm>
              <a:off x="246285" y="1893225"/>
              <a:ext cx="363600" cy="465840"/>
            </p14:xfrm>
          </p:contentPart>
        </mc:Choice>
        <mc:Fallback xmlns="">
          <p:pic>
            <p:nvPicPr>
              <p:cNvPr id="110" name="Mürekkep 109">
                <a:extLst>
                  <a:ext uri="{FF2B5EF4-FFF2-40B4-BE49-F238E27FC236}">
                    <a16:creationId xmlns:a16="http://schemas.microsoft.com/office/drawing/2014/main" id="{FC9E2980-B73A-41B0-8D05-EA6E9362794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7645" y="1884585"/>
                <a:ext cx="381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1" name="Mürekkep 110">
                <a:extLst>
                  <a:ext uri="{FF2B5EF4-FFF2-40B4-BE49-F238E27FC236}">
                    <a16:creationId xmlns:a16="http://schemas.microsoft.com/office/drawing/2014/main" id="{BF24B4A3-E64C-7DF3-9C8D-A1F5487C877F}"/>
                  </a:ext>
                </a:extLst>
              </p14:cNvPr>
              <p14:cNvContentPartPr/>
              <p14:nvPr/>
            </p14:nvContentPartPr>
            <p14:xfrm>
              <a:off x="8685" y="1847505"/>
              <a:ext cx="601200" cy="432720"/>
            </p14:xfrm>
          </p:contentPart>
        </mc:Choice>
        <mc:Fallback xmlns="">
          <p:pic>
            <p:nvPicPr>
              <p:cNvPr id="111" name="Mürekkep 110">
                <a:extLst>
                  <a:ext uri="{FF2B5EF4-FFF2-40B4-BE49-F238E27FC236}">
                    <a16:creationId xmlns:a16="http://schemas.microsoft.com/office/drawing/2014/main" id="{BF24B4A3-E64C-7DF3-9C8D-A1F5487C877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9315" y="1829865"/>
                <a:ext cx="63684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2" name="Mürekkep 111">
                <a:extLst>
                  <a:ext uri="{FF2B5EF4-FFF2-40B4-BE49-F238E27FC236}">
                    <a16:creationId xmlns:a16="http://schemas.microsoft.com/office/drawing/2014/main" id="{09822F45-F2AD-7931-8365-981257BC5C8A}"/>
                  </a:ext>
                </a:extLst>
              </p14:cNvPr>
              <p14:cNvContentPartPr/>
              <p14:nvPr/>
            </p14:nvContentPartPr>
            <p14:xfrm>
              <a:off x="1018845" y="5238345"/>
              <a:ext cx="360" cy="360"/>
            </p14:xfrm>
          </p:contentPart>
        </mc:Choice>
        <mc:Fallback xmlns="">
          <p:pic>
            <p:nvPicPr>
              <p:cNvPr id="112" name="Mürekkep 111">
                <a:extLst>
                  <a:ext uri="{FF2B5EF4-FFF2-40B4-BE49-F238E27FC236}">
                    <a16:creationId xmlns:a16="http://schemas.microsoft.com/office/drawing/2014/main" id="{09822F45-F2AD-7931-8365-981257BC5C8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0845" y="5220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5" name="Mürekkep 114">
                <a:extLst>
                  <a:ext uri="{FF2B5EF4-FFF2-40B4-BE49-F238E27FC236}">
                    <a16:creationId xmlns:a16="http://schemas.microsoft.com/office/drawing/2014/main" id="{C584D37E-9F5C-CD6C-E082-8146C4B99DA5}"/>
                  </a:ext>
                </a:extLst>
              </p14:cNvPr>
              <p14:cNvContentPartPr/>
              <p14:nvPr/>
            </p14:nvContentPartPr>
            <p14:xfrm>
              <a:off x="1847565" y="523425"/>
              <a:ext cx="360" cy="360"/>
            </p14:xfrm>
          </p:contentPart>
        </mc:Choice>
        <mc:Fallback xmlns="">
          <p:pic>
            <p:nvPicPr>
              <p:cNvPr id="115" name="Mürekkep 114">
                <a:extLst>
                  <a:ext uri="{FF2B5EF4-FFF2-40B4-BE49-F238E27FC236}">
                    <a16:creationId xmlns:a16="http://schemas.microsoft.com/office/drawing/2014/main" id="{C584D37E-9F5C-CD6C-E082-8146C4B99D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29565" y="5054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6" name="Mürekkep 115">
                <a:extLst>
                  <a:ext uri="{FF2B5EF4-FFF2-40B4-BE49-F238E27FC236}">
                    <a16:creationId xmlns:a16="http://schemas.microsoft.com/office/drawing/2014/main" id="{254FB5E0-E957-A227-5721-0B55BE79C177}"/>
                  </a:ext>
                </a:extLst>
              </p14:cNvPr>
              <p14:cNvContentPartPr/>
              <p14:nvPr/>
            </p14:nvContentPartPr>
            <p14:xfrm>
              <a:off x="1428525" y="1218945"/>
              <a:ext cx="185760" cy="310320"/>
            </p14:xfrm>
          </p:contentPart>
        </mc:Choice>
        <mc:Fallback xmlns="">
          <p:pic>
            <p:nvPicPr>
              <p:cNvPr id="116" name="Mürekkep 115">
                <a:extLst>
                  <a:ext uri="{FF2B5EF4-FFF2-40B4-BE49-F238E27FC236}">
                    <a16:creationId xmlns:a16="http://schemas.microsoft.com/office/drawing/2014/main" id="{254FB5E0-E957-A227-5721-0B55BE79C1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10525" y="1200945"/>
                <a:ext cx="2214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0" name="Mürekkep 119">
                <a:extLst>
                  <a:ext uri="{FF2B5EF4-FFF2-40B4-BE49-F238E27FC236}">
                    <a16:creationId xmlns:a16="http://schemas.microsoft.com/office/drawing/2014/main" id="{BA149109-0CC8-0434-32CC-D3841EE59161}"/>
                  </a:ext>
                </a:extLst>
              </p14:cNvPr>
              <p14:cNvContentPartPr/>
              <p14:nvPr/>
            </p14:nvContentPartPr>
            <p14:xfrm>
              <a:off x="4686165" y="1923105"/>
              <a:ext cx="2898720" cy="211680"/>
            </p14:xfrm>
          </p:contentPart>
        </mc:Choice>
        <mc:Fallback xmlns="">
          <p:pic>
            <p:nvPicPr>
              <p:cNvPr id="120" name="Mürekkep 119">
                <a:extLst>
                  <a:ext uri="{FF2B5EF4-FFF2-40B4-BE49-F238E27FC236}">
                    <a16:creationId xmlns:a16="http://schemas.microsoft.com/office/drawing/2014/main" id="{BA149109-0CC8-0434-32CC-D3841EE591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68165" y="1905465"/>
                <a:ext cx="293436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up 122">
            <a:extLst>
              <a:ext uri="{FF2B5EF4-FFF2-40B4-BE49-F238E27FC236}">
                <a16:creationId xmlns:a16="http://schemas.microsoft.com/office/drawing/2014/main" id="{5FDF498B-F905-6307-15F2-50E2F41DD9EC}"/>
              </a:ext>
            </a:extLst>
          </p:cNvPr>
          <p:cNvGrpSpPr/>
          <p:nvPr/>
        </p:nvGrpSpPr>
        <p:grpSpPr>
          <a:xfrm>
            <a:off x="5152725" y="1942185"/>
            <a:ext cx="2283840" cy="326520"/>
            <a:chOff x="5152725" y="1942185"/>
            <a:chExt cx="228384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0" name="Mürekkep 99">
                  <a:extLst>
                    <a:ext uri="{FF2B5EF4-FFF2-40B4-BE49-F238E27FC236}">
                      <a16:creationId xmlns:a16="http://schemas.microsoft.com/office/drawing/2014/main" id="{9EB9697A-BE28-6F45-26EC-18BB45768248}"/>
                    </a:ext>
                  </a:extLst>
                </p14:cNvPr>
                <p14:cNvContentPartPr/>
                <p14:nvPr/>
              </p14:nvContentPartPr>
              <p14:xfrm>
                <a:off x="7189920" y="1982391"/>
                <a:ext cx="229680" cy="230760"/>
              </p14:xfrm>
            </p:contentPart>
          </mc:Choice>
          <mc:Fallback xmlns="">
            <p:pic>
              <p:nvPicPr>
                <p:cNvPr id="100" name="Mürekkep 99">
                  <a:extLst>
                    <a:ext uri="{FF2B5EF4-FFF2-40B4-BE49-F238E27FC236}">
                      <a16:creationId xmlns:a16="http://schemas.microsoft.com/office/drawing/2014/main" id="{9EB9697A-BE28-6F45-26EC-18BB457682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85600" y="1978071"/>
                  <a:ext cx="238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1" name="Mürekkep 100">
                  <a:extLst>
                    <a:ext uri="{FF2B5EF4-FFF2-40B4-BE49-F238E27FC236}">
                      <a16:creationId xmlns:a16="http://schemas.microsoft.com/office/drawing/2014/main" id="{25FF7E49-E484-614A-94C7-06BEDD144735}"/>
                    </a:ext>
                  </a:extLst>
                </p14:cNvPr>
                <p14:cNvContentPartPr/>
                <p14:nvPr/>
              </p14:nvContentPartPr>
              <p14:xfrm>
                <a:off x="7207200" y="2018031"/>
                <a:ext cx="29880" cy="195840"/>
              </p14:xfrm>
            </p:contentPart>
          </mc:Choice>
          <mc:Fallback xmlns="">
            <p:pic>
              <p:nvPicPr>
                <p:cNvPr id="101" name="Mürekkep 100">
                  <a:extLst>
                    <a:ext uri="{FF2B5EF4-FFF2-40B4-BE49-F238E27FC236}">
                      <a16:creationId xmlns:a16="http://schemas.microsoft.com/office/drawing/2014/main" id="{25FF7E49-E484-614A-94C7-06BEDD1447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2880" y="2013711"/>
                  <a:ext cx="38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Mürekkep 105">
                  <a:extLst>
                    <a:ext uri="{FF2B5EF4-FFF2-40B4-BE49-F238E27FC236}">
                      <a16:creationId xmlns:a16="http://schemas.microsoft.com/office/drawing/2014/main" id="{86C3C2A6-4722-EAC5-C3C8-350D562F774B}"/>
                    </a:ext>
                  </a:extLst>
                </p14:cNvPr>
                <p14:cNvContentPartPr/>
                <p14:nvPr/>
              </p14:nvContentPartPr>
              <p14:xfrm>
                <a:off x="7176960" y="1962231"/>
                <a:ext cx="76320" cy="114480"/>
              </p14:xfrm>
            </p:contentPart>
          </mc:Choice>
          <mc:Fallback xmlns="">
            <p:pic>
              <p:nvPicPr>
                <p:cNvPr id="106" name="Mürekkep 105">
                  <a:extLst>
                    <a:ext uri="{FF2B5EF4-FFF2-40B4-BE49-F238E27FC236}">
                      <a16:creationId xmlns:a16="http://schemas.microsoft.com/office/drawing/2014/main" id="{86C3C2A6-4722-EAC5-C3C8-350D562F77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67960" y="1953591"/>
                  <a:ext cx="93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Mürekkep 107">
                  <a:extLst>
                    <a:ext uri="{FF2B5EF4-FFF2-40B4-BE49-F238E27FC236}">
                      <a16:creationId xmlns:a16="http://schemas.microsoft.com/office/drawing/2014/main" id="{699F99F2-125D-81FA-D588-24CE4F068784}"/>
                    </a:ext>
                  </a:extLst>
                </p14:cNvPr>
                <p14:cNvContentPartPr/>
                <p14:nvPr/>
              </p14:nvContentPartPr>
              <p14:xfrm>
                <a:off x="7197120" y="2135031"/>
                <a:ext cx="39600" cy="68760"/>
              </p14:xfrm>
            </p:contentPart>
          </mc:Choice>
          <mc:Fallback xmlns="">
            <p:pic>
              <p:nvPicPr>
                <p:cNvPr id="108" name="Mürekkep 107">
                  <a:extLst>
                    <a:ext uri="{FF2B5EF4-FFF2-40B4-BE49-F238E27FC236}">
                      <a16:creationId xmlns:a16="http://schemas.microsoft.com/office/drawing/2014/main" id="{699F99F2-125D-81FA-D588-24CE4F0687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8120" y="2126391"/>
                  <a:ext cx="57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2" name="Mürekkep 121">
                  <a:extLst>
                    <a:ext uri="{FF2B5EF4-FFF2-40B4-BE49-F238E27FC236}">
                      <a16:creationId xmlns:a16="http://schemas.microsoft.com/office/drawing/2014/main" id="{AC5BB9FE-150D-5EBE-9F10-AC178E5BF597}"/>
                    </a:ext>
                  </a:extLst>
                </p14:cNvPr>
                <p14:cNvContentPartPr/>
                <p14:nvPr/>
              </p14:nvContentPartPr>
              <p14:xfrm>
                <a:off x="5152725" y="1942185"/>
                <a:ext cx="2283840" cy="326520"/>
              </p14:xfrm>
            </p:contentPart>
          </mc:Choice>
          <mc:Fallback xmlns="">
            <p:pic>
              <p:nvPicPr>
                <p:cNvPr id="122" name="Mürekkep 121">
                  <a:extLst>
                    <a:ext uri="{FF2B5EF4-FFF2-40B4-BE49-F238E27FC236}">
                      <a16:creationId xmlns:a16="http://schemas.microsoft.com/office/drawing/2014/main" id="{AC5BB9FE-150D-5EBE-9F10-AC178E5BF5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9725" y="1879545"/>
                  <a:ext cx="2409480" cy="45216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24" name="İçerik Yer Tutucusu 2">
            <a:extLst>
              <a:ext uri="{FF2B5EF4-FFF2-40B4-BE49-F238E27FC236}">
                <a16:creationId xmlns:a16="http://schemas.microsoft.com/office/drawing/2014/main" id="{E3C54E39-44A1-1CEA-86D2-718482DFA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995415"/>
              </p:ext>
            </p:extLst>
          </p:nvPr>
        </p:nvGraphicFramePr>
        <p:xfrm>
          <a:off x="-2" y="1287624"/>
          <a:ext cx="12191999" cy="556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</p:spTree>
    <p:extLst>
      <p:ext uri="{BB962C8B-B14F-4D97-AF65-F5344CB8AC3E}">
        <p14:creationId xmlns:p14="http://schemas.microsoft.com/office/powerpoint/2010/main" val="11335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2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4AE8E3-945D-7CB7-0B55-A83267A6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Sub-Project Distribution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F515D69-E602-EA6B-9C2A-EA7DB8BBD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49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6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267AEB-D5E0-5BB6-B603-B6362AFA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47" y="267077"/>
            <a:ext cx="3505495" cy="1622321"/>
          </a:xfrm>
        </p:spPr>
        <p:txBody>
          <a:bodyPr>
            <a:normAutofit/>
          </a:bodyPr>
          <a:lstStyle/>
          <a:p>
            <a:r>
              <a:rPr lang="tr-TR" dirty="0" err="1"/>
              <a:t>Modelling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7B48778-60CF-1B10-2618-76D5685A5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56372"/>
                <a:ext cx="4639056" cy="510162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tr-TR" sz="2000" dirty="0"/>
                  <a:t>Dynamics of </a:t>
                </a:r>
                <a:r>
                  <a:rPr lang="tr-TR" sz="2000" dirty="0" err="1"/>
                  <a:t>the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System</a:t>
                </a:r>
                <a:r>
                  <a:rPr lang="tr-TR" sz="2000" dirty="0"/>
                  <a:t>:</a:t>
                </a:r>
              </a:p>
              <a:p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 err="1"/>
                  <a:t>Dynamic</a:t>
                </a:r>
                <a:r>
                  <a:rPr lang="tr-TR" sz="2000" dirty="0"/>
                  <a:t> </a:t>
                </a:r>
                <a:r>
                  <a:rPr lang="tr-TR" sz="2000" dirty="0" err="1"/>
                  <a:t>Equation</a:t>
                </a:r>
                <a:r>
                  <a:rPr lang="tr-TR" sz="2000" dirty="0"/>
                  <a:t> of </a:t>
                </a:r>
                <a:r>
                  <a:rPr lang="tr-TR" sz="2000" dirty="0" err="1"/>
                  <a:t>the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System</a:t>
                </a:r>
                <a:r>
                  <a:rPr lang="tr-TR" sz="2000" dirty="0"/>
                  <a:t>:</a:t>
                </a:r>
              </a:p>
              <a:p>
                <a:pPr marL="0" indent="0">
                  <a:buNone/>
                </a:pP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𝑑</m:t>
                          </m:r>
                        </m:num>
                        <m:den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𝜗</m:t>
                              </m:r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𝜗</m:t>
                              </m:r>
                              <m:sSub>
                                <m:sSubPr>
                                  <m:ctrlPr>
                                    <a:rPr lang="tr-TR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tr-TR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GB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tr-T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𝜗</m:t>
                          </m:r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ℒ</m:t>
                          </m:r>
                        </m:num>
                        <m:den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𝜗</m:t>
                          </m:r>
                          <m:sSub>
                            <m:sSubPr>
                              <m:ctrlPr>
                                <a:rPr lang="tr-T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tr-T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tr-TR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0" algn="ctr">
                  <a:lnSpc>
                    <a:spcPct val="95000"/>
                  </a:lnSpc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𝑏</m:t>
                          </m:r>
                        </m:sub>
                      </m:sSub>
                      <m:r>
                        <a:rPr lang="en-GB" sz="16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tr-TR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tr-TR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tr-TR" sz="1600" i="1" spc="-5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 spc="-5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tr-TR" sz="1600" i="1" spc="-5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 spc="-5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tr-TR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tr-TR" sz="1600" i="1" spc="-5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 spc="-5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tr-TR" sz="1600" i="1" spc="-5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 spc="-5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GB" sz="16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tr-TR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r-TR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𝑏</m:t>
                          </m:r>
                        </m:sub>
                      </m:sSub>
                      <m:r>
                        <a:rPr lang="en-GB" sz="16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tr-TR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6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  <m:d>
                        <m:dPr>
                          <m:ctrlPr>
                            <a:rPr lang="tr-TR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tr-TR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tr-TR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16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sz="16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sz="2000" dirty="0"/>
              </a:p>
              <a:p>
                <a:pPr marL="0" indent="0" algn="ctr">
                  <a:buNone/>
                </a:pPr>
                <a:endParaRPr lang="tr-T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pc="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𝑉</m:t>
                          </m:r>
                        </m:e>
                        <m:sub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𝑏</m:t>
                          </m:r>
                        </m:sub>
                      </m:sSub>
                      <m:r>
                        <a:rPr lang="en-US" sz="1800" i="1" spc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tr-TR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𝑏</m:t>
                          </m:r>
                        </m:sub>
                      </m:sSub>
                      <m:r>
                        <a:rPr lang="en-US" sz="1800" i="1" spc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𝑔h</m:t>
                      </m:r>
                      <m:r>
                        <a:rPr lang="en-US" sz="1800" i="1" spc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tr-TR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𝑏</m:t>
                          </m:r>
                        </m:sub>
                      </m:sSub>
                      <m:r>
                        <a:rPr lang="en-US" sz="1800" i="1" spc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𝑔</m:t>
                      </m:r>
                      <m:r>
                        <a:rPr lang="en-US" sz="1800" i="1" spc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tr-TR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tr-TR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sin</m:t>
                          </m:r>
                        </m:fName>
                        <m:e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𝛼</m:t>
                          </m:r>
                        </m:e>
                      </m:func>
                      <m:r>
                        <a:rPr lang="en-US" sz="1800" i="1" spc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tr-TR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tr-TR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sin</m:t>
                          </m:r>
                        </m:fName>
                        <m:e>
                          <m:r>
                            <a:rPr lang="en-US" sz="1800" i="1" spc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𝛽</m:t>
                          </m:r>
                        </m:e>
                      </m:func>
                      <m:r>
                        <a:rPr lang="en-US" sz="1800" i="1" spc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tr-TR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tr-TR" sz="2000" dirty="0"/>
              </a:p>
              <a:p>
                <a:pPr marL="0" indent="0" algn="ctr">
                  <a:buNone/>
                </a:pP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tr-TR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tr-TR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tr-TR" sz="1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sz="1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tr-TR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tr-TR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1800" i="1" spc="-5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tr-T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tr-T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𝑏</m:t>
                          </m:r>
                        </m:sub>
                      </m:sSub>
                      <m:r>
                        <a:rPr lang="en-GB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tr-T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𝑏</m:t>
                              </m:r>
                            </m:sub>
                          </m:sSub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𝑔</m:t>
                          </m:r>
                          <m:sSub>
                            <m:sSubPr>
                              <m:ctrlPr>
                                <a:rPr lang="tr-T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tr-T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sub>
                      </m:sSub>
                      <m:r>
                        <a:rPr lang="en-GB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tr-TR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tr-TR" sz="2000" dirty="0"/>
              </a:p>
              <a:p>
                <a:endParaRPr lang="tr-TR" sz="2000" dirty="0"/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7B48778-60CF-1B10-2618-76D5685A5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56372"/>
                <a:ext cx="4639056" cy="5101627"/>
              </a:xfrm>
              <a:blipFill>
                <a:blip r:embed="rId2"/>
                <a:stretch>
                  <a:fillRect l="-394" t="-13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6B15CBC-B178-12A1-D7DD-2DE65847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488095"/>
            <a:ext cx="6019331" cy="38785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5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LEGO, oyuncak içeren bir resim&#10;&#10;Açıklama otomatik olarak oluşturuldu">
            <a:extLst>
              <a:ext uri="{FF2B5EF4-FFF2-40B4-BE49-F238E27FC236}">
                <a16:creationId xmlns:a16="http://schemas.microsoft.com/office/drawing/2014/main" id="{F76F9A75-BB70-F1A6-AFB4-3832C3F40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90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4CFF99-B8F0-F556-20BF-EB4D73FD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tr-TR" sz="2800"/>
              <a:t>Modelling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723A0F-4A55-CE2C-64AF-2AAACBD4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tr-TR" sz="1700" dirty="0"/>
              <a:t>CAD Model Properties:</a:t>
            </a:r>
          </a:p>
          <a:p>
            <a:pPr lvl="1"/>
            <a:r>
              <a:rPr lang="tr-TR" sz="1700" dirty="0"/>
              <a:t>2 Servo Motors for actuation.</a:t>
            </a:r>
          </a:p>
          <a:p>
            <a:pPr lvl="1"/>
            <a:r>
              <a:rPr lang="tr-TR" sz="1700" dirty="0"/>
              <a:t>Universal Joint for the table, 2 cylindrical joints for the arms.</a:t>
            </a:r>
          </a:p>
          <a:p>
            <a:pPr lvl="1"/>
            <a:r>
              <a:rPr lang="tr-TR" sz="1700" dirty="0"/>
              <a:t>Platform is from glass. Arm</a:t>
            </a:r>
            <a:r>
              <a:rPr lang="en-GB" sz="1700" dirty="0"/>
              <a:t> heads</a:t>
            </a:r>
            <a:r>
              <a:rPr lang="tr-TR" sz="1700" dirty="0"/>
              <a:t> and joints are from</a:t>
            </a:r>
            <a:r>
              <a:rPr lang="en-GB" sz="1700" dirty="0"/>
              <a:t> </a:t>
            </a:r>
            <a:r>
              <a:rPr lang="tr-TR" sz="1700" dirty="0"/>
              <a:t>generic alloy steel</a:t>
            </a:r>
            <a:r>
              <a:rPr lang="en-GB" sz="1700" dirty="0"/>
              <a:t> and their connecting rods are from polymer. Finally,</a:t>
            </a:r>
            <a:r>
              <a:rPr lang="tr-TR" sz="1700" dirty="0"/>
              <a:t> base along with servos are mainly plastic.</a:t>
            </a:r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146632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924B36-B8D4-67F1-DA4B-F556D7AD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9E6D29-552A-388B-E676-228DC9F4C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Structural Tests for Bending, Buckling and Frequency Analysis:</a:t>
            </a:r>
          </a:p>
        </p:txBody>
      </p:sp>
      <p:graphicFrame>
        <p:nvGraphicFramePr>
          <p:cNvPr id="10" name="Tablo 10">
            <a:extLst>
              <a:ext uri="{FF2B5EF4-FFF2-40B4-BE49-F238E27FC236}">
                <a16:creationId xmlns:a16="http://schemas.microsoft.com/office/drawing/2014/main" id="{B5BB0074-9ED3-DFE1-1F02-91E7CD2DD31F}"/>
              </a:ext>
            </a:extLst>
          </p:cNvPr>
          <p:cNvGraphicFramePr>
            <a:graphicFrameLocks noGrp="1"/>
          </p:cNvGraphicFramePr>
          <p:nvPr/>
        </p:nvGraphicFramePr>
        <p:xfrm>
          <a:off x="904874" y="1574310"/>
          <a:ext cx="10620375" cy="520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950">
                  <a:extLst>
                    <a:ext uri="{9D8B030D-6E8A-4147-A177-3AD203B41FA5}">
                      <a16:colId xmlns:a16="http://schemas.microsoft.com/office/drawing/2014/main" val="1541937756"/>
                    </a:ext>
                  </a:extLst>
                </a:gridCol>
                <a:gridCol w="3435662">
                  <a:extLst>
                    <a:ext uri="{9D8B030D-6E8A-4147-A177-3AD203B41FA5}">
                      <a16:colId xmlns:a16="http://schemas.microsoft.com/office/drawing/2014/main" val="4017492636"/>
                    </a:ext>
                  </a:extLst>
                </a:gridCol>
                <a:gridCol w="3934763">
                  <a:extLst>
                    <a:ext uri="{9D8B030D-6E8A-4147-A177-3AD203B41FA5}">
                      <a16:colId xmlns:a16="http://schemas.microsoft.com/office/drawing/2014/main" val="2996539058"/>
                    </a:ext>
                  </a:extLst>
                </a:gridCol>
              </a:tblGrid>
              <a:tr h="2429420">
                <a:tc>
                  <a:txBody>
                    <a:bodyPr/>
                    <a:lstStyle/>
                    <a:p>
                      <a:endParaRPr lang="tr-TR" sz="3300" dirty="0"/>
                    </a:p>
                  </a:txBody>
                  <a:tcPr marL="167640" marR="167640" marT="83820" marB="83820"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tr-TR" sz="3300" dirty="0"/>
                    </a:p>
                  </a:txBody>
                  <a:tcPr marL="167640" marR="167640" marT="83820" marB="83820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tr-TR" sz="3300" dirty="0"/>
                    </a:p>
                  </a:txBody>
                  <a:tcPr marL="167640" marR="167640" marT="83820" marB="83820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39924412"/>
                  </a:ext>
                </a:extLst>
              </a:tr>
              <a:tr h="2779819">
                <a:tc>
                  <a:txBody>
                    <a:bodyPr/>
                    <a:lstStyle/>
                    <a:p>
                      <a:endParaRPr lang="tr-TR" sz="3300" dirty="0"/>
                    </a:p>
                  </a:txBody>
                  <a:tcPr marL="167640" marR="167640" marT="83820" marB="83820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tr-TR" sz="3300" dirty="0"/>
                    </a:p>
                  </a:txBody>
                  <a:tcPr marL="167640" marR="167640" marT="83820" marB="83820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600" dirty="0"/>
                    </a:p>
                    <a:p>
                      <a:pPr algn="ctr"/>
                      <a:endParaRPr lang="tr-TR" sz="1600" dirty="0"/>
                    </a:p>
                    <a:p>
                      <a:pPr algn="ctr"/>
                      <a:endParaRPr lang="tr-TR" sz="1600" dirty="0"/>
                    </a:p>
                    <a:p>
                      <a:pPr algn="ctr"/>
                      <a:endParaRPr lang="tr-TR" sz="1600" dirty="0"/>
                    </a:p>
                    <a:p>
                      <a:pPr algn="ctr"/>
                      <a:r>
                        <a:rPr lang="tr-TR" sz="1600" dirty="0" err="1"/>
                        <a:t>Results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are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provided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along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with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project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files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for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further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inspection</a:t>
                      </a:r>
                      <a:r>
                        <a:rPr lang="tr-TR" sz="1600" dirty="0"/>
                        <a:t>.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60184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8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DE09EE-E76E-ACF0-94CA-7DF77A29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/Control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48199C2-8C18-5817-E6C2-70FC34E6E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Control </a:t>
                </a:r>
                <a:r>
                  <a:rPr lang="tr-TR" dirty="0" err="1"/>
                  <a:t>Theory</a:t>
                </a:r>
                <a:r>
                  <a:rPr lang="tr-TR" dirty="0"/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𝑏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𝑏</m:t>
                            </m:r>
                          </m:sub>
                        </m:s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𝑔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tr-TR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tr-TR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tr-TR" sz="18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GB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𝑟𝑎𝑑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𝑚</m:t>
                        </m:r>
                      </m:den>
                    </m:f>
                  </m:oMath>
                </a14:m>
                <a:endParaRPr lang="tr-T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0.4216</m:t>
                        </m:r>
                      </m:num>
                      <m:den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𝑑𝑒𝑔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𝑐𝑚</m:t>
                        </m:r>
                      </m:den>
                    </m:f>
                  </m:oMath>
                </a14:m>
                <a:endParaRPr lang="tr-T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𝜗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100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0.01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den>
                    </m:f>
                  </m:oMath>
                </a14:m>
                <a:endParaRPr lang="tr-T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𝑂𝑢𝑡𝑝𝑢𝑡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𝑆𝑖𝑔𝑛𝑎𝑙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𝐼𝑛𝑝𝑢𝑡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𝑆𝑖𝑔𝑛𝑎𝑙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1+(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endParaRPr lang="tr-T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0.01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+40.6</m:t>
                    </m:r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+40.6</m:t>
                    </m:r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tr-T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𝐴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=0.01,  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𝐵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=0.92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=0.57,  </m:t>
                    </m:r>
                    <m:sSub>
                      <m:sSubPr>
                        <m:ctrlPr>
                          <a:rPr lang="tr-T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=0.18</m:t>
                    </m:r>
                  </m:oMath>
                </a14:m>
                <a:endParaRPr lang="tr-T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tr-T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48199C2-8C18-5817-E6C2-70FC34E6E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 descr="metin, ekran görüntüsü, belge, makbuz içeren bir resim&#10;&#10;Açıklama otomatik olarak oluşturuldu">
            <a:extLst>
              <a:ext uri="{FF2B5EF4-FFF2-40B4-BE49-F238E27FC236}">
                <a16:creationId xmlns:a16="http://schemas.microsoft.com/office/drawing/2014/main" id="{1C62C55B-8440-F687-DFFC-5B5DF5DC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03" y="2698821"/>
            <a:ext cx="4741291" cy="2099516"/>
          </a:xfrm>
          <a:prstGeom prst="rect">
            <a:avLst/>
          </a:prstGeom>
        </p:spPr>
      </p:pic>
      <p:grpSp>
        <p:nvGrpSpPr>
          <p:cNvPr id="8" name="Grup 7">
            <a:extLst>
              <a:ext uri="{FF2B5EF4-FFF2-40B4-BE49-F238E27FC236}">
                <a16:creationId xmlns:a16="http://schemas.microsoft.com/office/drawing/2014/main" id="{74F6DA05-2612-FBD4-3589-D5FDD1C20CED}"/>
              </a:ext>
            </a:extLst>
          </p:cNvPr>
          <p:cNvGrpSpPr/>
          <p:nvPr/>
        </p:nvGrpSpPr>
        <p:grpSpPr>
          <a:xfrm>
            <a:off x="10971823" y="2462265"/>
            <a:ext cx="172800" cy="471240"/>
            <a:chOff x="10971823" y="2462265"/>
            <a:chExt cx="1728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626EE0F0-B727-2E0C-F496-74F153270E1D}"/>
                    </a:ext>
                  </a:extLst>
                </p14:cNvPr>
                <p14:cNvContentPartPr/>
                <p14:nvPr/>
              </p14:nvContentPartPr>
              <p14:xfrm>
                <a:off x="10971823" y="2462265"/>
                <a:ext cx="81360" cy="340560"/>
              </p14:xfrm>
            </p:contentPart>
          </mc:Choice>
          <mc:Fallback xmlns=""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626EE0F0-B727-2E0C-F496-74F153270E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08823" y="2399265"/>
                  <a:ext cx="2070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FB421359-044D-6E44-8DCD-67B5F972D78F}"/>
                    </a:ext>
                  </a:extLst>
                </p14:cNvPr>
                <p14:cNvContentPartPr/>
                <p14:nvPr/>
              </p14:nvContentPartPr>
              <p14:xfrm>
                <a:off x="11125903" y="2788425"/>
                <a:ext cx="18720" cy="145080"/>
              </p14:xfrm>
            </p:contentPart>
          </mc:Choice>
          <mc:Fallback xmlns=""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FB421359-044D-6E44-8DCD-67B5F972D7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62903" y="2725425"/>
                  <a:ext cx="144360" cy="27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768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27D5AA4-4FE0-8969-63E1-AC8FD310E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3D46FA-C707-347D-2955-DD0BE14C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tr-TR" sz="2800"/>
              <a:t>Simulation/Control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C0F71-22E8-DFEB-AB20-A3F568EB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/>
              <a:t>Simscape Multibody Environment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701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5B16A8-35E4-4C6D-AAF9-FF02FDBD7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D58CD28-8F0E-0C67-728B-E9D3FC2C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4786895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Sensing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501AF5-5B16-BB1C-2FF4-3758CA4F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9" y="4371278"/>
            <a:ext cx="4786895" cy="184664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Sphere to Plane Force Block Working Principle: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416" y="0"/>
            <a:ext cx="610758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1163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DB6EE471-71E1-C02F-6ED1-59390A055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" b="-1"/>
          <a:stretch/>
        </p:blipFill>
        <p:spPr>
          <a:xfrm>
            <a:off x="7205119" y="1112060"/>
            <a:ext cx="3861262" cy="46338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563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435</Words>
  <Application>Microsoft Office PowerPoint</Application>
  <PresentationFormat>Geniş ekran</PresentationFormat>
  <Paragraphs>81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Teması</vt:lpstr>
      <vt:lpstr>MCH4921 Mechatronics System Design- Final Project</vt:lpstr>
      <vt:lpstr>Problem and Sub-Project Identification</vt:lpstr>
      <vt:lpstr>Sub-Project Distribution</vt:lpstr>
      <vt:lpstr>Modelling</vt:lpstr>
      <vt:lpstr>Modelling</vt:lpstr>
      <vt:lpstr>Modelling</vt:lpstr>
      <vt:lpstr>Simulation/Control</vt:lpstr>
      <vt:lpstr>Simulation/Control</vt:lpstr>
      <vt:lpstr>Sensing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MCH4921 Mechatronics System Design- Final Project</dc:title>
  <dc:creator>AHMET BURAK AKYÜZ</dc:creator>
  <cp:lastModifiedBy>AHMET BURAK AKYÜZ</cp:lastModifiedBy>
  <cp:revision>25</cp:revision>
  <dcterms:created xsi:type="dcterms:W3CDTF">2023-01-09T05:44:34Z</dcterms:created>
  <dcterms:modified xsi:type="dcterms:W3CDTF">2023-01-09T19:36:37Z</dcterms:modified>
</cp:coreProperties>
</file>