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34BA48-E577-45B3-8F9C-63A0F0EAD44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99864BD-EA42-4EE7-875D-F41E3E9E1AAC}">
      <dgm:prSet/>
      <dgm:spPr/>
      <dgm:t>
        <a:bodyPr/>
        <a:lstStyle/>
        <a:p>
          <a:r>
            <a:rPr lang="tr-TR"/>
            <a:t>Ali Göktaş -&gt; Constructing the MATLAB code from derived kinematic equations.</a:t>
          </a:r>
          <a:endParaRPr lang="en-US"/>
        </a:p>
      </dgm:t>
    </dgm:pt>
    <dgm:pt modelId="{7A7890C4-B646-4465-BA0C-3AD8E1D8600A}" type="parTrans" cxnId="{0BA86A31-8FC1-41EE-90D5-54C3E5182E79}">
      <dgm:prSet/>
      <dgm:spPr/>
      <dgm:t>
        <a:bodyPr/>
        <a:lstStyle/>
        <a:p>
          <a:endParaRPr lang="en-US"/>
        </a:p>
      </dgm:t>
    </dgm:pt>
    <dgm:pt modelId="{1021FCF1-D594-48A2-909B-4DF7F17486B5}" type="sibTrans" cxnId="{0BA86A31-8FC1-41EE-90D5-54C3E5182E79}">
      <dgm:prSet/>
      <dgm:spPr/>
      <dgm:t>
        <a:bodyPr/>
        <a:lstStyle/>
        <a:p>
          <a:endParaRPr lang="en-US"/>
        </a:p>
      </dgm:t>
    </dgm:pt>
    <dgm:pt modelId="{7DAB9CD4-0068-4F0F-BC79-1E33CC38697D}">
      <dgm:prSet/>
      <dgm:spPr/>
      <dgm:t>
        <a:bodyPr/>
        <a:lstStyle/>
        <a:p>
          <a:r>
            <a:rPr lang="tr-TR"/>
            <a:t>Ahmet Burak Akyüz -&gt; Derivation of the kinematic equations &amp; Optimization of algorithms.</a:t>
          </a:r>
          <a:endParaRPr lang="en-US"/>
        </a:p>
      </dgm:t>
    </dgm:pt>
    <dgm:pt modelId="{775E7072-852C-4E84-B79B-45968389F121}" type="parTrans" cxnId="{FF38112F-DEAD-4374-82B4-C381EF3E53E8}">
      <dgm:prSet/>
      <dgm:spPr/>
      <dgm:t>
        <a:bodyPr/>
        <a:lstStyle/>
        <a:p>
          <a:endParaRPr lang="en-US"/>
        </a:p>
      </dgm:t>
    </dgm:pt>
    <dgm:pt modelId="{926FC2B7-231B-46E8-9311-F71D4358A928}" type="sibTrans" cxnId="{FF38112F-DEAD-4374-82B4-C381EF3E53E8}">
      <dgm:prSet/>
      <dgm:spPr/>
      <dgm:t>
        <a:bodyPr/>
        <a:lstStyle/>
        <a:p>
          <a:endParaRPr lang="en-US"/>
        </a:p>
      </dgm:t>
    </dgm:pt>
    <dgm:pt modelId="{77A9D742-BB01-49C4-AEA3-4B457CBF1135}">
      <dgm:prSet/>
      <dgm:spPr/>
      <dgm:t>
        <a:bodyPr/>
        <a:lstStyle/>
        <a:p>
          <a:r>
            <a:rPr lang="tr-TR"/>
            <a:t>Ata Berk Kaya -&gt; Helping the MATLAB code construction &amp; Finding supplementary material for the project.</a:t>
          </a:r>
          <a:endParaRPr lang="en-US"/>
        </a:p>
      </dgm:t>
    </dgm:pt>
    <dgm:pt modelId="{631A90AC-DDCC-4C22-B5FE-ADD334738B53}" type="parTrans" cxnId="{DF7B5B74-F3F0-4473-8701-747B600D65DD}">
      <dgm:prSet/>
      <dgm:spPr/>
      <dgm:t>
        <a:bodyPr/>
        <a:lstStyle/>
        <a:p>
          <a:endParaRPr lang="en-US"/>
        </a:p>
      </dgm:t>
    </dgm:pt>
    <dgm:pt modelId="{F2F7D5BA-51C5-43D8-8276-F762C0371E4D}" type="sibTrans" cxnId="{DF7B5B74-F3F0-4473-8701-747B600D65DD}">
      <dgm:prSet/>
      <dgm:spPr/>
      <dgm:t>
        <a:bodyPr/>
        <a:lstStyle/>
        <a:p>
          <a:endParaRPr lang="en-US"/>
        </a:p>
      </dgm:t>
    </dgm:pt>
    <dgm:pt modelId="{956676D5-1559-457C-AB0F-A7AC2C33BC98}">
      <dgm:prSet/>
      <dgm:spPr/>
      <dgm:t>
        <a:bodyPr/>
        <a:lstStyle/>
        <a:p>
          <a:r>
            <a:rPr lang="tr-TR"/>
            <a:t>Yarkın Seymen -&gt; Software/Simulation testing &amp; Troubleshooting</a:t>
          </a:r>
          <a:endParaRPr lang="en-US"/>
        </a:p>
      </dgm:t>
    </dgm:pt>
    <dgm:pt modelId="{C285F732-9C56-41B2-AE8C-329E0BD3CD5A}" type="parTrans" cxnId="{4AB39FCB-95A3-46DB-958E-B46F4064B607}">
      <dgm:prSet/>
      <dgm:spPr/>
      <dgm:t>
        <a:bodyPr/>
        <a:lstStyle/>
        <a:p>
          <a:endParaRPr lang="en-US"/>
        </a:p>
      </dgm:t>
    </dgm:pt>
    <dgm:pt modelId="{6DF5E452-6E09-465D-AE54-7DC12A54F7CE}" type="sibTrans" cxnId="{4AB39FCB-95A3-46DB-958E-B46F4064B607}">
      <dgm:prSet/>
      <dgm:spPr/>
      <dgm:t>
        <a:bodyPr/>
        <a:lstStyle/>
        <a:p>
          <a:endParaRPr lang="en-US"/>
        </a:p>
      </dgm:t>
    </dgm:pt>
    <dgm:pt modelId="{2FB375C1-9BA7-4E7E-BA03-E93DAEEFDE4D}" type="pres">
      <dgm:prSet presAssocID="{CB34BA48-E577-45B3-8F9C-63A0F0EAD447}" presName="vert0" presStyleCnt="0">
        <dgm:presLayoutVars>
          <dgm:dir/>
          <dgm:animOne val="branch"/>
          <dgm:animLvl val="lvl"/>
        </dgm:presLayoutVars>
      </dgm:prSet>
      <dgm:spPr/>
    </dgm:pt>
    <dgm:pt modelId="{81A783A1-83BA-4579-9452-77A231CF803D}" type="pres">
      <dgm:prSet presAssocID="{399864BD-EA42-4EE7-875D-F41E3E9E1AAC}" presName="thickLine" presStyleLbl="alignNode1" presStyleIdx="0" presStyleCnt="4"/>
      <dgm:spPr/>
    </dgm:pt>
    <dgm:pt modelId="{DAA77040-ADC9-4356-805D-404E18A8F206}" type="pres">
      <dgm:prSet presAssocID="{399864BD-EA42-4EE7-875D-F41E3E9E1AAC}" presName="horz1" presStyleCnt="0"/>
      <dgm:spPr/>
    </dgm:pt>
    <dgm:pt modelId="{02F105E8-32F0-446A-853D-E15BF9D2933E}" type="pres">
      <dgm:prSet presAssocID="{399864BD-EA42-4EE7-875D-F41E3E9E1AAC}" presName="tx1" presStyleLbl="revTx" presStyleIdx="0" presStyleCnt="4"/>
      <dgm:spPr/>
    </dgm:pt>
    <dgm:pt modelId="{600FC1E4-F73F-4AEA-89EB-FDD8FE6FE044}" type="pres">
      <dgm:prSet presAssocID="{399864BD-EA42-4EE7-875D-F41E3E9E1AAC}" presName="vert1" presStyleCnt="0"/>
      <dgm:spPr/>
    </dgm:pt>
    <dgm:pt modelId="{AA63EC22-953F-496D-9BF6-D31AECE8B44C}" type="pres">
      <dgm:prSet presAssocID="{7DAB9CD4-0068-4F0F-BC79-1E33CC38697D}" presName="thickLine" presStyleLbl="alignNode1" presStyleIdx="1" presStyleCnt="4"/>
      <dgm:spPr/>
    </dgm:pt>
    <dgm:pt modelId="{8D5D9132-D28B-4DBD-850F-540ECF6A81E1}" type="pres">
      <dgm:prSet presAssocID="{7DAB9CD4-0068-4F0F-BC79-1E33CC38697D}" presName="horz1" presStyleCnt="0"/>
      <dgm:spPr/>
    </dgm:pt>
    <dgm:pt modelId="{06874827-0F15-495E-9764-F967CCEAF51C}" type="pres">
      <dgm:prSet presAssocID="{7DAB9CD4-0068-4F0F-BC79-1E33CC38697D}" presName="tx1" presStyleLbl="revTx" presStyleIdx="1" presStyleCnt="4"/>
      <dgm:spPr/>
    </dgm:pt>
    <dgm:pt modelId="{65E29E88-39A3-4187-90D1-8D5E409DC9E6}" type="pres">
      <dgm:prSet presAssocID="{7DAB9CD4-0068-4F0F-BC79-1E33CC38697D}" presName="vert1" presStyleCnt="0"/>
      <dgm:spPr/>
    </dgm:pt>
    <dgm:pt modelId="{7B59E909-3D29-49EF-87A9-CEF582F2E5B0}" type="pres">
      <dgm:prSet presAssocID="{77A9D742-BB01-49C4-AEA3-4B457CBF1135}" presName="thickLine" presStyleLbl="alignNode1" presStyleIdx="2" presStyleCnt="4"/>
      <dgm:spPr/>
    </dgm:pt>
    <dgm:pt modelId="{89A2FD50-F645-4A5C-98F5-2D4548DCA2AF}" type="pres">
      <dgm:prSet presAssocID="{77A9D742-BB01-49C4-AEA3-4B457CBF1135}" presName="horz1" presStyleCnt="0"/>
      <dgm:spPr/>
    </dgm:pt>
    <dgm:pt modelId="{66BCDBE7-C86B-4AF5-8542-EB9852B87791}" type="pres">
      <dgm:prSet presAssocID="{77A9D742-BB01-49C4-AEA3-4B457CBF1135}" presName="tx1" presStyleLbl="revTx" presStyleIdx="2" presStyleCnt="4"/>
      <dgm:spPr/>
    </dgm:pt>
    <dgm:pt modelId="{C757B85B-2C30-4969-BAE3-19C142ACEFC7}" type="pres">
      <dgm:prSet presAssocID="{77A9D742-BB01-49C4-AEA3-4B457CBF1135}" presName="vert1" presStyleCnt="0"/>
      <dgm:spPr/>
    </dgm:pt>
    <dgm:pt modelId="{47C78E62-DB31-45E0-8722-26AB6CED9CF7}" type="pres">
      <dgm:prSet presAssocID="{956676D5-1559-457C-AB0F-A7AC2C33BC98}" presName="thickLine" presStyleLbl="alignNode1" presStyleIdx="3" presStyleCnt="4"/>
      <dgm:spPr/>
    </dgm:pt>
    <dgm:pt modelId="{002311CA-44B2-47D6-8B74-92C5CCB305C3}" type="pres">
      <dgm:prSet presAssocID="{956676D5-1559-457C-AB0F-A7AC2C33BC98}" presName="horz1" presStyleCnt="0"/>
      <dgm:spPr/>
    </dgm:pt>
    <dgm:pt modelId="{E7A56B20-1CD2-467F-9A63-4BF07F3BB25F}" type="pres">
      <dgm:prSet presAssocID="{956676D5-1559-457C-AB0F-A7AC2C33BC98}" presName="tx1" presStyleLbl="revTx" presStyleIdx="3" presStyleCnt="4"/>
      <dgm:spPr/>
    </dgm:pt>
    <dgm:pt modelId="{42B0A4B5-E2BF-4615-8A55-EDD0F5518D81}" type="pres">
      <dgm:prSet presAssocID="{956676D5-1559-457C-AB0F-A7AC2C33BC98}" presName="vert1" presStyleCnt="0"/>
      <dgm:spPr/>
    </dgm:pt>
  </dgm:ptLst>
  <dgm:cxnLst>
    <dgm:cxn modelId="{5DE80724-42AA-4DF2-B242-C0253823B4F6}" type="presOf" srcId="{CB34BA48-E577-45B3-8F9C-63A0F0EAD447}" destId="{2FB375C1-9BA7-4E7E-BA03-E93DAEEFDE4D}" srcOrd="0" destOrd="0" presId="urn:microsoft.com/office/officeart/2008/layout/LinedList"/>
    <dgm:cxn modelId="{2478D62E-33F3-4BE2-B13A-90F046BC2460}" type="presOf" srcId="{7DAB9CD4-0068-4F0F-BC79-1E33CC38697D}" destId="{06874827-0F15-495E-9764-F967CCEAF51C}" srcOrd="0" destOrd="0" presId="urn:microsoft.com/office/officeart/2008/layout/LinedList"/>
    <dgm:cxn modelId="{FF38112F-DEAD-4374-82B4-C381EF3E53E8}" srcId="{CB34BA48-E577-45B3-8F9C-63A0F0EAD447}" destId="{7DAB9CD4-0068-4F0F-BC79-1E33CC38697D}" srcOrd="1" destOrd="0" parTransId="{775E7072-852C-4E84-B79B-45968389F121}" sibTransId="{926FC2B7-231B-46E8-9311-F71D4358A928}"/>
    <dgm:cxn modelId="{0BA86A31-8FC1-41EE-90D5-54C3E5182E79}" srcId="{CB34BA48-E577-45B3-8F9C-63A0F0EAD447}" destId="{399864BD-EA42-4EE7-875D-F41E3E9E1AAC}" srcOrd="0" destOrd="0" parTransId="{7A7890C4-B646-4465-BA0C-3AD8E1D8600A}" sibTransId="{1021FCF1-D594-48A2-909B-4DF7F17486B5}"/>
    <dgm:cxn modelId="{4B3F4C44-A30D-4D0D-B594-9C6547BFED52}" type="presOf" srcId="{77A9D742-BB01-49C4-AEA3-4B457CBF1135}" destId="{66BCDBE7-C86B-4AF5-8542-EB9852B87791}" srcOrd="0" destOrd="0" presId="urn:microsoft.com/office/officeart/2008/layout/LinedList"/>
    <dgm:cxn modelId="{DF7B5B74-F3F0-4473-8701-747B600D65DD}" srcId="{CB34BA48-E577-45B3-8F9C-63A0F0EAD447}" destId="{77A9D742-BB01-49C4-AEA3-4B457CBF1135}" srcOrd="2" destOrd="0" parTransId="{631A90AC-DDCC-4C22-B5FE-ADD334738B53}" sibTransId="{F2F7D5BA-51C5-43D8-8276-F762C0371E4D}"/>
    <dgm:cxn modelId="{925D5C7B-61F6-4414-9BE6-025A265A45CE}" type="presOf" srcId="{956676D5-1559-457C-AB0F-A7AC2C33BC98}" destId="{E7A56B20-1CD2-467F-9A63-4BF07F3BB25F}" srcOrd="0" destOrd="0" presId="urn:microsoft.com/office/officeart/2008/layout/LinedList"/>
    <dgm:cxn modelId="{D90336A6-0227-4787-8A2E-60F605D682DB}" type="presOf" srcId="{399864BD-EA42-4EE7-875D-F41E3E9E1AAC}" destId="{02F105E8-32F0-446A-853D-E15BF9D2933E}" srcOrd="0" destOrd="0" presId="urn:microsoft.com/office/officeart/2008/layout/LinedList"/>
    <dgm:cxn modelId="{4AB39FCB-95A3-46DB-958E-B46F4064B607}" srcId="{CB34BA48-E577-45B3-8F9C-63A0F0EAD447}" destId="{956676D5-1559-457C-AB0F-A7AC2C33BC98}" srcOrd="3" destOrd="0" parTransId="{C285F732-9C56-41B2-AE8C-329E0BD3CD5A}" sibTransId="{6DF5E452-6E09-465D-AE54-7DC12A54F7CE}"/>
    <dgm:cxn modelId="{38964866-22E7-4719-9087-B27A07E6DA75}" type="presParOf" srcId="{2FB375C1-9BA7-4E7E-BA03-E93DAEEFDE4D}" destId="{81A783A1-83BA-4579-9452-77A231CF803D}" srcOrd="0" destOrd="0" presId="urn:microsoft.com/office/officeart/2008/layout/LinedList"/>
    <dgm:cxn modelId="{50262D67-43D5-4891-9283-BEC304F6629D}" type="presParOf" srcId="{2FB375C1-9BA7-4E7E-BA03-E93DAEEFDE4D}" destId="{DAA77040-ADC9-4356-805D-404E18A8F206}" srcOrd="1" destOrd="0" presId="urn:microsoft.com/office/officeart/2008/layout/LinedList"/>
    <dgm:cxn modelId="{7EE2A88E-3E04-490D-8280-2D7DC3081B2E}" type="presParOf" srcId="{DAA77040-ADC9-4356-805D-404E18A8F206}" destId="{02F105E8-32F0-446A-853D-E15BF9D2933E}" srcOrd="0" destOrd="0" presId="urn:microsoft.com/office/officeart/2008/layout/LinedList"/>
    <dgm:cxn modelId="{B50712FB-9B30-47A1-B3E0-CAA93A395003}" type="presParOf" srcId="{DAA77040-ADC9-4356-805D-404E18A8F206}" destId="{600FC1E4-F73F-4AEA-89EB-FDD8FE6FE044}" srcOrd="1" destOrd="0" presId="urn:microsoft.com/office/officeart/2008/layout/LinedList"/>
    <dgm:cxn modelId="{CDF36DED-66AF-446B-AD96-823D394D7A93}" type="presParOf" srcId="{2FB375C1-9BA7-4E7E-BA03-E93DAEEFDE4D}" destId="{AA63EC22-953F-496D-9BF6-D31AECE8B44C}" srcOrd="2" destOrd="0" presId="urn:microsoft.com/office/officeart/2008/layout/LinedList"/>
    <dgm:cxn modelId="{239FC1BA-32E6-453F-86AE-84E0E436D61A}" type="presParOf" srcId="{2FB375C1-9BA7-4E7E-BA03-E93DAEEFDE4D}" destId="{8D5D9132-D28B-4DBD-850F-540ECF6A81E1}" srcOrd="3" destOrd="0" presId="urn:microsoft.com/office/officeart/2008/layout/LinedList"/>
    <dgm:cxn modelId="{18922698-DBBF-431F-9CBB-CFBD6211BAD3}" type="presParOf" srcId="{8D5D9132-D28B-4DBD-850F-540ECF6A81E1}" destId="{06874827-0F15-495E-9764-F967CCEAF51C}" srcOrd="0" destOrd="0" presId="urn:microsoft.com/office/officeart/2008/layout/LinedList"/>
    <dgm:cxn modelId="{6C6AAE34-9958-4FC8-9B44-F864FB3E757A}" type="presParOf" srcId="{8D5D9132-D28B-4DBD-850F-540ECF6A81E1}" destId="{65E29E88-39A3-4187-90D1-8D5E409DC9E6}" srcOrd="1" destOrd="0" presId="urn:microsoft.com/office/officeart/2008/layout/LinedList"/>
    <dgm:cxn modelId="{B2289B3A-C73A-45F0-A664-9C16EA207A0E}" type="presParOf" srcId="{2FB375C1-9BA7-4E7E-BA03-E93DAEEFDE4D}" destId="{7B59E909-3D29-49EF-87A9-CEF582F2E5B0}" srcOrd="4" destOrd="0" presId="urn:microsoft.com/office/officeart/2008/layout/LinedList"/>
    <dgm:cxn modelId="{9DC394F3-3C4C-4CE6-84D2-4FB66064EA24}" type="presParOf" srcId="{2FB375C1-9BA7-4E7E-BA03-E93DAEEFDE4D}" destId="{89A2FD50-F645-4A5C-98F5-2D4548DCA2AF}" srcOrd="5" destOrd="0" presId="urn:microsoft.com/office/officeart/2008/layout/LinedList"/>
    <dgm:cxn modelId="{F851E929-05D5-4C23-8DBF-F86DD99BAF92}" type="presParOf" srcId="{89A2FD50-F645-4A5C-98F5-2D4548DCA2AF}" destId="{66BCDBE7-C86B-4AF5-8542-EB9852B87791}" srcOrd="0" destOrd="0" presId="urn:microsoft.com/office/officeart/2008/layout/LinedList"/>
    <dgm:cxn modelId="{8F2B4CFA-E663-4C31-8497-0CCFB0DA69DF}" type="presParOf" srcId="{89A2FD50-F645-4A5C-98F5-2D4548DCA2AF}" destId="{C757B85B-2C30-4969-BAE3-19C142ACEFC7}" srcOrd="1" destOrd="0" presId="urn:microsoft.com/office/officeart/2008/layout/LinedList"/>
    <dgm:cxn modelId="{680175F8-6685-4E96-8B61-BDA05DB5A684}" type="presParOf" srcId="{2FB375C1-9BA7-4E7E-BA03-E93DAEEFDE4D}" destId="{47C78E62-DB31-45E0-8722-26AB6CED9CF7}" srcOrd="6" destOrd="0" presId="urn:microsoft.com/office/officeart/2008/layout/LinedList"/>
    <dgm:cxn modelId="{EC26C46F-C845-4D1B-9D91-7BC6AF21C4BB}" type="presParOf" srcId="{2FB375C1-9BA7-4E7E-BA03-E93DAEEFDE4D}" destId="{002311CA-44B2-47D6-8B74-92C5CCB305C3}" srcOrd="7" destOrd="0" presId="urn:microsoft.com/office/officeart/2008/layout/LinedList"/>
    <dgm:cxn modelId="{A11DD4A3-D609-4175-828A-05101B80E6BE}" type="presParOf" srcId="{002311CA-44B2-47D6-8B74-92C5CCB305C3}" destId="{E7A56B20-1CD2-467F-9A63-4BF07F3BB25F}" srcOrd="0" destOrd="0" presId="urn:microsoft.com/office/officeart/2008/layout/LinedList"/>
    <dgm:cxn modelId="{6298897C-34C6-47D1-8542-4990677D370E}" type="presParOf" srcId="{002311CA-44B2-47D6-8B74-92C5CCB305C3}" destId="{42B0A4B5-E2BF-4615-8A55-EDD0F5518D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783A1-83BA-4579-9452-77A231CF803D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105E8-32F0-446A-853D-E15BF9D2933E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Ali Göktaş -&gt; Constructing the MATLAB code from derived kinematic equations.</a:t>
          </a:r>
          <a:endParaRPr lang="en-US" sz="2500" kern="1200"/>
        </a:p>
      </dsp:txBody>
      <dsp:txXfrm>
        <a:off x="0" y="0"/>
        <a:ext cx="6492875" cy="1276350"/>
      </dsp:txXfrm>
    </dsp:sp>
    <dsp:sp modelId="{AA63EC22-953F-496D-9BF6-D31AECE8B44C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74827-0F15-495E-9764-F967CCEAF51C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Ahmet Burak Akyüz -&gt; Derivation of the kinematic equations &amp; Optimization of algorithms.</a:t>
          </a:r>
          <a:endParaRPr lang="en-US" sz="2500" kern="1200"/>
        </a:p>
      </dsp:txBody>
      <dsp:txXfrm>
        <a:off x="0" y="1276350"/>
        <a:ext cx="6492875" cy="1276350"/>
      </dsp:txXfrm>
    </dsp:sp>
    <dsp:sp modelId="{7B59E909-3D29-49EF-87A9-CEF582F2E5B0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CDBE7-C86B-4AF5-8542-EB9852B87791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Ata Berk Kaya -&gt; Helping the MATLAB code construction &amp; Finding supplementary material for the project.</a:t>
          </a:r>
          <a:endParaRPr lang="en-US" sz="2500" kern="1200"/>
        </a:p>
      </dsp:txBody>
      <dsp:txXfrm>
        <a:off x="0" y="2552700"/>
        <a:ext cx="6492875" cy="1276350"/>
      </dsp:txXfrm>
    </dsp:sp>
    <dsp:sp modelId="{47C78E62-DB31-45E0-8722-26AB6CED9CF7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56B20-1CD2-467F-9A63-4BF07F3BB25F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Yarkın Seymen -&gt; Software/Simulation testing &amp; Troubleshooting</a:t>
          </a:r>
          <a:endParaRPr lang="en-US" sz="2500" kern="1200"/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2915CC-EF20-D55D-EBBE-5EEBFC23A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A3F232A-951A-C94C-0189-5F77EAD61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00C70CC-8C71-7123-B230-238531D1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3625-2005-476C-9659-593604840A03}" type="datetimeFigureOut">
              <a:rPr lang="tr-TR" smtClean="0"/>
              <a:t>12.11.2022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4F4C07-0E44-C250-78BD-5FB63B47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F2E59EA-86E8-A2DA-E616-6D410679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3FE-4566-4D53-BA12-76EBE55C45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301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B3434B-3235-C0C5-8C08-D225F316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FFACD8-7A1D-D6ED-BCFF-89972A74B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C2889D-8F1D-BE12-F5A6-02420438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3625-2005-476C-9659-593604840A03}" type="datetimeFigureOut">
              <a:rPr lang="tr-TR" smtClean="0"/>
              <a:t>12.11.2022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E47D13-5D10-CF5B-387B-7B2EAC5F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20CCC5B-DBEE-9BB7-CFFB-95EDEDA1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3FE-4566-4D53-BA12-76EBE55C45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113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18FEAF8-D97C-3E03-EEA4-C597DD3C6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1B227B2-D6C7-A9C5-1BBA-70003F00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339298C-DA97-C017-24EB-923C7BDC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3625-2005-476C-9659-593604840A03}" type="datetimeFigureOut">
              <a:rPr lang="tr-TR" smtClean="0"/>
              <a:t>12.11.2022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B271DF-74FC-F492-AF9F-26B84474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A863D8F-08BC-C69B-44FF-582A93FF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3FE-4566-4D53-BA12-76EBE55C45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47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B2424F-9999-C874-79D9-7A84016A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4CC377-C14F-5B30-45AB-AE6A6218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272A6D0-7F27-3FA0-BEC0-D7C66B2E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3625-2005-476C-9659-593604840A03}" type="datetimeFigureOut">
              <a:rPr lang="tr-TR" smtClean="0"/>
              <a:t>12.11.2022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8233129-F695-391A-C170-22069F43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AE9BE42-0783-7B9B-E706-92026A6A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3FE-4566-4D53-BA12-76EBE55C45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60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D7C347-DF4F-D3AD-732F-C6B2ADE9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472AEA3-EE8A-7126-34CF-05C230658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08C43A-9B22-A32A-44AB-0D86C2D3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3625-2005-476C-9659-593604840A03}" type="datetimeFigureOut">
              <a:rPr lang="tr-TR" smtClean="0"/>
              <a:t>12.11.2022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584CB8-E215-26ED-D14A-A6E20718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3EAB670-DAF0-6EA5-0B3E-9F050ACC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3FE-4566-4D53-BA12-76EBE55C45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029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092661-9935-B9DA-DFAB-B9B85FE3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175179-9EF1-DB7F-7F39-DFE003BCB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ADE21A8-8CC6-5016-7FA4-D2EDFB780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560F010-4CC7-2CF8-C564-BB542345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3625-2005-476C-9659-593604840A03}" type="datetimeFigureOut">
              <a:rPr lang="tr-TR" smtClean="0"/>
              <a:t>12.11.2022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0E7A9EF-4DFE-18D6-C2F9-AE716AED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0950605-679D-C917-8993-A49E8DB8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3FE-4566-4D53-BA12-76EBE55C45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121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4B9166-9367-3700-F99D-935417E0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21AF314-4DE7-7DC7-AC87-27515D052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D522FFA-D532-F6C8-7B46-1BE1C0253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791C142-0E7C-3626-EB3A-97810CF08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F93DD62-BDE3-CE75-4050-EA3B01ED6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B8CB989-4639-D615-D6AA-1693812E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3625-2005-476C-9659-593604840A03}" type="datetimeFigureOut">
              <a:rPr lang="tr-TR" smtClean="0"/>
              <a:t>12.11.2022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912F7B8-9C4C-7C5F-6140-15F88B2F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BA692B6-4D5F-D6C1-5D38-25F5D2D6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3FE-4566-4D53-BA12-76EBE55C45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432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B2A565-A50F-359A-A5DF-E1B8061F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1D60A8C-1F7E-C11A-99C0-E794A279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3625-2005-476C-9659-593604840A03}" type="datetimeFigureOut">
              <a:rPr lang="tr-TR" smtClean="0"/>
              <a:t>12.11.2022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4DFCC07-D718-B233-E47E-E669BEA4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D2262A4-C653-69A0-C475-4B20CB77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3FE-4566-4D53-BA12-76EBE55C45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812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EE8611E-3BBA-7CB3-4BCE-C88511A1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3625-2005-476C-9659-593604840A03}" type="datetimeFigureOut">
              <a:rPr lang="tr-TR" smtClean="0"/>
              <a:t>12.11.2022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4238B26-A362-E5BB-5B36-5F9287ED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78EFD1E-7417-D767-302C-1745B71D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3FE-4566-4D53-BA12-76EBE55C45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686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A50C78-7607-964E-1827-9B1C2F4F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3AE717-CA42-31E4-3F9B-7CAC237AD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E17D0E1-59CA-37C4-6BC5-2B76F1C93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3EF5EB-9C92-869F-7199-378CC236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3625-2005-476C-9659-593604840A03}" type="datetimeFigureOut">
              <a:rPr lang="tr-TR" smtClean="0"/>
              <a:t>12.11.2022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9932A1C-5B8E-E3AB-D4E8-0D02446D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0FC69C-D69A-87F5-7FC2-6214ABCA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3FE-4566-4D53-BA12-76EBE55C45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62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B5FEA9-B668-19DD-BA1E-7947DDDF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150FDD2-DA6A-6448-A23E-3D7AC9C99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3C9F346-8862-1080-7C3E-210275CA4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13CAA4D-EE2F-CFD8-CD6D-C997ABE3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3625-2005-476C-9659-593604840A03}" type="datetimeFigureOut">
              <a:rPr lang="tr-TR" smtClean="0"/>
              <a:t>12.11.2022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032B127-D5BA-CB8C-8056-61067394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301EF03-AE15-1F75-9B97-F0328AEE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3FE-4566-4D53-BA12-76EBE55C45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425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3223AB1-00C8-A2AC-FB4D-22BAC823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58239AE-71DB-6F24-3A0D-970155A1F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638F48-2DE1-7955-53A3-61C385EEA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C3625-2005-476C-9659-593604840A03}" type="datetimeFigureOut">
              <a:rPr lang="tr-TR" smtClean="0"/>
              <a:t>12.11.2022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5326ED-E005-97AA-FCCA-12DF8431D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00F908-7E17-F0C2-8625-26561806E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333FE-4566-4D53-BA12-76EBE55C45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024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F583E98-039B-BE23-B455-39021684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MCH4202  Autonomus Robotics  Project 1</a:t>
            </a: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F1B4B57-6987-02CB-740A-1CFF4CEC3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Group 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FE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Ahmet Burak Akyüz 1904193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Ali Göktaş 1904089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Ata Berk Kaya 1903042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Yarkın Seymen 1903007</a:t>
            </a:r>
          </a:p>
        </p:txBody>
      </p:sp>
    </p:spTree>
    <p:extLst>
      <p:ext uri="{BB962C8B-B14F-4D97-AF65-F5344CB8AC3E}">
        <p14:creationId xmlns:p14="http://schemas.microsoft.com/office/powerpoint/2010/main" val="169245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6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EC473242-7961-2C32-F30A-AC146533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tr-TR" sz="3100">
                <a:solidFill>
                  <a:srgbClr val="FFFFFF"/>
                </a:solidFill>
              </a:rPr>
              <a:t>Assignment of Responsibilities</a:t>
            </a:r>
          </a:p>
        </p:txBody>
      </p:sp>
      <p:graphicFrame>
        <p:nvGraphicFramePr>
          <p:cNvPr id="22" name="İçerik Yer Tutucusu 2">
            <a:extLst>
              <a:ext uri="{FF2B5EF4-FFF2-40B4-BE49-F238E27FC236}">
                <a16:creationId xmlns:a16="http://schemas.microsoft.com/office/drawing/2014/main" id="{AD466AAA-C992-D0FD-89FF-50140985E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80719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878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D17582D-BA1C-4ECE-7589-2FB6A39F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Kinematic Equations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713BD1C-99E4-E788-A94A-7A24FE347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26" y="896111"/>
            <a:ext cx="5446718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8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73">
            <a:extLst>
              <a:ext uri="{FF2B5EF4-FFF2-40B4-BE49-F238E27FC236}">
                <a16:creationId xmlns:a16="http://schemas.microsoft.com/office/drawing/2014/main" id="{74F93062-C8C5-49C4-B90F-AA5653D5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4" cy="496126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42C0012-9886-F6DE-C8B9-86232CBB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912" y="1874520"/>
            <a:ext cx="3447288" cy="17922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Keybindings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Resim 4" descr="metin, iç mek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E908BDD-E870-0B0B-700B-85378A661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71" y="2337064"/>
            <a:ext cx="5567022" cy="22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4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F569E72-5A55-A2B4-57CD-6A644CD4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End</a:t>
            </a:r>
            <a:br>
              <a:rPr lang="en-US"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listening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Not">
            <a:extLst>
              <a:ext uri="{FF2B5EF4-FFF2-40B4-BE49-F238E27FC236}">
                <a16:creationId xmlns:a16="http://schemas.microsoft.com/office/drawing/2014/main" id="{17D52E50-BF3A-A541-2C1B-B49E4BDB1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22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87</Words>
  <Application>Microsoft Office PowerPoint</Application>
  <PresentationFormat>Geniş ekran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MCH4202  Autonomus Robotics  Project 1</vt:lpstr>
      <vt:lpstr>Assignment of Responsibilities</vt:lpstr>
      <vt:lpstr>Kinematic Equations</vt:lpstr>
      <vt:lpstr>Keybindings</vt:lpstr>
      <vt:lpstr>The End  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MCH4202  Autonomus Robotics  Project 1</dc:title>
  <dc:creator>AHMET BURAK AKYÜZ</dc:creator>
  <cp:lastModifiedBy>AHMET BURAK AKYÜZ</cp:lastModifiedBy>
  <cp:revision>2</cp:revision>
  <dcterms:created xsi:type="dcterms:W3CDTF">2022-11-12T13:57:44Z</dcterms:created>
  <dcterms:modified xsi:type="dcterms:W3CDTF">2022-11-12T15:18:58Z</dcterms:modified>
</cp:coreProperties>
</file>