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2"/>
  </p:notesMasterIdLst>
  <p:sldIdLst>
    <p:sldId id="387" r:id="rId2"/>
    <p:sldId id="396" r:id="rId3"/>
    <p:sldId id="388" r:id="rId4"/>
    <p:sldId id="389" r:id="rId5"/>
    <p:sldId id="397" r:id="rId6"/>
    <p:sldId id="415" r:id="rId7"/>
    <p:sldId id="393" r:id="rId8"/>
    <p:sldId id="398" r:id="rId9"/>
    <p:sldId id="401" r:id="rId10"/>
    <p:sldId id="402" r:id="rId11"/>
    <p:sldId id="403" r:id="rId12"/>
    <p:sldId id="414" r:id="rId13"/>
    <p:sldId id="394" r:id="rId14"/>
    <p:sldId id="399" r:id="rId15"/>
    <p:sldId id="404" r:id="rId16"/>
    <p:sldId id="413" r:id="rId17"/>
    <p:sldId id="405" r:id="rId18"/>
    <p:sldId id="406" r:id="rId19"/>
    <p:sldId id="395" r:id="rId20"/>
    <p:sldId id="407" r:id="rId21"/>
    <p:sldId id="408" r:id="rId22"/>
    <p:sldId id="409" r:id="rId23"/>
    <p:sldId id="410" r:id="rId24"/>
    <p:sldId id="411" r:id="rId25"/>
    <p:sldId id="412" r:id="rId26"/>
    <p:sldId id="417" r:id="rId27"/>
    <p:sldId id="418" r:id="rId28"/>
    <p:sldId id="419" r:id="rId29"/>
    <p:sldId id="420" r:id="rId30"/>
    <p:sldId id="39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met Deniz Güner" initials="ADG" lastIdx="1" clrIdx="0">
    <p:extLst>
      <p:ext uri="{19B8F6BF-5375-455C-9EA6-DF929625EA0E}">
        <p15:presenceInfo xmlns:p15="http://schemas.microsoft.com/office/powerpoint/2012/main" userId="1546ebee5dd556d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50"/>
    <p:restoredTop sz="93939"/>
  </p:normalViewPr>
  <p:slideViewPr>
    <p:cSldViewPr snapToGrid="0" snapToObjects="1">
      <p:cViewPr varScale="1">
        <p:scale>
          <a:sx n="107" d="100"/>
          <a:sy n="107" d="100"/>
        </p:scale>
        <p:origin x="1104" y="11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BE5B1F-8548-4FA5-8ECE-FF697B8BDC8B}"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BAE4A921-75C0-457E-B6C7-AF5D3F924778}">
      <dgm:prSet/>
      <dgm:spPr/>
      <dgm:t>
        <a:bodyPr/>
        <a:lstStyle/>
        <a:p>
          <a:pPr>
            <a:defRPr b="1"/>
          </a:pPr>
          <a:r>
            <a:rPr lang="tr-TR" dirty="0"/>
            <a:t>Problem</a:t>
          </a:r>
          <a:endParaRPr lang="en-US" dirty="0"/>
        </a:p>
      </dgm:t>
    </dgm:pt>
    <dgm:pt modelId="{5DE6B7FC-E69A-4189-BB0C-356B2586F16F}" type="parTrans" cxnId="{906961F9-228B-42F0-B93A-61A91FF72B16}">
      <dgm:prSet/>
      <dgm:spPr/>
      <dgm:t>
        <a:bodyPr/>
        <a:lstStyle/>
        <a:p>
          <a:endParaRPr lang="en-US"/>
        </a:p>
      </dgm:t>
    </dgm:pt>
    <dgm:pt modelId="{E4500CC0-E9F9-45F4-8DBB-F762BD69C7EF}" type="sibTrans" cxnId="{906961F9-228B-42F0-B93A-61A91FF72B16}">
      <dgm:prSet/>
      <dgm:spPr/>
      <dgm:t>
        <a:bodyPr/>
        <a:lstStyle/>
        <a:p>
          <a:endParaRPr lang="en-US"/>
        </a:p>
      </dgm:t>
    </dgm:pt>
    <dgm:pt modelId="{300F49C4-BE2A-4BB1-881A-D5DBC7667E1A}">
      <dgm:prSet/>
      <dgm:spPr/>
      <dgm:t>
        <a:bodyPr/>
        <a:lstStyle/>
        <a:p>
          <a:r>
            <a:rPr lang="tr-TR" dirty="0"/>
            <a:t>-Definition</a:t>
          </a:r>
          <a:endParaRPr lang="en-US" dirty="0"/>
        </a:p>
      </dgm:t>
    </dgm:pt>
    <dgm:pt modelId="{938A8F79-6539-4D75-80F8-D245BBF23EB2}" type="parTrans" cxnId="{E21D1965-4238-40BD-8C23-F39BDB8AF9FF}">
      <dgm:prSet/>
      <dgm:spPr/>
      <dgm:t>
        <a:bodyPr/>
        <a:lstStyle/>
        <a:p>
          <a:endParaRPr lang="en-US"/>
        </a:p>
      </dgm:t>
    </dgm:pt>
    <dgm:pt modelId="{E6F5A85C-A7FD-4313-BD20-CCE392CD9E1F}" type="sibTrans" cxnId="{E21D1965-4238-40BD-8C23-F39BDB8AF9FF}">
      <dgm:prSet/>
      <dgm:spPr/>
      <dgm:t>
        <a:bodyPr/>
        <a:lstStyle/>
        <a:p>
          <a:endParaRPr lang="en-US"/>
        </a:p>
      </dgm:t>
    </dgm:pt>
    <dgm:pt modelId="{393C84A3-4571-4040-9493-0BA1AF30DA26}">
      <dgm:prSet/>
      <dgm:spPr/>
      <dgm:t>
        <a:bodyPr/>
        <a:lstStyle/>
        <a:p>
          <a:pPr>
            <a:defRPr b="1"/>
          </a:pPr>
          <a:r>
            <a:rPr lang="tr-TR" dirty="0"/>
            <a:t>Data Understanding</a:t>
          </a:r>
          <a:endParaRPr lang="en-US" dirty="0"/>
        </a:p>
      </dgm:t>
    </dgm:pt>
    <dgm:pt modelId="{3A4A9F0D-AEA3-4A1C-B17C-D8B078DF106A}" type="parTrans" cxnId="{B78F293F-BC11-49D3-BE1D-C504995D7961}">
      <dgm:prSet/>
      <dgm:spPr/>
      <dgm:t>
        <a:bodyPr/>
        <a:lstStyle/>
        <a:p>
          <a:endParaRPr lang="en-US"/>
        </a:p>
      </dgm:t>
    </dgm:pt>
    <dgm:pt modelId="{8C58886A-EDBF-4BFF-AE8D-8BBD9AD31068}" type="sibTrans" cxnId="{B78F293F-BC11-49D3-BE1D-C504995D7961}">
      <dgm:prSet/>
      <dgm:spPr/>
      <dgm:t>
        <a:bodyPr/>
        <a:lstStyle/>
        <a:p>
          <a:endParaRPr lang="en-US"/>
        </a:p>
      </dgm:t>
    </dgm:pt>
    <dgm:pt modelId="{09AB19DE-0A85-493B-8A0E-8AC56DC905F8}">
      <dgm:prSet/>
      <dgm:spPr/>
      <dgm:t>
        <a:bodyPr/>
        <a:lstStyle/>
        <a:p>
          <a:r>
            <a:rPr lang="tr-TR" dirty="0"/>
            <a:t>-</a:t>
          </a:r>
          <a:r>
            <a:rPr lang="en-US" dirty="0"/>
            <a:t> </a:t>
          </a:r>
          <a:r>
            <a:rPr lang="tr-TR" dirty="0"/>
            <a:t>Data Definitions</a:t>
          </a:r>
          <a:endParaRPr lang="en-US" dirty="0"/>
        </a:p>
      </dgm:t>
    </dgm:pt>
    <dgm:pt modelId="{4BB754D1-EDE1-4049-9435-D033F95709D0}" type="parTrans" cxnId="{7F0FCC7E-C51A-4B2D-B669-97CE74A0DED9}">
      <dgm:prSet/>
      <dgm:spPr/>
      <dgm:t>
        <a:bodyPr/>
        <a:lstStyle/>
        <a:p>
          <a:endParaRPr lang="en-US"/>
        </a:p>
      </dgm:t>
    </dgm:pt>
    <dgm:pt modelId="{8861651B-08AB-4BAF-AAF6-588C1FD8766A}" type="sibTrans" cxnId="{7F0FCC7E-C51A-4B2D-B669-97CE74A0DED9}">
      <dgm:prSet/>
      <dgm:spPr/>
      <dgm:t>
        <a:bodyPr/>
        <a:lstStyle/>
        <a:p>
          <a:endParaRPr lang="en-US"/>
        </a:p>
      </dgm:t>
    </dgm:pt>
    <dgm:pt modelId="{7FA9AB4A-92C1-41E8-8158-DD2B25D9113B}">
      <dgm:prSet/>
      <dgm:spPr/>
      <dgm:t>
        <a:bodyPr/>
        <a:lstStyle/>
        <a:p>
          <a:pPr>
            <a:defRPr b="1"/>
          </a:pPr>
          <a:r>
            <a:rPr lang="tr-TR" b="1" i="0" dirty="0"/>
            <a:t> Data Preparation</a:t>
          </a:r>
          <a:endParaRPr lang="en-US" dirty="0"/>
        </a:p>
      </dgm:t>
    </dgm:pt>
    <dgm:pt modelId="{38E7AEFA-EB50-4771-857F-576467B37145}" type="parTrans" cxnId="{85EB9F4D-461E-4ACB-A92D-BEED8E572647}">
      <dgm:prSet/>
      <dgm:spPr/>
      <dgm:t>
        <a:bodyPr/>
        <a:lstStyle/>
        <a:p>
          <a:endParaRPr lang="en-US"/>
        </a:p>
      </dgm:t>
    </dgm:pt>
    <dgm:pt modelId="{FB571C8D-8BC9-46B5-9DCF-FEB771A5C820}" type="sibTrans" cxnId="{85EB9F4D-461E-4ACB-A92D-BEED8E572647}">
      <dgm:prSet/>
      <dgm:spPr/>
      <dgm:t>
        <a:bodyPr/>
        <a:lstStyle/>
        <a:p>
          <a:endParaRPr lang="en-US"/>
        </a:p>
      </dgm:t>
    </dgm:pt>
    <dgm:pt modelId="{91598E38-7461-470A-91AA-325A90C2A6DA}">
      <dgm:prSet/>
      <dgm:spPr/>
      <dgm:t>
        <a:bodyPr/>
        <a:lstStyle/>
        <a:p>
          <a:r>
            <a:rPr lang="tr-TR" dirty="0"/>
            <a:t>-Process</a:t>
          </a:r>
          <a:endParaRPr lang="en-US" dirty="0"/>
        </a:p>
      </dgm:t>
    </dgm:pt>
    <dgm:pt modelId="{8982EE4A-6F3A-428C-8E76-02A30B39C05F}" type="parTrans" cxnId="{3BA4B7B9-0A7C-4EFC-8F39-59CD69864C97}">
      <dgm:prSet/>
      <dgm:spPr/>
      <dgm:t>
        <a:bodyPr/>
        <a:lstStyle/>
        <a:p>
          <a:endParaRPr lang="en-US"/>
        </a:p>
      </dgm:t>
    </dgm:pt>
    <dgm:pt modelId="{AEBFFADC-990D-480E-B682-B841BE19126D}" type="sibTrans" cxnId="{3BA4B7B9-0A7C-4EFC-8F39-59CD69864C97}">
      <dgm:prSet/>
      <dgm:spPr/>
      <dgm:t>
        <a:bodyPr/>
        <a:lstStyle/>
        <a:p>
          <a:endParaRPr lang="en-US"/>
        </a:p>
      </dgm:t>
    </dgm:pt>
    <dgm:pt modelId="{D907D54C-8C1C-45A6-89AD-A872FD29B552}">
      <dgm:prSet/>
      <dgm:spPr/>
      <dgm:t>
        <a:bodyPr/>
        <a:lstStyle/>
        <a:p>
          <a:r>
            <a:rPr lang="tr-TR" dirty="0"/>
            <a:t>-Our Solutions</a:t>
          </a:r>
          <a:endParaRPr lang="en-US" dirty="0"/>
        </a:p>
      </dgm:t>
    </dgm:pt>
    <dgm:pt modelId="{0C17E4C0-13C2-41D9-B59A-F5DCBA40090E}" type="parTrans" cxnId="{BD0A7706-456D-4799-8432-303459DBC1DF}">
      <dgm:prSet/>
      <dgm:spPr/>
      <dgm:t>
        <a:bodyPr/>
        <a:lstStyle/>
        <a:p>
          <a:endParaRPr lang="tr-TR"/>
        </a:p>
      </dgm:t>
    </dgm:pt>
    <dgm:pt modelId="{938B868D-EDB7-4324-8F96-CEF6867AA470}" type="sibTrans" cxnId="{BD0A7706-456D-4799-8432-303459DBC1DF}">
      <dgm:prSet/>
      <dgm:spPr/>
      <dgm:t>
        <a:bodyPr/>
        <a:lstStyle/>
        <a:p>
          <a:endParaRPr lang="tr-TR"/>
        </a:p>
      </dgm:t>
    </dgm:pt>
    <dgm:pt modelId="{62240F97-6107-4BAF-AF85-77CFEC0EC4DC}">
      <dgm:prSet/>
      <dgm:spPr/>
      <dgm:t>
        <a:bodyPr/>
        <a:lstStyle/>
        <a:p>
          <a:pPr>
            <a:defRPr b="1"/>
          </a:pPr>
          <a:r>
            <a:rPr lang="tr-TR" dirty="0"/>
            <a:t>Modelling</a:t>
          </a:r>
          <a:endParaRPr lang="en-US" dirty="0"/>
        </a:p>
      </dgm:t>
    </dgm:pt>
    <dgm:pt modelId="{51E79CE7-ECA5-47DC-9D58-2626FD166344}" type="parTrans" cxnId="{11F2920F-8F7E-46DD-8C5E-5AF1C9F42ECB}">
      <dgm:prSet/>
      <dgm:spPr/>
      <dgm:t>
        <a:bodyPr/>
        <a:lstStyle/>
        <a:p>
          <a:endParaRPr lang="tr-TR"/>
        </a:p>
      </dgm:t>
    </dgm:pt>
    <dgm:pt modelId="{990781A2-79C9-49DE-AF74-039A9B31556D}" type="sibTrans" cxnId="{11F2920F-8F7E-46DD-8C5E-5AF1C9F42ECB}">
      <dgm:prSet/>
      <dgm:spPr/>
      <dgm:t>
        <a:bodyPr/>
        <a:lstStyle/>
        <a:p>
          <a:endParaRPr lang="tr-TR"/>
        </a:p>
      </dgm:t>
    </dgm:pt>
    <dgm:pt modelId="{5CD32D62-73C6-4D2B-AF3A-6FD0249A20BA}">
      <dgm:prSet/>
      <dgm:spPr/>
      <dgm:t>
        <a:bodyPr/>
        <a:lstStyle/>
        <a:p>
          <a:r>
            <a:rPr lang="tr-TR" dirty="0"/>
            <a:t>-Correlations</a:t>
          </a:r>
        </a:p>
        <a:p>
          <a:r>
            <a:rPr lang="tr-TR" dirty="0"/>
            <a:t>-Final Version Of Dataset</a:t>
          </a:r>
          <a:endParaRPr lang="en-US" dirty="0"/>
        </a:p>
      </dgm:t>
    </dgm:pt>
    <dgm:pt modelId="{15BA2B2C-B9AD-400D-9401-FDABF9D24DE6}" type="parTrans" cxnId="{BAE6AAF9-E54C-4B1F-BBDC-5F6994FBD16D}">
      <dgm:prSet/>
      <dgm:spPr/>
      <dgm:t>
        <a:bodyPr/>
        <a:lstStyle/>
        <a:p>
          <a:endParaRPr lang="tr-TR"/>
        </a:p>
      </dgm:t>
    </dgm:pt>
    <dgm:pt modelId="{AB74C272-8501-40E3-B7D5-CB6E7FBD3DEB}" type="sibTrans" cxnId="{BAE6AAF9-E54C-4B1F-BBDC-5F6994FBD16D}">
      <dgm:prSet/>
      <dgm:spPr/>
      <dgm:t>
        <a:bodyPr/>
        <a:lstStyle/>
        <a:p>
          <a:endParaRPr lang="tr-TR"/>
        </a:p>
      </dgm:t>
    </dgm:pt>
    <dgm:pt modelId="{E315D149-C058-4782-B470-42D50D5553DE}">
      <dgm:prSet/>
      <dgm:spPr/>
      <dgm:t>
        <a:bodyPr/>
        <a:lstStyle/>
        <a:p>
          <a:r>
            <a:rPr lang="tr-TR" dirty="0"/>
            <a:t>- Why not Air Pollution</a:t>
          </a:r>
          <a:endParaRPr lang="en-US" dirty="0"/>
        </a:p>
      </dgm:t>
    </dgm:pt>
    <dgm:pt modelId="{831B1B43-B01F-4533-9D20-9AE4E74ACD00}" type="parTrans" cxnId="{F6885447-BAAC-489B-B48C-DBC638397E9D}">
      <dgm:prSet/>
      <dgm:spPr/>
      <dgm:t>
        <a:bodyPr/>
        <a:lstStyle/>
        <a:p>
          <a:endParaRPr lang="tr-TR"/>
        </a:p>
      </dgm:t>
    </dgm:pt>
    <dgm:pt modelId="{ADEB4B98-19FB-44F8-9625-6C1DF1033311}" type="sibTrans" cxnId="{F6885447-BAAC-489B-B48C-DBC638397E9D}">
      <dgm:prSet/>
      <dgm:spPr/>
      <dgm:t>
        <a:bodyPr/>
        <a:lstStyle/>
        <a:p>
          <a:endParaRPr lang="tr-TR"/>
        </a:p>
      </dgm:t>
    </dgm:pt>
    <dgm:pt modelId="{341EAF2E-D7DA-4D00-AAAE-06B250B844E8}">
      <dgm:prSet/>
      <dgm:spPr/>
      <dgm:t>
        <a:bodyPr/>
        <a:lstStyle/>
        <a:p>
          <a:r>
            <a:rPr lang="tr-TR" dirty="0"/>
            <a:t>-Clustering</a:t>
          </a:r>
          <a:endParaRPr lang="en-US" dirty="0"/>
        </a:p>
      </dgm:t>
    </dgm:pt>
    <dgm:pt modelId="{D2F6446F-8F1F-421F-93C5-A0AE114C6EF7}" type="parTrans" cxnId="{7C3D75E9-6C5A-4457-845C-A6E4C1BD9381}">
      <dgm:prSet/>
      <dgm:spPr/>
      <dgm:t>
        <a:bodyPr/>
        <a:lstStyle/>
        <a:p>
          <a:endParaRPr lang="tr-TR"/>
        </a:p>
      </dgm:t>
    </dgm:pt>
    <dgm:pt modelId="{40256C36-B1EA-460D-BC92-B1BC3AA217A9}" type="sibTrans" cxnId="{7C3D75E9-6C5A-4457-845C-A6E4C1BD9381}">
      <dgm:prSet/>
      <dgm:spPr/>
      <dgm:t>
        <a:bodyPr/>
        <a:lstStyle/>
        <a:p>
          <a:endParaRPr lang="tr-TR"/>
        </a:p>
      </dgm:t>
    </dgm:pt>
    <dgm:pt modelId="{A2F0E4AC-7A71-4CEC-9EC3-FDBC9B857147}">
      <dgm:prSet/>
      <dgm:spPr/>
      <dgm:t>
        <a:bodyPr/>
        <a:lstStyle/>
        <a:p>
          <a:r>
            <a:rPr lang="tr-TR" dirty="0"/>
            <a:t>-</a:t>
          </a:r>
          <a:r>
            <a:rPr lang="tr-TR" b="0" i="0" dirty="0"/>
            <a:t>Regression</a:t>
          </a:r>
          <a:endParaRPr lang="en-US" b="0" dirty="0"/>
        </a:p>
      </dgm:t>
    </dgm:pt>
    <dgm:pt modelId="{C39AADEB-B305-4C38-89A8-74125F0F595E}" type="parTrans" cxnId="{3E0BC539-584D-4713-AD21-6C34C56B1DA1}">
      <dgm:prSet/>
      <dgm:spPr/>
      <dgm:t>
        <a:bodyPr/>
        <a:lstStyle/>
        <a:p>
          <a:endParaRPr lang="tr-TR"/>
        </a:p>
      </dgm:t>
    </dgm:pt>
    <dgm:pt modelId="{F9DCEA9E-3423-40FC-A852-B6DB6FE74A05}" type="sibTrans" cxnId="{3E0BC539-584D-4713-AD21-6C34C56B1DA1}">
      <dgm:prSet/>
      <dgm:spPr/>
      <dgm:t>
        <a:bodyPr/>
        <a:lstStyle/>
        <a:p>
          <a:endParaRPr lang="tr-TR"/>
        </a:p>
      </dgm:t>
    </dgm:pt>
    <dgm:pt modelId="{295EE6DB-CB5C-4402-86F3-9FAAE6745512}">
      <dgm:prSet/>
      <dgm:spPr/>
      <dgm:t>
        <a:bodyPr/>
        <a:lstStyle/>
        <a:p>
          <a:pPr>
            <a:defRPr b="1"/>
          </a:pPr>
          <a:r>
            <a:rPr lang="tr-TR" b="1" i="0" dirty="0"/>
            <a:t>Evaluation</a:t>
          </a:r>
          <a:endParaRPr lang="en-US" dirty="0"/>
        </a:p>
      </dgm:t>
    </dgm:pt>
    <dgm:pt modelId="{30CDFBF1-64B5-433A-B1DC-528405688816}" type="parTrans" cxnId="{ABCA85C4-20F3-4EC1-93B1-C80EB5BF377C}">
      <dgm:prSet/>
      <dgm:spPr/>
      <dgm:t>
        <a:bodyPr/>
        <a:lstStyle/>
        <a:p>
          <a:endParaRPr lang="tr-TR"/>
        </a:p>
      </dgm:t>
    </dgm:pt>
    <dgm:pt modelId="{ABB61269-C1B3-40F3-9FDF-B5F47EA127DF}" type="sibTrans" cxnId="{ABCA85C4-20F3-4EC1-93B1-C80EB5BF377C}">
      <dgm:prSet/>
      <dgm:spPr/>
      <dgm:t>
        <a:bodyPr/>
        <a:lstStyle/>
        <a:p>
          <a:endParaRPr lang="tr-TR"/>
        </a:p>
      </dgm:t>
    </dgm:pt>
    <dgm:pt modelId="{4693010C-9977-4284-AFEE-F78BE7A49D49}">
      <dgm:prSet/>
      <dgm:spPr/>
      <dgm:t>
        <a:bodyPr/>
        <a:lstStyle/>
        <a:p>
          <a:r>
            <a:rPr lang="tr-TR" b="1" i="0" dirty="0"/>
            <a:t>References</a:t>
          </a:r>
          <a:endParaRPr lang="en-US" dirty="0"/>
        </a:p>
      </dgm:t>
    </dgm:pt>
    <dgm:pt modelId="{CBC08EAA-46C3-40C9-8EA4-2EEA0A9E0F75}" type="parTrans" cxnId="{7C219A80-14F3-4AFB-B7A0-3B8A4040B066}">
      <dgm:prSet/>
      <dgm:spPr/>
      <dgm:t>
        <a:bodyPr/>
        <a:lstStyle/>
        <a:p>
          <a:endParaRPr lang="tr-TR"/>
        </a:p>
      </dgm:t>
    </dgm:pt>
    <dgm:pt modelId="{22F6D120-0B0B-4D26-A478-58C1069815D3}" type="sibTrans" cxnId="{7C219A80-14F3-4AFB-B7A0-3B8A4040B066}">
      <dgm:prSet/>
      <dgm:spPr/>
      <dgm:t>
        <a:bodyPr/>
        <a:lstStyle/>
        <a:p>
          <a:endParaRPr lang="tr-TR"/>
        </a:p>
      </dgm:t>
    </dgm:pt>
    <dgm:pt modelId="{1D5E3AE0-BD99-479B-81A3-134CA1305B52}" type="pres">
      <dgm:prSet presAssocID="{95BE5B1F-8548-4FA5-8ECE-FF697B8BDC8B}" presName="root" presStyleCnt="0">
        <dgm:presLayoutVars>
          <dgm:chMax/>
          <dgm:chPref/>
          <dgm:animLvl val="lvl"/>
        </dgm:presLayoutVars>
      </dgm:prSet>
      <dgm:spPr/>
    </dgm:pt>
    <dgm:pt modelId="{CC03F19A-A782-4E5A-9625-093D1EDAA0BB}" type="pres">
      <dgm:prSet presAssocID="{95BE5B1F-8548-4FA5-8ECE-FF697B8BDC8B}" presName="divider" presStyleLbl="fgAcc1" presStyleIdx="0" presStyleCnt="7"/>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gm:spPr>
    </dgm:pt>
    <dgm:pt modelId="{DD1337DA-0D94-4BF8-B352-3B3EA06F55F0}" type="pres">
      <dgm:prSet presAssocID="{95BE5B1F-8548-4FA5-8ECE-FF697B8BDC8B}" presName="nodes" presStyleCnt="0">
        <dgm:presLayoutVars>
          <dgm:chMax/>
          <dgm:chPref/>
          <dgm:animLvl val="lvl"/>
        </dgm:presLayoutVars>
      </dgm:prSet>
      <dgm:spPr/>
    </dgm:pt>
    <dgm:pt modelId="{A9E88B97-095F-4CC2-9545-647A2621DF67}" type="pres">
      <dgm:prSet presAssocID="{BAE4A921-75C0-457E-B6C7-AF5D3F924778}" presName="composite" presStyleCnt="0"/>
      <dgm:spPr/>
    </dgm:pt>
    <dgm:pt modelId="{04A6607E-9A4B-4D4B-A6EE-031B85F657E6}" type="pres">
      <dgm:prSet presAssocID="{BAE4A921-75C0-457E-B6C7-AF5D3F924778}" presName="ConnectorPoint" presStyleLbl="lnNode1" presStyleIdx="0" presStyleCnt="6"/>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E736635A-B8E7-410B-A900-C76106C6B0AF}" type="pres">
      <dgm:prSet presAssocID="{BAE4A921-75C0-457E-B6C7-AF5D3F924778}" presName="DropPinPlaceHolder" presStyleCnt="0"/>
      <dgm:spPr/>
    </dgm:pt>
    <dgm:pt modelId="{6F35A2C6-D52B-4D0D-A568-29C7D5CB9D78}" type="pres">
      <dgm:prSet presAssocID="{BAE4A921-75C0-457E-B6C7-AF5D3F924778}" presName="DropPin" presStyleLbl="alignNode1" presStyleIdx="0" presStyleCnt="6"/>
      <dgm:spPr/>
    </dgm:pt>
    <dgm:pt modelId="{EA20BABE-DBEE-4C24-BE16-E45AAEA3EDCA}" type="pres">
      <dgm:prSet presAssocID="{BAE4A921-75C0-457E-B6C7-AF5D3F924778}" presName="Ellipse" presStyleLbl="fgAcc1" presStyleIdx="1" presStyleCnt="7"/>
      <dgm:spPr>
        <a:solidFill>
          <a:schemeClr val="lt1">
            <a:alpha val="90000"/>
            <a:hueOff val="0"/>
            <a:satOff val="0"/>
            <a:lumOff val="0"/>
            <a:alphaOff val="0"/>
          </a:schemeClr>
        </a:solidFill>
        <a:ln w="15875" cap="flat" cmpd="sng" algn="ctr">
          <a:noFill/>
          <a:prstDash val="solid"/>
        </a:ln>
        <a:effectLst/>
      </dgm:spPr>
    </dgm:pt>
    <dgm:pt modelId="{3ED01646-9ED9-44BF-8F18-EE860C524998}" type="pres">
      <dgm:prSet presAssocID="{BAE4A921-75C0-457E-B6C7-AF5D3F924778}" presName="L2TextContainer" presStyleLbl="revTx" presStyleIdx="0" presStyleCnt="12">
        <dgm:presLayoutVars>
          <dgm:bulletEnabled val="1"/>
        </dgm:presLayoutVars>
      </dgm:prSet>
      <dgm:spPr/>
    </dgm:pt>
    <dgm:pt modelId="{9A7C4BC5-8408-4A9F-95F6-2C530BD76C90}" type="pres">
      <dgm:prSet presAssocID="{BAE4A921-75C0-457E-B6C7-AF5D3F924778}" presName="L1TextContainer" presStyleLbl="revTx" presStyleIdx="1" presStyleCnt="12" custScaleX="99648" custScaleY="95728">
        <dgm:presLayoutVars>
          <dgm:chMax val="1"/>
          <dgm:chPref val="1"/>
          <dgm:bulletEnabled val="1"/>
        </dgm:presLayoutVars>
      </dgm:prSet>
      <dgm:spPr/>
    </dgm:pt>
    <dgm:pt modelId="{7489FD9C-209C-450B-A153-25ECC5553CBF}" type="pres">
      <dgm:prSet presAssocID="{BAE4A921-75C0-457E-B6C7-AF5D3F924778}" presName="ConnectLine" presStyleLbl="sibTrans1D1" presStyleIdx="0" presStyleCnt="6"/>
      <dgm:spPr>
        <a:noFill/>
        <a:ln w="12700" cap="flat" cmpd="sng" algn="ctr">
          <a:solidFill>
            <a:schemeClr val="accent2">
              <a:hueOff val="0"/>
              <a:satOff val="0"/>
              <a:lumOff val="0"/>
              <a:alphaOff val="0"/>
            </a:schemeClr>
          </a:solidFill>
          <a:prstDash val="dash"/>
        </a:ln>
        <a:effectLst/>
      </dgm:spPr>
    </dgm:pt>
    <dgm:pt modelId="{71D0D053-F4EE-4C9C-8A5B-995A0C4963AD}" type="pres">
      <dgm:prSet presAssocID="{BAE4A921-75C0-457E-B6C7-AF5D3F924778}" presName="EmptyPlaceHolder" presStyleCnt="0"/>
      <dgm:spPr/>
    </dgm:pt>
    <dgm:pt modelId="{1214E832-189A-463D-AC30-630C019ABF74}" type="pres">
      <dgm:prSet presAssocID="{E4500CC0-E9F9-45F4-8DBB-F762BD69C7EF}" presName="spaceBetweenRectangles" presStyleCnt="0"/>
      <dgm:spPr/>
    </dgm:pt>
    <dgm:pt modelId="{C0D9AB06-9424-4F21-941D-B2FD6BC0B1F3}" type="pres">
      <dgm:prSet presAssocID="{393C84A3-4571-4040-9493-0BA1AF30DA26}" presName="composite" presStyleCnt="0"/>
      <dgm:spPr/>
    </dgm:pt>
    <dgm:pt modelId="{9E1F0F25-A574-46F8-B923-19F0E1C4BCD8}" type="pres">
      <dgm:prSet presAssocID="{393C84A3-4571-4040-9493-0BA1AF30DA26}" presName="ConnectorPoint" presStyleLbl="lnNode1" presStyleIdx="1" presStyleCnt="6"/>
      <dgm:spPr>
        <a:solidFill>
          <a:schemeClr val="accent2">
            <a:hueOff val="7071"/>
            <a:satOff val="-6897"/>
            <a:lumOff val="-353"/>
            <a:alphaOff val="0"/>
          </a:schemeClr>
        </a:solidFill>
        <a:ln w="6350" cap="flat" cmpd="sng" algn="ctr">
          <a:solidFill>
            <a:schemeClr val="lt1">
              <a:hueOff val="0"/>
              <a:satOff val="0"/>
              <a:lumOff val="0"/>
              <a:alphaOff val="0"/>
            </a:schemeClr>
          </a:solidFill>
          <a:prstDash val="solid"/>
        </a:ln>
        <a:effectLst/>
      </dgm:spPr>
    </dgm:pt>
    <dgm:pt modelId="{78703C32-8BBE-423C-8310-57DA8CF5661C}" type="pres">
      <dgm:prSet presAssocID="{393C84A3-4571-4040-9493-0BA1AF30DA26}" presName="DropPinPlaceHolder" presStyleCnt="0"/>
      <dgm:spPr/>
    </dgm:pt>
    <dgm:pt modelId="{028C7F30-E954-4858-8394-A254126D3936}" type="pres">
      <dgm:prSet presAssocID="{393C84A3-4571-4040-9493-0BA1AF30DA26}" presName="DropPin" presStyleLbl="alignNode1" presStyleIdx="1" presStyleCnt="6" custLinFactNeighborX="-65609" custLinFactNeighborY="5860"/>
      <dgm:spPr/>
    </dgm:pt>
    <dgm:pt modelId="{2711D058-BAA7-47D4-A383-AC85BDB9C49A}" type="pres">
      <dgm:prSet presAssocID="{393C84A3-4571-4040-9493-0BA1AF30DA26}" presName="Ellipse" presStyleLbl="fgAcc1" presStyleIdx="2" presStyleCnt="7"/>
      <dgm:spPr>
        <a:solidFill>
          <a:schemeClr val="lt1">
            <a:alpha val="90000"/>
            <a:hueOff val="0"/>
            <a:satOff val="0"/>
            <a:lumOff val="0"/>
            <a:alphaOff val="0"/>
          </a:schemeClr>
        </a:solidFill>
        <a:ln w="15875" cap="flat" cmpd="sng" algn="ctr">
          <a:noFill/>
          <a:prstDash val="solid"/>
        </a:ln>
        <a:effectLst/>
      </dgm:spPr>
    </dgm:pt>
    <dgm:pt modelId="{3A41E69A-F56A-4583-B89C-B41BD4D77851}" type="pres">
      <dgm:prSet presAssocID="{393C84A3-4571-4040-9493-0BA1AF30DA26}" presName="L2TextContainer" presStyleLbl="revTx" presStyleIdx="2" presStyleCnt="12">
        <dgm:presLayoutVars>
          <dgm:bulletEnabled val="1"/>
        </dgm:presLayoutVars>
      </dgm:prSet>
      <dgm:spPr/>
    </dgm:pt>
    <dgm:pt modelId="{D47FC92B-725F-4F7A-A74D-33B323102A1B}" type="pres">
      <dgm:prSet presAssocID="{393C84A3-4571-4040-9493-0BA1AF30DA26}" presName="L1TextContainer" presStyleLbl="revTx" presStyleIdx="3" presStyleCnt="12" custLinFactNeighborX="-13116" custLinFactNeighborY="13351">
        <dgm:presLayoutVars>
          <dgm:chMax val="1"/>
          <dgm:chPref val="1"/>
          <dgm:bulletEnabled val="1"/>
        </dgm:presLayoutVars>
      </dgm:prSet>
      <dgm:spPr/>
    </dgm:pt>
    <dgm:pt modelId="{1E2ADF36-0ED9-4D0B-9DA8-76AB8AD57A13}" type="pres">
      <dgm:prSet presAssocID="{393C84A3-4571-4040-9493-0BA1AF30DA26}" presName="ConnectLine" presStyleLbl="sibTrans1D1" presStyleIdx="1" presStyleCnt="6" custLinFactX="-400000" custLinFactNeighborX="-422909" custLinFactNeighborY="-2136"/>
      <dgm:spPr>
        <a:noFill/>
        <a:ln w="12700" cap="flat" cmpd="sng" algn="ctr">
          <a:solidFill>
            <a:schemeClr val="accent2">
              <a:hueOff val="7071"/>
              <a:satOff val="-6897"/>
              <a:lumOff val="-353"/>
              <a:alphaOff val="0"/>
            </a:schemeClr>
          </a:solidFill>
          <a:prstDash val="dash"/>
        </a:ln>
        <a:effectLst/>
      </dgm:spPr>
    </dgm:pt>
    <dgm:pt modelId="{B2EBC471-2C26-45FE-A994-06E152CC747D}" type="pres">
      <dgm:prSet presAssocID="{393C84A3-4571-4040-9493-0BA1AF30DA26}" presName="EmptyPlaceHolder" presStyleCnt="0"/>
      <dgm:spPr/>
    </dgm:pt>
    <dgm:pt modelId="{37249E8C-1550-4EB6-930E-D5E0E2376661}" type="pres">
      <dgm:prSet presAssocID="{8C58886A-EDBF-4BFF-AE8D-8BBD9AD31068}" presName="spaceBetweenRectangles" presStyleCnt="0"/>
      <dgm:spPr/>
    </dgm:pt>
    <dgm:pt modelId="{9D5F1A08-E877-4B58-96C8-2FD292B3B116}" type="pres">
      <dgm:prSet presAssocID="{7FA9AB4A-92C1-41E8-8158-DD2B25D9113B}" presName="composite" presStyleCnt="0"/>
      <dgm:spPr/>
    </dgm:pt>
    <dgm:pt modelId="{5351E25D-2D36-4E5D-928D-E3CB91C6F58C}" type="pres">
      <dgm:prSet presAssocID="{7FA9AB4A-92C1-41E8-8158-DD2B25D9113B}" presName="ConnectorPoint" presStyleLbl="lnNode1" presStyleIdx="2" presStyleCnt="6"/>
      <dgm:spPr>
        <a:solidFill>
          <a:schemeClr val="accent2">
            <a:hueOff val="14141"/>
            <a:satOff val="-13795"/>
            <a:lumOff val="-706"/>
            <a:alphaOff val="0"/>
          </a:schemeClr>
        </a:solidFill>
        <a:ln w="6350" cap="flat" cmpd="sng" algn="ctr">
          <a:solidFill>
            <a:schemeClr val="lt1">
              <a:hueOff val="0"/>
              <a:satOff val="0"/>
              <a:lumOff val="0"/>
              <a:alphaOff val="0"/>
            </a:schemeClr>
          </a:solidFill>
          <a:prstDash val="solid"/>
        </a:ln>
        <a:effectLst/>
      </dgm:spPr>
    </dgm:pt>
    <dgm:pt modelId="{73EE79CC-B076-4852-B0FB-12271328E0F1}" type="pres">
      <dgm:prSet presAssocID="{7FA9AB4A-92C1-41E8-8158-DD2B25D9113B}" presName="DropPinPlaceHolder" presStyleCnt="0"/>
      <dgm:spPr/>
    </dgm:pt>
    <dgm:pt modelId="{36FB9A81-4B76-4345-B78F-BFC8502F0C48}" type="pres">
      <dgm:prSet presAssocID="{7FA9AB4A-92C1-41E8-8158-DD2B25D9113B}" presName="DropPin" presStyleLbl="alignNode1" presStyleIdx="2" presStyleCnt="6" custLinFactNeighborX="-56154" custLinFactNeighborY="-16783"/>
      <dgm:spPr/>
    </dgm:pt>
    <dgm:pt modelId="{54E9787F-D270-4F42-9D4D-33FB0CF6F31C}" type="pres">
      <dgm:prSet presAssocID="{7FA9AB4A-92C1-41E8-8158-DD2B25D9113B}" presName="Ellipse" presStyleLbl="fgAcc1" presStyleIdx="3" presStyleCnt="7"/>
      <dgm:spPr>
        <a:solidFill>
          <a:schemeClr val="lt1">
            <a:alpha val="90000"/>
            <a:hueOff val="0"/>
            <a:satOff val="0"/>
            <a:lumOff val="0"/>
            <a:alphaOff val="0"/>
          </a:schemeClr>
        </a:solidFill>
        <a:ln w="15875" cap="flat" cmpd="sng" algn="ctr">
          <a:noFill/>
          <a:prstDash val="solid"/>
        </a:ln>
        <a:effectLst/>
      </dgm:spPr>
    </dgm:pt>
    <dgm:pt modelId="{82BCA083-80C3-4058-9BD8-C46261DA9F8C}" type="pres">
      <dgm:prSet presAssocID="{7FA9AB4A-92C1-41E8-8158-DD2B25D9113B}" presName="L2TextContainer" presStyleLbl="revTx" presStyleIdx="4" presStyleCnt="12">
        <dgm:presLayoutVars>
          <dgm:bulletEnabled val="1"/>
        </dgm:presLayoutVars>
      </dgm:prSet>
      <dgm:spPr/>
    </dgm:pt>
    <dgm:pt modelId="{C964CC5F-AD31-46FE-B950-6FB1958FE6E6}" type="pres">
      <dgm:prSet presAssocID="{7FA9AB4A-92C1-41E8-8158-DD2B25D9113B}" presName="L1TextContainer" presStyleLbl="revTx" presStyleIdx="5" presStyleCnt="12" custLinFactNeighborX="-16125" custLinFactNeighborY="1428">
        <dgm:presLayoutVars>
          <dgm:chMax val="1"/>
          <dgm:chPref val="1"/>
          <dgm:bulletEnabled val="1"/>
        </dgm:presLayoutVars>
      </dgm:prSet>
      <dgm:spPr/>
    </dgm:pt>
    <dgm:pt modelId="{190034F2-01B6-4E29-94D7-2881B6E05652}" type="pres">
      <dgm:prSet presAssocID="{7FA9AB4A-92C1-41E8-8158-DD2B25D9113B}" presName="ConnectLine" presStyleLbl="sibTrans1D1" presStyleIdx="2" presStyleCnt="6" custLinFactX="-338609" custLinFactNeighborX="-400000" custLinFactNeighborY="-3491"/>
      <dgm:spPr>
        <a:noFill/>
        <a:ln w="12700" cap="flat" cmpd="sng" algn="ctr">
          <a:solidFill>
            <a:schemeClr val="accent2">
              <a:hueOff val="14141"/>
              <a:satOff val="-13795"/>
              <a:lumOff val="-706"/>
              <a:alphaOff val="0"/>
            </a:schemeClr>
          </a:solidFill>
          <a:prstDash val="dash"/>
        </a:ln>
        <a:effectLst/>
      </dgm:spPr>
    </dgm:pt>
    <dgm:pt modelId="{F29EE066-4B42-49B1-9BCF-2587B8F1C6E6}" type="pres">
      <dgm:prSet presAssocID="{7FA9AB4A-92C1-41E8-8158-DD2B25D9113B}" presName="EmptyPlaceHolder" presStyleCnt="0"/>
      <dgm:spPr/>
    </dgm:pt>
    <dgm:pt modelId="{72359E02-9D71-4ABE-86CC-7A23B05CF536}" type="pres">
      <dgm:prSet presAssocID="{FB571C8D-8BC9-46B5-9DCF-FEB771A5C820}" presName="spaceBetweenRectangles" presStyleCnt="0"/>
      <dgm:spPr/>
    </dgm:pt>
    <dgm:pt modelId="{25BE192F-DE47-4D47-802B-2AD4327AE1CE}" type="pres">
      <dgm:prSet presAssocID="{62240F97-6107-4BAF-AF85-77CFEC0EC4DC}" presName="composite" presStyleCnt="0"/>
      <dgm:spPr/>
    </dgm:pt>
    <dgm:pt modelId="{1D4CFEBA-C827-4CA7-B399-74730ECB9AFE}" type="pres">
      <dgm:prSet presAssocID="{62240F97-6107-4BAF-AF85-77CFEC0EC4DC}" presName="ConnectorPoint" presStyleLbl="lnNode1" presStyleIdx="3" presStyleCnt="6"/>
      <dgm:spPr>
        <a:solidFill>
          <a:schemeClr val="accent2">
            <a:hueOff val="21212"/>
            <a:satOff val="-20692"/>
            <a:lumOff val="-1060"/>
            <a:alphaOff val="0"/>
          </a:schemeClr>
        </a:solidFill>
        <a:ln w="6350" cap="flat" cmpd="sng" algn="ctr">
          <a:solidFill>
            <a:schemeClr val="lt1">
              <a:hueOff val="0"/>
              <a:satOff val="0"/>
              <a:lumOff val="0"/>
              <a:alphaOff val="0"/>
            </a:schemeClr>
          </a:solidFill>
          <a:prstDash val="solid"/>
        </a:ln>
        <a:effectLst/>
      </dgm:spPr>
    </dgm:pt>
    <dgm:pt modelId="{EC266628-766F-48A8-B777-C5B165F84C30}" type="pres">
      <dgm:prSet presAssocID="{62240F97-6107-4BAF-AF85-77CFEC0EC4DC}" presName="DropPinPlaceHolder" presStyleCnt="0"/>
      <dgm:spPr/>
    </dgm:pt>
    <dgm:pt modelId="{8732106D-DA9D-4E92-A2E6-A15FD64EDB70}" type="pres">
      <dgm:prSet presAssocID="{62240F97-6107-4BAF-AF85-77CFEC0EC4DC}" presName="DropPin" presStyleLbl="alignNode1" presStyleIdx="3" presStyleCnt="6" custLinFactNeighborX="-43219" custLinFactNeighborY="2503"/>
      <dgm:spPr/>
    </dgm:pt>
    <dgm:pt modelId="{205B04F8-4624-4032-8F7C-CC671DFBBA7C}" type="pres">
      <dgm:prSet presAssocID="{62240F97-6107-4BAF-AF85-77CFEC0EC4DC}" presName="Ellipse" presStyleLbl="fgAcc1" presStyleIdx="4" presStyleCnt="7"/>
      <dgm:spPr>
        <a:solidFill>
          <a:schemeClr val="lt1">
            <a:alpha val="90000"/>
            <a:hueOff val="0"/>
            <a:satOff val="0"/>
            <a:lumOff val="0"/>
            <a:alphaOff val="0"/>
          </a:schemeClr>
        </a:solidFill>
        <a:ln w="15875" cap="flat" cmpd="sng" algn="ctr">
          <a:noFill/>
          <a:prstDash val="solid"/>
        </a:ln>
        <a:effectLst/>
      </dgm:spPr>
    </dgm:pt>
    <dgm:pt modelId="{5BADD28D-5133-4E2C-A411-24EAA96AADCE}" type="pres">
      <dgm:prSet presAssocID="{62240F97-6107-4BAF-AF85-77CFEC0EC4DC}" presName="L2TextContainer" presStyleLbl="revTx" presStyleIdx="6" presStyleCnt="12">
        <dgm:presLayoutVars>
          <dgm:bulletEnabled val="1"/>
        </dgm:presLayoutVars>
      </dgm:prSet>
      <dgm:spPr/>
    </dgm:pt>
    <dgm:pt modelId="{482F9A74-4396-4BDF-B7FE-25B338E73C79}" type="pres">
      <dgm:prSet presAssocID="{62240F97-6107-4BAF-AF85-77CFEC0EC4DC}" presName="L1TextContainer" presStyleLbl="revTx" presStyleIdx="7" presStyleCnt="12" custLinFactNeighborX="-8989" custLinFactNeighborY="15204">
        <dgm:presLayoutVars>
          <dgm:chMax val="1"/>
          <dgm:chPref val="1"/>
          <dgm:bulletEnabled val="1"/>
        </dgm:presLayoutVars>
      </dgm:prSet>
      <dgm:spPr/>
    </dgm:pt>
    <dgm:pt modelId="{D661A63B-4BAA-4033-90E1-2078C6B04997}" type="pres">
      <dgm:prSet presAssocID="{62240F97-6107-4BAF-AF85-77CFEC0EC4DC}" presName="ConnectLine" presStyleLbl="sibTrans1D1" presStyleIdx="3" presStyleCnt="6" custLinFactX="-228883" custLinFactNeighborX="-300000" custLinFactNeighborY="-2136"/>
      <dgm:spPr>
        <a:noFill/>
        <a:ln w="12700" cap="flat" cmpd="sng" algn="ctr">
          <a:solidFill>
            <a:schemeClr val="accent2">
              <a:hueOff val="21212"/>
              <a:satOff val="-20692"/>
              <a:lumOff val="-1060"/>
              <a:alphaOff val="0"/>
            </a:schemeClr>
          </a:solidFill>
          <a:prstDash val="dash"/>
        </a:ln>
        <a:effectLst/>
      </dgm:spPr>
    </dgm:pt>
    <dgm:pt modelId="{AC35909C-22E5-439C-9C62-51111BFE3920}" type="pres">
      <dgm:prSet presAssocID="{62240F97-6107-4BAF-AF85-77CFEC0EC4DC}" presName="EmptyPlaceHolder" presStyleCnt="0"/>
      <dgm:spPr/>
    </dgm:pt>
    <dgm:pt modelId="{6AEB9FA3-BBAA-4C1B-A55E-A45ED7883D74}" type="pres">
      <dgm:prSet presAssocID="{990781A2-79C9-49DE-AF74-039A9B31556D}" presName="spaceBetweenRectangles" presStyleCnt="0"/>
      <dgm:spPr/>
    </dgm:pt>
    <dgm:pt modelId="{944C728A-8485-48C0-947E-775D67317203}" type="pres">
      <dgm:prSet presAssocID="{295EE6DB-CB5C-4402-86F3-9FAAE6745512}" presName="composite" presStyleCnt="0"/>
      <dgm:spPr/>
    </dgm:pt>
    <dgm:pt modelId="{07095506-4B46-4BF1-BDBB-70C08C680F8F}" type="pres">
      <dgm:prSet presAssocID="{295EE6DB-CB5C-4402-86F3-9FAAE6745512}" presName="ConnectorPoint" presStyleLbl="lnNode1" presStyleIdx="4" presStyleCnt="6"/>
      <dgm:spPr>
        <a:solidFill>
          <a:schemeClr val="accent2">
            <a:hueOff val="28282"/>
            <a:satOff val="-27590"/>
            <a:lumOff val="-1413"/>
            <a:alphaOff val="0"/>
          </a:schemeClr>
        </a:solidFill>
        <a:ln w="6350" cap="flat" cmpd="sng" algn="ctr">
          <a:solidFill>
            <a:schemeClr val="lt1">
              <a:hueOff val="0"/>
              <a:satOff val="0"/>
              <a:lumOff val="0"/>
              <a:alphaOff val="0"/>
            </a:schemeClr>
          </a:solidFill>
          <a:prstDash val="solid"/>
        </a:ln>
        <a:effectLst/>
      </dgm:spPr>
    </dgm:pt>
    <dgm:pt modelId="{A12392E5-B142-4FE5-A46B-38939CE8FD71}" type="pres">
      <dgm:prSet presAssocID="{295EE6DB-CB5C-4402-86F3-9FAAE6745512}" presName="DropPinPlaceHolder" presStyleCnt="0"/>
      <dgm:spPr/>
    </dgm:pt>
    <dgm:pt modelId="{6F61CAC1-82B0-4C4F-A046-5AFE64694D7F}" type="pres">
      <dgm:prSet presAssocID="{295EE6DB-CB5C-4402-86F3-9FAAE6745512}" presName="DropPin" presStyleLbl="alignNode1" presStyleIdx="4" presStyleCnt="6" custLinFactNeighborX="-18643" custLinFactNeighborY="-18560"/>
      <dgm:spPr/>
    </dgm:pt>
    <dgm:pt modelId="{1FBC9426-C10E-46AE-AACD-128966CC8A79}" type="pres">
      <dgm:prSet presAssocID="{295EE6DB-CB5C-4402-86F3-9FAAE6745512}" presName="Ellipse" presStyleLbl="fgAcc1" presStyleIdx="5" presStyleCnt="7"/>
      <dgm:spPr>
        <a:solidFill>
          <a:schemeClr val="lt1">
            <a:alpha val="90000"/>
            <a:hueOff val="0"/>
            <a:satOff val="0"/>
            <a:lumOff val="0"/>
            <a:alphaOff val="0"/>
          </a:schemeClr>
        </a:solidFill>
        <a:ln w="15875" cap="flat" cmpd="sng" algn="ctr">
          <a:noFill/>
          <a:prstDash val="solid"/>
        </a:ln>
        <a:effectLst/>
      </dgm:spPr>
    </dgm:pt>
    <dgm:pt modelId="{5A8C6260-4956-4398-96CE-240A68706C9F}" type="pres">
      <dgm:prSet presAssocID="{295EE6DB-CB5C-4402-86F3-9FAAE6745512}" presName="L2TextContainer" presStyleLbl="revTx" presStyleIdx="8" presStyleCnt="12">
        <dgm:presLayoutVars>
          <dgm:bulletEnabled val="1"/>
        </dgm:presLayoutVars>
      </dgm:prSet>
      <dgm:spPr/>
    </dgm:pt>
    <dgm:pt modelId="{F7388DA5-A93E-4FB8-8E5C-689E71ECE4C0}" type="pres">
      <dgm:prSet presAssocID="{295EE6DB-CB5C-4402-86F3-9FAAE6745512}" presName="L1TextContainer" presStyleLbl="revTx" presStyleIdx="9" presStyleCnt="12" custScaleX="100118" custScaleY="115226" custLinFactNeighborX="-5519" custLinFactNeighborY="-12849">
        <dgm:presLayoutVars>
          <dgm:chMax val="1"/>
          <dgm:chPref val="1"/>
          <dgm:bulletEnabled val="1"/>
        </dgm:presLayoutVars>
      </dgm:prSet>
      <dgm:spPr/>
    </dgm:pt>
    <dgm:pt modelId="{8F612F94-4F27-4EAE-AA67-9FECB4511BE3}" type="pres">
      <dgm:prSet presAssocID="{295EE6DB-CB5C-4402-86F3-9FAAE6745512}" presName="ConnectLine" presStyleLbl="sibTrans1D1" presStyleIdx="4" presStyleCnt="6" custLinFactX="-100000" custLinFactNeighborX="-156331" custLinFactNeighborY="-2136"/>
      <dgm:spPr>
        <a:noFill/>
        <a:ln w="12700" cap="flat" cmpd="sng" algn="ctr">
          <a:solidFill>
            <a:schemeClr val="accent2">
              <a:hueOff val="28282"/>
              <a:satOff val="-27590"/>
              <a:lumOff val="-1413"/>
              <a:alphaOff val="0"/>
            </a:schemeClr>
          </a:solidFill>
          <a:prstDash val="dash"/>
        </a:ln>
        <a:effectLst/>
      </dgm:spPr>
    </dgm:pt>
    <dgm:pt modelId="{9CF17518-553D-4D5C-B619-9FC028846692}" type="pres">
      <dgm:prSet presAssocID="{295EE6DB-CB5C-4402-86F3-9FAAE6745512}" presName="EmptyPlaceHolder" presStyleCnt="0"/>
      <dgm:spPr/>
    </dgm:pt>
    <dgm:pt modelId="{D1BE2451-CEEE-4EE6-B818-84E591A855A9}" type="pres">
      <dgm:prSet presAssocID="{ABB61269-C1B3-40F3-9FDF-B5F47EA127DF}" presName="spaceBetweenRectangles" presStyleCnt="0"/>
      <dgm:spPr/>
    </dgm:pt>
    <dgm:pt modelId="{6332266C-0890-4826-A357-223BA681F4DA}" type="pres">
      <dgm:prSet presAssocID="{4693010C-9977-4284-AFEE-F78BE7A49D49}" presName="composite" presStyleCnt="0"/>
      <dgm:spPr/>
    </dgm:pt>
    <dgm:pt modelId="{5B260DC7-F959-4036-90CE-C6D8B7DE242C}" type="pres">
      <dgm:prSet presAssocID="{4693010C-9977-4284-AFEE-F78BE7A49D49}" presName="ConnectorPoint" presStyleLbl="lnNode1" presStyleIdx="5" presStyleCnt="6"/>
      <dgm:spPr>
        <a:solidFill>
          <a:schemeClr val="accent2">
            <a:hueOff val="35353"/>
            <a:satOff val="-34487"/>
            <a:lumOff val="-1766"/>
            <a:alphaOff val="0"/>
          </a:schemeClr>
        </a:solidFill>
        <a:ln w="6350" cap="flat" cmpd="sng" algn="ctr">
          <a:solidFill>
            <a:schemeClr val="lt1">
              <a:hueOff val="0"/>
              <a:satOff val="0"/>
              <a:lumOff val="0"/>
              <a:alphaOff val="0"/>
            </a:schemeClr>
          </a:solidFill>
          <a:prstDash val="solid"/>
        </a:ln>
        <a:effectLst/>
      </dgm:spPr>
    </dgm:pt>
    <dgm:pt modelId="{50A3E99D-FF7B-46F9-A98B-3B983F6D0302}" type="pres">
      <dgm:prSet presAssocID="{4693010C-9977-4284-AFEE-F78BE7A49D49}" presName="DropPinPlaceHolder" presStyleCnt="0"/>
      <dgm:spPr/>
    </dgm:pt>
    <dgm:pt modelId="{7E680CD0-C25B-4032-AE22-665071FEEAF0}" type="pres">
      <dgm:prSet presAssocID="{4693010C-9977-4284-AFEE-F78BE7A49D49}" presName="DropPin" presStyleLbl="alignNode1" presStyleIdx="5" presStyleCnt="6"/>
      <dgm:spPr/>
    </dgm:pt>
    <dgm:pt modelId="{FDB49141-CB21-4CDE-845C-4B3477D62B8F}" type="pres">
      <dgm:prSet presAssocID="{4693010C-9977-4284-AFEE-F78BE7A49D49}" presName="Ellipse" presStyleLbl="fgAcc1" presStyleIdx="6" presStyleCnt="7"/>
      <dgm:spPr>
        <a:solidFill>
          <a:schemeClr val="lt1">
            <a:alpha val="90000"/>
            <a:hueOff val="0"/>
            <a:satOff val="0"/>
            <a:lumOff val="0"/>
            <a:alphaOff val="0"/>
          </a:schemeClr>
        </a:solidFill>
        <a:ln w="15875" cap="flat" cmpd="sng" algn="ctr">
          <a:noFill/>
          <a:prstDash val="solid"/>
        </a:ln>
        <a:effectLst/>
      </dgm:spPr>
    </dgm:pt>
    <dgm:pt modelId="{3395C3BE-5689-40E2-99E0-6FEEC8C5E114}" type="pres">
      <dgm:prSet presAssocID="{4693010C-9977-4284-AFEE-F78BE7A49D49}" presName="L2TextContainer" presStyleLbl="revTx" presStyleIdx="10" presStyleCnt="12">
        <dgm:presLayoutVars>
          <dgm:bulletEnabled val="1"/>
        </dgm:presLayoutVars>
      </dgm:prSet>
      <dgm:spPr/>
    </dgm:pt>
    <dgm:pt modelId="{88BB7831-5109-4F48-8E8C-A471903083FD}" type="pres">
      <dgm:prSet presAssocID="{4693010C-9977-4284-AFEE-F78BE7A49D49}" presName="L1TextContainer" presStyleLbl="revTx" presStyleIdx="11" presStyleCnt="12">
        <dgm:presLayoutVars>
          <dgm:chMax val="1"/>
          <dgm:chPref val="1"/>
          <dgm:bulletEnabled val="1"/>
        </dgm:presLayoutVars>
      </dgm:prSet>
      <dgm:spPr/>
    </dgm:pt>
    <dgm:pt modelId="{F1A662A6-8880-4688-848F-E067E97E8C8B}" type="pres">
      <dgm:prSet presAssocID="{4693010C-9977-4284-AFEE-F78BE7A49D49}" presName="ConnectLine" presStyleLbl="sibTrans1D1" presStyleIdx="5" presStyleCnt="6"/>
      <dgm:spPr>
        <a:noFill/>
        <a:ln w="12700" cap="flat" cmpd="sng" algn="ctr">
          <a:solidFill>
            <a:schemeClr val="accent2">
              <a:hueOff val="35353"/>
              <a:satOff val="-34487"/>
              <a:lumOff val="-1766"/>
              <a:alphaOff val="0"/>
            </a:schemeClr>
          </a:solidFill>
          <a:prstDash val="dash"/>
        </a:ln>
        <a:effectLst/>
      </dgm:spPr>
    </dgm:pt>
    <dgm:pt modelId="{C9C0F3F9-6BCB-4D8C-B53F-2AB18C894CC1}" type="pres">
      <dgm:prSet presAssocID="{4693010C-9977-4284-AFEE-F78BE7A49D49}" presName="EmptyPlaceHolder" presStyleCnt="0"/>
      <dgm:spPr/>
    </dgm:pt>
  </dgm:ptLst>
  <dgm:cxnLst>
    <dgm:cxn modelId="{BD0A7706-456D-4799-8432-303459DBC1DF}" srcId="{BAE4A921-75C0-457E-B6C7-AF5D3F924778}" destId="{D907D54C-8C1C-45A6-89AD-A872FD29B552}" srcOrd="1" destOrd="0" parTransId="{0C17E4C0-13C2-41D9-B59A-F5DCBA40090E}" sibTransId="{938B868D-EDB7-4324-8F96-CEF6867AA470}"/>
    <dgm:cxn modelId="{11F2920F-8F7E-46DD-8C5E-5AF1C9F42ECB}" srcId="{95BE5B1F-8548-4FA5-8ECE-FF697B8BDC8B}" destId="{62240F97-6107-4BAF-AF85-77CFEC0EC4DC}" srcOrd="3" destOrd="0" parTransId="{51E79CE7-ECA5-47DC-9D58-2626FD166344}" sibTransId="{990781A2-79C9-49DE-AF74-039A9B31556D}"/>
    <dgm:cxn modelId="{7E6DC41C-C406-4951-B0EE-F3DC3A148906}" type="presOf" srcId="{91598E38-7461-470A-91AA-325A90C2A6DA}" destId="{82BCA083-80C3-4058-9BD8-C46261DA9F8C}" srcOrd="0" destOrd="0" presId="urn:microsoft.com/office/officeart/2017/3/layout/DropPinTimeline"/>
    <dgm:cxn modelId="{3E0BC539-584D-4713-AD21-6C34C56B1DA1}" srcId="{62240F97-6107-4BAF-AF85-77CFEC0EC4DC}" destId="{A2F0E4AC-7A71-4CEC-9EC3-FDBC9B857147}" srcOrd="1" destOrd="0" parTransId="{C39AADEB-B305-4C38-89A8-74125F0F595E}" sibTransId="{F9DCEA9E-3423-40FC-A852-B6DB6FE74A05}"/>
    <dgm:cxn modelId="{B78F293F-BC11-49D3-BE1D-C504995D7961}" srcId="{95BE5B1F-8548-4FA5-8ECE-FF697B8BDC8B}" destId="{393C84A3-4571-4040-9493-0BA1AF30DA26}" srcOrd="1" destOrd="0" parTransId="{3A4A9F0D-AEA3-4A1C-B17C-D8B078DF106A}" sibTransId="{8C58886A-EDBF-4BFF-AE8D-8BBD9AD31068}"/>
    <dgm:cxn modelId="{B89DD460-D47C-4E05-8A76-95465552A698}" type="presOf" srcId="{295EE6DB-CB5C-4402-86F3-9FAAE6745512}" destId="{F7388DA5-A93E-4FB8-8E5C-689E71ECE4C0}" srcOrd="0" destOrd="0" presId="urn:microsoft.com/office/officeart/2017/3/layout/DropPinTimeline"/>
    <dgm:cxn modelId="{E21D1965-4238-40BD-8C23-F39BDB8AF9FF}" srcId="{BAE4A921-75C0-457E-B6C7-AF5D3F924778}" destId="{300F49C4-BE2A-4BB1-881A-D5DBC7667E1A}" srcOrd="0" destOrd="0" parTransId="{938A8F79-6539-4D75-80F8-D245BBF23EB2}" sibTransId="{E6F5A85C-A7FD-4313-BD20-CCE392CD9E1F}"/>
    <dgm:cxn modelId="{F6885447-BAAC-489B-B48C-DBC638397E9D}" srcId="{393C84A3-4571-4040-9493-0BA1AF30DA26}" destId="{E315D149-C058-4782-B470-42D50D5553DE}" srcOrd="1" destOrd="0" parTransId="{831B1B43-B01F-4533-9D20-9AE4E74ACD00}" sibTransId="{ADEB4B98-19FB-44F8-9625-6C1DF1033311}"/>
    <dgm:cxn modelId="{794D7647-4B9C-4E8B-BFDE-2BF15960150E}" type="presOf" srcId="{341EAF2E-D7DA-4D00-AAAE-06B250B844E8}" destId="{5BADD28D-5133-4E2C-A411-24EAA96AADCE}" srcOrd="0" destOrd="0" presId="urn:microsoft.com/office/officeart/2017/3/layout/DropPinTimeline"/>
    <dgm:cxn modelId="{85EB9F4D-461E-4ACB-A92D-BEED8E572647}" srcId="{95BE5B1F-8548-4FA5-8ECE-FF697B8BDC8B}" destId="{7FA9AB4A-92C1-41E8-8158-DD2B25D9113B}" srcOrd="2" destOrd="0" parTransId="{38E7AEFA-EB50-4771-857F-576467B37145}" sibTransId="{FB571C8D-8BC9-46B5-9DCF-FEB771A5C820}"/>
    <dgm:cxn modelId="{15C84875-DEB5-4AA7-9FE0-58B94B1E9A4C}" type="presOf" srcId="{95BE5B1F-8548-4FA5-8ECE-FF697B8BDC8B}" destId="{1D5E3AE0-BD99-479B-81A3-134CA1305B52}" srcOrd="0" destOrd="0" presId="urn:microsoft.com/office/officeart/2017/3/layout/DropPinTimeline"/>
    <dgm:cxn modelId="{CC3FCD55-A1DB-44ED-BBE9-05206EDC6573}" type="presOf" srcId="{62240F97-6107-4BAF-AF85-77CFEC0EC4DC}" destId="{482F9A74-4396-4BDF-B7FE-25B338E73C79}" srcOrd="0" destOrd="0" presId="urn:microsoft.com/office/officeart/2017/3/layout/DropPinTimeline"/>
    <dgm:cxn modelId="{F0E27077-AA02-4BDD-8045-B798F48883B5}" type="presOf" srcId="{09AB19DE-0A85-493B-8A0E-8AC56DC905F8}" destId="{3A41E69A-F56A-4583-B89C-B41BD4D77851}" srcOrd="0" destOrd="0" presId="urn:microsoft.com/office/officeart/2017/3/layout/DropPinTimeline"/>
    <dgm:cxn modelId="{68CA0259-A212-4745-9BDD-E478F0F4F3F1}" type="presOf" srcId="{5CD32D62-73C6-4D2B-AF3A-6FD0249A20BA}" destId="{82BCA083-80C3-4058-9BD8-C46261DA9F8C}" srcOrd="0" destOrd="1" presId="urn:microsoft.com/office/officeart/2017/3/layout/DropPinTimeline"/>
    <dgm:cxn modelId="{7F0FCC7E-C51A-4B2D-B669-97CE74A0DED9}" srcId="{393C84A3-4571-4040-9493-0BA1AF30DA26}" destId="{09AB19DE-0A85-493B-8A0E-8AC56DC905F8}" srcOrd="0" destOrd="0" parTransId="{4BB754D1-EDE1-4049-9435-D033F95709D0}" sibTransId="{8861651B-08AB-4BAF-AAF6-588C1FD8766A}"/>
    <dgm:cxn modelId="{7C219A80-14F3-4AFB-B7A0-3B8A4040B066}" srcId="{95BE5B1F-8548-4FA5-8ECE-FF697B8BDC8B}" destId="{4693010C-9977-4284-AFEE-F78BE7A49D49}" srcOrd="5" destOrd="0" parTransId="{CBC08EAA-46C3-40C9-8EA4-2EEA0A9E0F75}" sibTransId="{22F6D120-0B0B-4D26-A478-58C1069815D3}"/>
    <dgm:cxn modelId="{F3ABAF8E-13D8-424E-B861-7C80DAF4451A}" type="presOf" srcId="{300F49C4-BE2A-4BB1-881A-D5DBC7667E1A}" destId="{3ED01646-9ED9-44BF-8F18-EE860C524998}" srcOrd="0" destOrd="0" presId="urn:microsoft.com/office/officeart/2017/3/layout/DropPinTimeline"/>
    <dgm:cxn modelId="{A61A8BA1-97A7-42F7-9A04-43234E649F44}" type="presOf" srcId="{D907D54C-8C1C-45A6-89AD-A872FD29B552}" destId="{3ED01646-9ED9-44BF-8F18-EE860C524998}" srcOrd="0" destOrd="1" presId="urn:microsoft.com/office/officeart/2017/3/layout/DropPinTimeline"/>
    <dgm:cxn modelId="{3AC039AD-B451-4BA3-B32A-A49CFC75A443}" type="presOf" srcId="{A2F0E4AC-7A71-4CEC-9EC3-FDBC9B857147}" destId="{5BADD28D-5133-4E2C-A411-24EAA96AADCE}" srcOrd="0" destOrd="1" presId="urn:microsoft.com/office/officeart/2017/3/layout/DropPinTimeline"/>
    <dgm:cxn modelId="{3BA4B7B9-0A7C-4EFC-8F39-59CD69864C97}" srcId="{7FA9AB4A-92C1-41E8-8158-DD2B25D9113B}" destId="{91598E38-7461-470A-91AA-325A90C2A6DA}" srcOrd="0" destOrd="0" parTransId="{8982EE4A-6F3A-428C-8E76-02A30B39C05F}" sibTransId="{AEBFFADC-990D-480E-B682-B841BE19126D}"/>
    <dgm:cxn modelId="{ABCA85C4-20F3-4EC1-93B1-C80EB5BF377C}" srcId="{95BE5B1F-8548-4FA5-8ECE-FF697B8BDC8B}" destId="{295EE6DB-CB5C-4402-86F3-9FAAE6745512}" srcOrd="4" destOrd="0" parTransId="{30CDFBF1-64B5-433A-B1DC-528405688816}" sibTransId="{ABB61269-C1B3-40F3-9FDF-B5F47EA127DF}"/>
    <dgm:cxn modelId="{0F7696D2-16A3-458C-AEC5-1C9A3FD72B90}" type="presOf" srcId="{7FA9AB4A-92C1-41E8-8158-DD2B25D9113B}" destId="{C964CC5F-AD31-46FE-B950-6FB1958FE6E6}" srcOrd="0" destOrd="0" presId="urn:microsoft.com/office/officeart/2017/3/layout/DropPinTimeline"/>
    <dgm:cxn modelId="{A9EDB9E5-735A-4E77-B971-C408CDFAA863}" type="presOf" srcId="{4693010C-9977-4284-AFEE-F78BE7A49D49}" destId="{88BB7831-5109-4F48-8E8C-A471903083FD}" srcOrd="0" destOrd="0" presId="urn:microsoft.com/office/officeart/2017/3/layout/DropPinTimeline"/>
    <dgm:cxn modelId="{AD4B60E6-8BD5-4CE2-9477-D025938DBC30}" type="presOf" srcId="{393C84A3-4571-4040-9493-0BA1AF30DA26}" destId="{D47FC92B-725F-4F7A-A74D-33B323102A1B}" srcOrd="0" destOrd="0" presId="urn:microsoft.com/office/officeart/2017/3/layout/DropPinTimeline"/>
    <dgm:cxn modelId="{7C3D75E9-6C5A-4457-845C-A6E4C1BD9381}" srcId="{62240F97-6107-4BAF-AF85-77CFEC0EC4DC}" destId="{341EAF2E-D7DA-4D00-AAAE-06B250B844E8}" srcOrd="0" destOrd="0" parTransId="{D2F6446F-8F1F-421F-93C5-A0AE114C6EF7}" sibTransId="{40256C36-B1EA-460D-BC92-B1BC3AA217A9}"/>
    <dgm:cxn modelId="{0EF5FCED-2B67-4E21-9A4E-37C0988A9416}" type="presOf" srcId="{E315D149-C058-4782-B470-42D50D5553DE}" destId="{3A41E69A-F56A-4583-B89C-B41BD4D77851}" srcOrd="0" destOrd="1" presId="urn:microsoft.com/office/officeart/2017/3/layout/DropPinTimeline"/>
    <dgm:cxn modelId="{19FBA8F0-A54E-44A0-A655-AB9C62830C51}" type="presOf" srcId="{BAE4A921-75C0-457E-B6C7-AF5D3F924778}" destId="{9A7C4BC5-8408-4A9F-95F6-2C530BD76C90}" srcOrd="0" destOrd="0" presId="urn:microsoft.com/office/officeart/2017/3/layout/DropPinTimeline"/>
    <dgm:cxn modelId="{906961F9-228B-42F0-B93A-61A91FF72B16}" srcId="{95BE5B1F-8548-4FA5-8ECE-FF697B8BDC8B}" destId="{BAE4A921-75C0-457E-B6C7-AF5D3F924778}" srcOrd="0" destOrd="0" parTransId="{5DE6B7FC-E69A-4189-BB0C-356B2586F16F}" sibTransId="{E4500CC0-E9F9-45F4-8DBB-F762BD69C7EF}"/>
    <dgm:cxn modelId="{BAE6AAF9-E54C-4B1F-BBDC-5F6994FBD16D}" srcId="{7FA9AB4A-92C1-41E8-8158-DD2B25D9113B}" destId="{5CD32D62-73C6-4D2B-AF3A-6FD0249A20BA}" srcOrd="1" destOrd="0" parTransId="{15BA2B2C-B9AD-400D-9401-FDABF9D24DE6}" sibTransId="{AB74C272-8501-40E3-B7D5-CB6E7FBD3DEB}"/>
    <dgm:cxn modelId="{EE851E75-ABA5-4542-9DE5-477C9F90CD59}" type="presParOf" srcId="{1D5E3AE0-BD99-479B-81A3-134CA1305B52}" destId="{CC03F19A-A782-4E5A-9625-093D1EDAA0BB}" srcOrd="0" destOrd="0" presId="urn:microsoft.com/office/officeart/2017/3/layout/DropPinTimeline"/>
    <dgm:cxn modelId="{619A31B0-1641-496B-9318-26F830B2356A}" type="presParOf" srcId="{1D5E3AE0-BD99-479B-81A3-134CA1305B52}" destId="{DD1337DA-0D94-4BF8-B352-3B3EA06F55F0}" srcOrd="1" destOrd="0" presId="urn:microsoft.com/office/officeart/2017/3/layout/DropPinTimeline"/>
    <dgm:cxn modelId="{D3CE04B9-68D2-4C76-A6E4-19AC294D2486}" type="presParOf" srcId="{DD1337DA-0D94-4BF8-B352-3B3EA06F55F0}" destId="{A9E88B97-095F-4CC2-9545-647A2621DF67}" srcOrd="0" destOrd="0" presId="urn:microsoft.com/office/officeart/2017/3/layout/DropPinTimeline"/>
    <dgm:cxn modelId="{A94D0980-4DD1-4068-84E3-C5E5E065C4A6}" type="presParOf" srcId="{A9E88B97-095F-4CC2-9545-647A2621DF67}" destId="{04A6607E-9A4B-4D4B-A6EE-031B85F657E6}" srcOrd="0" destOrd="0" presId="urn:microsoft.com/office/officeart/2017/3/layout/DropPinTimeline"/>
    <dgm:cxn modelId="{706B0455-78AF-471C-AFC6-2CAB57249808}" type="presParOf" srcId="{A9E88B97-095F-4CC2-9545-647A2621DF67}" destId="{E736635A-B8E7-410B-A900-C76106C6B0AF}" srcOrd="1" destOrd="0" presId="urn:microsoft.com/office/officeart/2017/3/layout/DropPinTimeline"/>
    <dgm:cxn modelId="{85864D19-B9DD-4FCE-B126-BA2CFFFD9AC0}" type="presParOf" srcId="{E736635A-B8E7-410B-A900-C76106C6B0AF}" destId="{6F35A2C6-D52B-4D0D-A568-29C7D5CB9D78}" srcOrd="0" destOrd="0" presId="urn:microsoft.com/office/officeart/2017/3/layout/DropPinTimeline"/>
    <dgm:cxn modelId="{68CADA91-6692-4830-A76B-16B946D6BC39}" type="presParOf" srcId="{E736635A-B8E7-410B-A900-C76106C6B0AF}" destId="{EA20BABE-DBEE-4C24-BE16-E45AAEA3EDCA}" srcOrd="1" destOrd="0" presId="urn:microsoft.com/office/officeart/2017/3/layout/DropPinTimeline"/>
    <dgm:cxn modelId="{B3C92BBA-148C-4B7E-B0F7-5BC8AD0104DC}" type="presParOf" srcId="{A9E88B97-095F-4CC2-9545-647A2621DF67}" destId="{3ED01646-9ED9-44BF-8F18-EE860C524998}" srcOrd="2" destOrd="0" presId="urn:microsoft.com/office/officeart/2017/3/layout/DropPinTimeline"/>
    <dgm:cxn modelId="{3E6E33CF-064B-4817-AAA3-9242C8A866B5}" type="presParOf" srcId="{A9E88B97-095F-4CC2-9545-647A2621DF67}" destId="{9A7C4BC5-8408-4A9F-95F6-2C530BD76C90}" srcOrd="3" destOrd="0" presId="urn:microsoft.com/office/officeart/2017/3/layout/DropPinTimeline"/>
    <dgm:cxn modelId="{A44DCE0B-D41A-49E1-84D0-1CF1D99B41A8}" type="presParOf" srcId="{A9E88B97-095F-4CC2-9545-647A2621DF67}" destId="{7489FD9C-209C-450B-A153-25ECC5553CBF}" srcOrd="4" destOrd="0" presId="urn:microsoft.com/office/officeart/2017/3/layout/DropPinTimeline"/>
    <dgm:cxn modelId="{1086E405-12EE-4656-A41C-39DAC37EDF02}" type="presParOf" srcId="{A9E88B97-095F-4CC2-9545-647A2621DF67}" destId="{71D0D053-F4EE-4C9C-8A5B-995A0C4963AD}" srcOrd="5" destOrd="0" presId="urn:microsoft.com/office/officeart/2017/3/layout/DropPinTimeline"/>
    <dgm:cxn modelId="{F035F670-39B0-4D43-82BE-54C4419F787B}" type="presParOf" srcId="{DD1337DA-0D94-4BF8-B352-3B3EA06F55F0}" destId="{1214E832-189A-463D-AC30-630C019ABF74}" srcOrd="1" destOrd="0" presId="urn:microsoft.com/office/officeart/2017/3/layout/DropPinTimeline"/>
    <dgm:cxn modelId="{4BDD8829-7DD3-4AFA-AFAA-C698213DFFF6}" type="presParOf" srcId="{DD1337DA-0D94-4BF8-B352-3B3EA06F55F0}" destId="{C0D9AB06-9424-4F21-941D-B2FD6BC0B1F3}" srcOrd="2" destOrd="0" presId="urn:microsoft.com/office/officeart/2017/3/layout/DropPinTimeline"/>
    <dgm:cxn modelId="{BCF567F1-CA22-47AF-BF00-31F9394B2C7B}" type="presParOf" srcId="{C0D9AB06-9424-4F21-941D-B2FD6BC0B1F3}" destId="{9E1F0F25-A574-46F8-B923-19F0E1C4BCD8}" srcOrd="0" destOrd="0" presId="urn:microsoft.com/office/officeart/2017/3/layout/DropPinTimeline"/>
    <dgm:cxn modelId="{7057CD71-615D-4CCC-BA6B-1CA220D3D0E3}" type="presParOf" srcId="{C0D9AB06-9424-4F21-941D-B2FD6BC0B1F3}" destId="{78703C32-8BBE-423C-8310-57DA8CF5661C}" srcOrd="1" destOrd="0" presId="urn:microsoft.com/office/officeart/2017/3/layout/DropPinTimeline"/>
    <dgm:cxn modelId="{DAD9357A-5F87-4AAE-A1BF-7EC9F6B227EB}" type="presParOf" srcId="{78703C32-8BBE-423C-8310-57DA8CF5661C}" destId="{028C7F30-E954-4858-8394-A254126D3936}" srcOrd="0" destOrd="0" presId="urn:microsoft.com/office/officeart/2017/3/layout/DropPinTimeline"/>
    <dgm:cxn modelId="{418E03D8-60D6-49CC-9911-DEA85132C967}" type="presParOf" srcId="{78703C32-8BBE-423C-8310-57DA8CF5661C}" destId="{2711D058-BAA7-47D4-A383-AC85BDB9C49A}" srcOrd="1" destOrd="0" presId="urn:microsoft.com/office/officeart/2017/3/layout/DropPinTimeline"/>
    <dgm:cxn modelId="{DAF64540-56A4-47CD-85E0-E98979ECEEAC}" type="presParOf" srcId="{C0D9AB06-9424-4F21-941D-B2FD6BC0B1F3}" destId="{3A41E69A-F56A-4583-B89C-B41BD4D77851}" srcOrd="2" destOrd="0" presId="urn:microsoft.com/office/officeart/2017/3/layout/DropPinTimeline"/>
    <dgm:cxn modelId="{D7DFEE64-D446-4681-B860-171A2EC6BF1F}" type="presParOf" srcId="{C0D9AB06-9424-4F21-941D-B2FD6BC0B1F3}" destId="{D47FC92B-725F-4F7A-A74D-33B323102A1B}" srcOrd="3" destOrd="0" presId="urn:microsoft.com/office/officeart/2017/3/layout/DropPinTimeline"/>
    <dgm:cxn modelId="{189A1EFD-1FED-42E1-96BC-2A1B717AEDCF}" type="presParOf" srcId="{C0D9AB06-9424-4F21-941D-B2FD6BC0B1F3}" destId="{1E2ADF36-0ED9-4D0B-9DA8-76AB8AD57A13}" srcOrd="4" destOrd="0" presId="urn:microsoft.com/office/officeart/2017/3/layout/DropPinTimeline"/>
    <dgm:cxn modelId="{BEABDC66-188A-4490-9C74-D53142898D5E}" type="presParOf" srcId="{C0D9AB06-9424-4F21-941D-B2FD6BC0B1F3}" destId="{B2EBC471-2C26-45FE-A994-06E152CC747D}" srcOrd="5" destOrd="0" presId="urn:microsoft.com/office/officeart/2017/3/layout/DropPinTimeline"/>
    <dgm:cxn modelId="{B5F69730-053E-4B06-A853-37CA83FDD0E0}" type="presParOf" srcId="{DD1337DA-0D94-4BF8-B352-3B3EA06F55F0}" destId="{37249E8C-1550-4EB6-930E-D5E0E2376661}" srcOrd="3" destOrd="0" presId="urn:microsoft.com/office/officeart/2017/3/layout/DropPinTimeline"/>
    <dgm:cxn modelId="{60005AFE-25F4-4CFC-AAB5-E1E68A8C4FDC}" type="presParOf" srcId="{DD1337DA-0D94-4BF8-B352-3B3EA06F55F0}" destId="{9D5F1A08-E877-4B58-96C8-2FD292B3B116}" srcOrd="4" destOrd="0" presId="urn:microsoft.com/office/officeart/2017/3/layout/DropPinTimeline"/>
    <dgm:cxn modelId="{F97670B6-A7F8-4D3A-9CF9-4D7AA233B205}" type="presParOf" srcId="{9D5F1A08-E877-4B58-96C8-2FD292B3B116}" destId="{5351E25D-2D36-4E5D-928D-E3CB91C6F58C}" srcOrd="0" destOrd="0" presId="urn:microsoft.com/office/officeart/2017/3/layout/DropPinTimeline"/>
    <dgm:cxn modelId="{E0F16534-40B6-4F20-8EDE-839FEC59A23E}" type="presParOf" srcId="{9D5F1A08-E877-4B58-96C8-2FD292B3B116}" destId="{73EE79CC-B076-4852-B0FB-12271328E0F1}" srcOrd="1" destOrd="0" presId="urn:microsoft.com/office/officeart/2017/3/layout/DropPinTimeline"/>
    <dgm:cxn modelId="{940A82C3-22A5-475D-BCEA-D2498170F439}" type="presParOf" srcId="{73EE79CC-B076-4852-B0FB-12271328E0F1}" destId="{36FB9A81-4B76-4345-B78F-BFC8502F0C48}" srcOrd="0" destOrd="0" presId="urn:microsoft.com/office/officeart/2017/3/layout/DropPinTimeline"/>
    <dgm:cxn modelId="{7754D8C8-F88C-44D7-B486-2874C8C31482}" type="presParOf" srcId="{73EE79CC-B076-4852-B0FB-12271328E0F1}" destId="{54E9787F-D270-4F42-9D4D-33FB0CF6F31C}" srcOrd="1" destOrd="0" presId="urn:microsoft.com/office/officeart/2017/3/layout/DropPinTimeline"/>
    <dgm:cxn modelId="{F25DADF1-F95D-4E29-8793-D7DF79400209}" type="presParOf" srcId="{9D5F1A08-E877-4B58-96C8-2FD292B3B116}" destId="{82BCA083-80C3-4058-9BD8-C46261DA9F8C}" srcOrd="2" destOrd="0" presId="urn:microsoft.com/office/officeart/2017/3/layout/DropPinTimeline"/>
    <dgm:cxn modelId="{690FAF62-084B-47D4-B78A-98EC4CB52DC7}" type="presParOf" srcId="{9D5F1A08-E877-4B58-96C8-2FD292B3B116}" destId="{C964CC5F-AD31-46FE-B950-6FB1958FE6E6}" srcOrd="3" destOrd="0" presId="urn:microsoft.com/office/officeart/2017/3/layout/DropPinTimeline"/>
    <dgm:cxn modelId="{C7CA1314-0236-4873-A8E6-809F622A5EAE}" type="presParOf" srcId="{9D5F1A08-E877-4B58-96C8-2FD292B3B116}" destId="{190034F2-01B6-4E29-94D7-2881B6E05652}" srcOrd="4" destOrd="0" presId="urn:microsoft.com/office/officeart/2017/3/layout/DropPinTimeline"/>
    <dgm:cxn modelId="{50AFCC46-5F6A-4913-B4AE-27A766370ADA}" type="presParOf" srcId="{9D5F1A08-E877-4B58-96C8-2FD292B3B116}" destId="{F29EE066-4B42-49B1-9BCF-2587B8F1C6E6}" srcOrd="5" destOrd="0" presId="urn:microsoft.com/office/officeart/2017/3/layout/DropPinTimeline"/>
    <dgm:cxn modelId="{C45E88AE-50B5-47EC-94C3-39C5A02A8CF0}" type="presParOf" srcId="{DD1337DA-0D94-4BF8-B352-3B3EA06F55F0}" destId="{72359E02-9D71-4ABE-86CC-7A23B05CF536}" srcOrd="5" destOrd="0" presId="urn:microsoft.com/office/officeart/2017/3/layout/DropPinTimeline"/>
    <dgm:cxn modelId="{C20C847B-A64F-4C38-B700-3178E098C5CB}" type="presParOf" srcId="{DD1337DA-0D94-4BF8-B352-3B3EA06F55F0}" destId="{25BE192F-DE47-4D47-802B-2AD4327AE1CE}" srcOrd="6" destOrd="0" presId="urn:microsoft.com/office/officeart/2017/3/layout/DropPinTimeline"/>
    <dgm:cxn modelId="{A837BEE7-F8DD-4787-8344-C7F42CC868B7}" type="presParOf" srcId="{25BE192F-DE47-4D47-802B-2AD4327AE1CE}" destId="{1D4CFEBA-C827-4CA7-B399-74730ECB9AFE}" srcOrd="0" destOrd="0" presId="urn:microsoft.com/office/officeart/2017/3/layout/DropPinTimeline"/>
    <dgm:cxn modelId="{8BFA601A-D977-420E-B226-794DCE577619}" type="presParOf" srcId="{25BE192F-DE47-4D47-802B-2AD4327AE1CE}" destId="{EC266628-766F-48A8-B777-C5B165F84C30}" srcOrd="1" destOrd="0" presId="urn:microsoft.com/office/officeart/2017/3/layout/DropPinTimeline"/>
    <dgm:cxn modelId="{86641446-05E5-45CC-92EC-1152CB7D0056}" type="presParOf" srcId="{EC266628-766F-48A8-B777-C5B165F84C30}" destId="{8732106D-DA9D-4E92-A2E6-A15FD64EDB70}" srcOrd="0" destOrd="0" presId="urn:microsoft.com/office/officeart/2017/3/layout/DropPinTimeline"/>
    <dgm:cxn modelId="{04B0E625-962B-41D4-B851-1E5194E8536E}" type="presParOf" srcId="{EC266628-766F-48A8-B777-C5B165F84C30}" destId="{205B04F8-4624-4032-8F7C-CC671DFBBA7C}" srcOrd="1" destOrd="0" presId="urn:microsoft.com/office/officeart/2017/3/layout/DropPinTimeline"/>
    <dgm:cxn modelId="{3DC5E487-51C6-463E-8604-948C854F7937}" type="presParOf" srcId="{25BE192F-DE47-4D47-802B-2AD4327AE1CE}" destId="{5BADD28D-5133-4E2C-A411-24EAA96AADCE}" srcOrd="2" destOrd="0" presId="urn:microsoft.com/office/officeart/2017/3/layout/DropPinTimeline"/>
    <dgm:cxn modelId="{3C77D6A8-F8B2-4103-9207-5652C821BFAA}" type="presParOf" srcId="{25BE192F-DE47-4D47-802B-2AD4327AE1CE}" destId="{482F9A74-4396-4BDF-B7FE-25B338E73C79}" srcOrd="3" destOrd="0" presId="urn:microsoft.com/office/officeart/2017/3/layout/DropPinTimeline"/>
    <dgm:cxn modelId="{97BC8B0F-1FCF-4BD5-9CF6-C77909BA7B7C}" type="presParOf" srcId="{25BE192F-DE47-4D47-802B-2AD4327AE1CE}" destId="{D661A63B-4BAA-4033-90E1-2078C6B04997}" srcOrd="4" destOrd="0" presId="urn:microsoft.com/office/officeart/2017/3/layout/DropPinTimeline"/>
    <dgm:cxn modelId="{F19603AA-C438-4DF3-94EA-7F4A4478AA35}" type="presParOf" srcId="{25BE192F-DE47-4D47-802B-2AD4327AE1CE}" destId="{AC35909C-22E5-439C-9C62-51111BFE3920}" srcOrd="5" destOrd="0" presId="urn:microsoft.com/office/officeart/2017/3/layout/DropPinTimeline"/>
    <dgm:cxn modelId="{CEA6C529-43FD-4B6A-BCD6-B9C1FE442CFA}" type="presParOf" srcId="{DD1337DA-0D94-4BF8-B352-3B3EA06F55F0}" destId="{6AEB9FA3-BBAA-4C1B-A55E-A45ED7883D74}" srcOrd="7" destOrd="0" presId="urn:microsoft.com/office/officeart/2017/3/layout/DropPinTimeline"/>
    <dgm:cxn modelId="{79A8B76B-9AEE-4FED-82BF-0368B7D7039A}" type="presParOf" srcId="{DD1337DA-0D94-4BF8-B352-3B3EA06F55F0}" destId="{944C728A-8485-48C0-947E-775D67317203}" srcOrd="8" destOrd="0" presId="urn:microsoft.com/office/officeart/2017/3/layout/DropPinTimeline"/>
    <dgm:cxn modelId="{9B9F65D1-E98F-4523-8DD4-0E295383D0AC}" type="presParOf" srcId="{944C728A-8485-48C0-947E-775D67317203}" destId="{07095506-4B46-4BF1-BDBB-70C08C680F8F}" srcOrd="0" destOrd="0" presId="urn:microsoft.com/office/officeart/2017/3/layout/DropPinTimeline"/>
    <dgm:cxn modelId="{1623E985-FCAD-4024-B9EA-30B8BC337B46}" type="presParOf" srcId="{944C728A-8485-48C0-947E-775D67317203}" destId="{A12392E5-B142-4FE5-A46B-38939CE8FD71}" srcOrd="1" destOrd="0" presId="urn:microsoft.com/office/officeart/2017/3/layout/DropPinTimeline"/>
    <dgm:cxn modelId="{8C46347B-508A-41C3-BF19-C9B671C46059}" type="presParOf" srcId="{A12392E5-B142-4FE5-A46B-38939CE8FD71}" destId="{6F61CAC1-82B0-4C4F-A046-5AFE64694D7F}" srcOrd="0" destOrd="0" presId="urn:microsoft.com/office/officeart/2017/3/layout/DropPinTimeline"/>
    <dgm:cxn modelId="{ED90B92C-7AD2-4F8F-AD41-F9805D0A621C}" type="presParOf" srcId="{A12392E5-B142-4FE5-A46B-38939CE8FD71}" destId="{1FBC9426-C10E-46AE-AACD-128966CC8A79}" srcOrd="1" destOrd="0" presId="urn:microsoft.com/office/officeart/2017/3/layout/DropPinTimeline"/>
    <dgm:cxn modelId="{55D78CB0-2562-4EF2-A03A-1E93902BB4A3}" type="presParOf" srcId="{944C728A-8485-48C0-947E-775D67317203}" destId="{5A8C6260-4956-4398-96CE-240A68706C9F}" srcOrd="2" destOrd="0" presId="urn:microsoft.com/office/officeart/2017/3/layout/DropPinTimeline"/>
    <dgm:cxn modelId="{AD790AD1-6B44-4537-99DF-D1692886E75A}" type="presParOf" srcId="{944C728A-8485-48C0-947E-775D67317203}" destId="{F7388DA5-A93E-4FB8-8E5C-689E71ECE4C0}" srcOrd="3" destOrd="0" presId="urn:microsoft.com/office/officeart/2017/3/layout/DropPinTimeline"/>
    <dgm:cxn modelId="{AE76B0F1-19D9-4965-83C8-99DD5E939A49}" type="presParOf" srcId="{944C728A-8485-48C0-947E-775D67317203}" destId="{8F612F94-4F27-4EAE-AA67-9FECB4511BE3}" srcOrd="4" destOrd="0" presId="urn:microsoft.com/office/officeart/2017/3/layout/DropPinTimeline"/>
    <dgm:cxn modelId="{15229124-5574-4474-BBDC-31A2DD0CA56A}" type="presParOf" srcId="{944C728A-8485-48C0-947E-775D67317203}" destId="{9CF17518-553D-4D5C-B619-9FC028846692}" srcOrd="5" destOrd="0" presId="urn:microsoft.com/office/officeart/2017/3/layout/DropPinTimeline"/>
    <dgm:cxn modelId="{A7666903-7748-41E5-9D07-C7FAB12507D1}" type="presParOf" srcId="{DD1337DA-0D94-4BF8-B352-3B3EA06F55F0}" destId="{D1BE2451-CEEE-4EE6-B818-84E591A855A9}" srcOrd="9" destOrd="0" presId="urn:microsoft.com/office/officeart/2017/3/layout/DropPinTimeline"/>
    <dgm:cxn modelId="{679A1989-8DD5-4F7A-8D72-593A9309FC08}" type="presParOf" srcId="{DD1337DA-0D94-4BF8-B352-3B3EA06F55F0}" destId="{6332266C-0890-4826-A357-223BA681F4DA}" srcOrd="10" destOrd="0" presId="urn:microsoft.com/office/officeart/2017/3/layout/DropPinTimeline"/>
    <dgm:cxn modelId="{5689A297-F30C-4499-9409-411C62EEAA34}" type="presParOf" srcId="{6332266C-0890-4826-A357-223BA681F4DA}" destId="{5B260DC7-F959-4036-90CE-C6D8B7DE242C}" srcOrd="0" destOrd="0" presId="urn:microsoft.com/office/officeart/2017/3/layout/DropPinTimeline"/>
    <dgm:cxn modelId="{D391EB37-A148-4887-8C5D-E180BC5CF0DF}" type="presParOf" srcId="{6332266C-0890-4826-A357-223BA681F4DA}" destId="{50A3E99D-FF7B-46F9-A98B-3B983F6D0302}" srcOrd="1" destOrd="0" presId="urn:microsoft.com/office/officeart/2017/3/layout/DropPinTimeline"/>
    <dgm:cxn modelId="{0808145E-AB54-4DC1-984D-BC13F56B6B4A}" type="presParOf" srcId="{50A3E99D-FF7B-46F9-A98B-3B983F6D0302}" destId="{7E680CD0-C25B-4032-AE22-665071FEEAF0}" srcOrd="0" destOrd="0" presId="urn:microsoft.com/office/officeart/2017/3/layout/DropPinTimeline"/>
    <dgm:cxn modelId="{1EF4F9C4-203D-4678-8DCE-70EE9EA24A06}" type="presParOf" srcId="{50A3E99D-FF7B-46F9-A98B-3B983F6D0302}" destId="{FDB49141-CB21-4CDE-845C-4B3477D62B8F}" srcOrd="1" destOrd="0" presId="urn:microsoft.com/office/officeart/2017/3/layout/DropPinTimeline"/>
    <dgm:cxn modelId="{115CE027-AB69-45BA-ADB1-E967F718397D}" type="presParOf" srcId="{6332266C-0890-4826-A357-223BA681F4DA}" destId="{3395C3BE-5689-40E2-99E0-6FEEC8C5E114}" srcOrd="2" destOrd="0" presId="urn:microsoft.com/office/officeart/2017/3/layout/DropPinTimeline"/>
    <dgm:cxn modelId="{0E0048AE-E756-459C-A1C4-10C3C9073345}" type="presParOf" srcId="{6332266C-0890-4826-A357-223BA681F4DA}" destId="{88BB7831-5109-4F48-8E8C-A471903083FD}" srcOrd="3" destOrd="0" presId="urn:microsoft.com/office/officeart/2017/3/layout/DropPinTimeline"/>
    <dgm:cxn modelId="{DBA81638-3A62-48A9-B12C-BEBE1E4E04C9}" type="presParOf" srcId="{6332266C-0890-4826-A357-223BA681F4DA}" destId="{F1A662A6-8880-4688-848F-E067E97E8C8B}" srcOrd="4" destOrd="0" presId="urn:microsoft.com/office/officeart/2017/3/layout/DropPinTimeline"/>
    <dgm:cxn modelId="{972DF47A-AE41-435E-A932-35B2E1A1E543}" type="presParOf" srcId="{6332266C-0890-4826-A357-223BA681F4DA}" destId="{C9C0F3F9-6BCB-4D8C-B53F-2AB18C894CC1}"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03F19A-A782-4E5A-9625-093D1EDAA0BB}">
      <dsp:nvSpPr>
        <dsp:cNvPr id="0" name=""/>
        <dsp:cNvSpPr/>
      </dsp:nvSpPr>
      <dsp:spPr>
        <a:xfrm>
          <a:off x="0" y="2234919"/>
          <a:ext cx="7978588"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6F35A2C6-D52B-4D0D-A568-29C7D5CB9D78}">
      <dsp:nvSpPr>
        <dsp:cNvPr id="0" name=""/>
        <dsp:cNvSpPr/>
      </dsp:nvSpPr>
      <dsp:spPr>
        <a:xfrm rot="8100000">
          <a:off x="69813" y="520358"/>
          <a:ext cx="318113" cy="318113"/>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20BABE-DBEE-4C24-BE16-E45AAEA3EDCA}">
      <dsp:nvSpPr>
        <dsp:cNvPr id="0" name=""/>
        <dsp:cNvSpPr/>
      </dsp:nvSpPr>
      <dsp:spPr>
        <a:xfrm>
          <a:off x="105153" y="555698"/>
          <a:ext cx="247433" cy="247433"/>
        </a:xfrm>
        <a:prstGeom prst="ellipse">
          <a:avLst/>
        </a:prstGeom>
        <a:solidFill>
          <a:schemeClr val="lt1">
            <a:alpha val="90000"/>
            <a:hueOff val="0"/>
            <a:satOff val="0"/>
            <a:lumOff val="0"/>
            <a:alphaOff val="0"/>
          </a:schemeClr>
        </a:solidFill>
        <a:ln w="15875" cap="flat" cmpd="sng" algn="ctr">
          <a:noFill/>
          <a:prstDash val="solid"/>
          <a:miter lim="800000"/>
        </a:ln>
        <a:effectLst/>
      </dsp:spPr>
      <dsp:style>
        <a:lnRef idx="2">
          <a:scrgbClr r="0" g="0" b="0"/>
        </a:lnRef>
        <a:fillRef idx="1">
          <a:scrgbClr r="0" g="0" b="0"/>
        </a:fillRef>
        <a:effectRef idx="0">
          <a:scrgbClr r="0" g="0" b="0"/>
        </a:effectRef>
        <a:fontRef idx="minor"/>
      </dsp:style>
    </dsp:sp>
    <dsp:sp modelId="{3ED01646-9ED9-44BF-8F18-EE860C524998}">
      <dsp:nvSpPr>
        <dsp:cNvPr id="0" name=""/>
        <dsp:cNvSpPr/>
      </dsp:nvSpPr>
      <dsp:spPr>
        <a:xfrm>
          <a:off x="457042" y="940107"/>
          <a:ext cx="1830184" cy="1266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tr-TR" sz="1200" kern="1200" dirty="0"/>
            <a:t>-Definition</a:t>
          </a:r>
          <a:endParaRPr lang="en-US" sz="1200" kern="1200" dirty="0"/>
        </a:p>
        <a:p>
          <a:pPr marL="0" lvl="0" indent="0" algn="l" defTabSz="533400">
            <a:lnSpc>
              <a:spcPct val="90000"/>
            </a:lnSpc>
            <a:spcBef>
              <a:spcPct val="0"/>
            </a:spcBef>
            <a:spcAft>
              <a:spcPct val="35000"/>
            </a:spcAft>
            <a:buNone/>
          </a:pPr>
          <a:r>
            <a:rPr lang="tr-TR" sz="1200" kern="1200" dirty="0"/>
            <a:t>-Our Solutions</a:t>
          </a:r>
          <a:endParaRPr lang="en-US" sz="1200" kern="1200" dirty="0"/>
        </a:p>
      </dsp:txBody>
      <dsp:txXfrm>
        <a:off x="457042" y="940107"/>
        <a:ext cx="1830184" cy="1266550"/>
      </dsp:txXfrm>
    </dsp:sp>
    <dsp:sp modelId="{9A7C4BC5-8408-4A9F-95F6-2C530BD76C90}">
      <dsp:nvSpPr>
        <dsp:cNvPr id="0" name=""/>
        <dsp:cNvSpPr/>
      </dsp:nvSpPr>
      <dsp:spPr>
        <a:xfrm>
          <a:off x="457042" y="456913"/>
          <a:ext cx="1830184" cy="445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tr-TR" sz="1600" kern="1200" dirty="0"/>
            <a:t>Problem</a:t>
          </a:r>
          <a:endParaRPr lang="en-US" sz="1600" kern="1200" dirty="0"/>
        </a:p>
      </dsp:txBody>
      <dsp:txXfrm>
        <a:off x="457042" y="456913"/>
        <a:ext cx="1830184" cy="445004"/>
      </dsp:txXfrm>
    </dsp:sp>
    <dsp:sp modelId="{7489FD9C-209C-450B-A153-25ECC5553CBF}">
      <dsp:nvSpPr>
        <dsp:cNvPr id="0" name=""/>
        <dsp:cNvSpPr/>
      </dsp:nvSpPr>
      <dsp:spPr>
        <a:xfrm>
          <a:off x="228870" y="911847"/>
          <a:ext cx="0" cy="1323072"/>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A6607E-9A4B-4D4B-A6EE-031B85F657E6}">
      <dsp:nvSpPr>
        <dsp:cNvPr id="0" name=""/>
        <dsp:cNvSpPr/>
      </dsp:nvSpPr>
      <dsp:spPr>
        <a:xfrm>
          <a:off x="195872" y="2193081"/>
          <a:ext cx="80978" cy="83675"/>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8C7F30-E954-4858-8394-A254126D3936}">
      <dsp:nvSpPr>
        <dsp:cNvPr id="0" name=""/>
        <dsp:cNvSpPr/>
      </dsp:nvSpPr>
      <dsp:spPr>
        <a:xfrm rot="18900000">
          <a:off x="908688" y="3658607"/>
          <a:ext cx="318113" cy="318113"/>
        </a:xfrm>
        <a:prstGeom prst="teardrop">
          <a:avLst>
            <a:gd name="adj" fmla="val 115000"/>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11D058-BAA7-47D4-A383-AC85BDB9C49A}">
      <dsp:nvSpPr>
        <dsp:cNvPr id="0" name=""/>
        <dsp:cNvSpPr/>
      </dsp:nvSpPr>
      <dsp:spPr>
        <a:xfrm>
          <a:off x="944028" y="3693947"/>
          <a:ext cx="247433" cy="247433"/>
        </a:xfrm>
        <a:prstGeom prst="ellipse">
          <a:avLst/>
        </a:prstGeom>
        <a:solidFill>
          <a:schemeClr val="lt1">
            <a:alpha val="90000"/>
            <a:hueOff val="0"/>
            <a:satOff val="0"/>
            <a:lumOff val="0"/>
            <a:alphaOff val="0"/>
          </a:schemeClr>
        </a:solidFill>
        <a:ln w="15875" cap="flat" cmpd="sng" algn="ctr">
          <a:noFill/>
          <a:prstDash val="solid"/>
          <a:miter lim="800000"/>
        </a:ln>
        <a:effectLst/>
      </dsp:spPr>
      <dsp:style>
        <a:lnRef idx="2">
          <a:scrgbClr r="0" g="0" b="0"/>
        </a:lnRef>
        <a:fillRef idx="1">
          <a:scrgbClr r="0" g="0" b="0"/>
        </a:fillRef>
        <a:effectRef idx="0">
          <a:scrgbClr r="0" g="0" b="0"/>
        </a:effectRef>
        <a:fontRef idx="minor"/>
      </dsp:style>
    </dsp:sp>
    <dsp:sp modelId="{3A41E69A-F56A-4583-B89C-B41BD4D77851}">
      <dsp:nvSpPr>
        <dsp:cNvPr id="0" name=""/>
        <dsp:cNvSpPr/>
      </dsp:nvSpPr>
      <dsp:spPr>
        <a:xfrm>
          <a:off x="1346952" y="2296983"/>
          <a:ext cx="1836649" cy="1323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tr-TR" sz="1200" kern="1200" dirty="0"/>
            <a:t>-</a:t>
          </a:r>
          <a:r>
            <a:rPr lang="en-US" sz="1200" kern="1200" dirty="0"/>
            <a:t> </a:t>
          </a:r>
          <a:r>
            <a:rPr lang="tr-TR" sz="1200" kern="1200" dirty="0"/>
            <a:t>Data Definitions</a:t>
          </a:r>
          <a:endParaRPr lang="en-US" sz="1200" kern="1200" dirty="0"/>
        </a:p>
        <a:p>
          <a:pPr marL="0" lvl="0" indent="0" algn="l" defTabSz="533400">
            <a:lnSpc>
              <a:spcPct val="90000"/>
            </a:lnSpc>
            <a:spcBef>
              <a:spcPct val="0"/>
            </a:spcBef>
            <a:spcAft>
              <a:spcPct val="35000"/>
            </a:spcAft>
            <a:buNone/>
          </a:pPr>
          <a:r>
            <a:rPr lang="tr-TR" sz="1200" kern="1200" dirty="0"/>
            <a:t>- Why not Air Pollution</a:t>
          </a:r>
          <a:endParaRPr lang="en-US" sz="1200" kern="1200" dirty="0"/>
        </a:p>
      </dsp:txBody>
      <dsp:txXfrm>
        <a:off x="1346952" y="2296983"/>
        <a:ext cx="1836649" cy="1323072"/>
      </dsp:txXfrm>
    </dsp:sp>
    <dsp:sp modelId="{D47FC92B-725F-4F7A-A74D-33B323102A1B}">
      <dsp:nvSpPr>
        <dsp:cNvPr id="0" name=""/>
        <dsp:cNvSpPr/>
      </dsp:nvSpPr>
      <dsp:spPr>
        <a:xfrm>
          <a:off x="1346952" y="3620055"/>
          <a:ext cx="1836649" cy="464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tr-TR" sz="1600" kern="1200" dirty="0"/>
            <a:t>Data Understanding</a:t>
          </a:r>
          <a:endParaRPr lang="en-US" sz="1600" kern="1200" dirty="0"/>
        </a:p>
      </dsp:txBody>
      <dsp:txXfrm>
        <a:off x="1346952" y="3620055"/>
        <a:ext cx="1836649" cy="464863"/>
      </dsp:txXfrm>
    </dsp:sp>
    <dsp:sp modelId="{1E2ADF36-0ED9-4D0B-9DA8-76AB8AD57A13}">
      <dsp:nvSpPr>
        <dsp:cNvPr id="0" name=""/>
        <dsp:cNvSpPr/>
      </dsp:nvSpPr>
      <dsp:spPr>
        <a:xfrm>
          <a:off x="1066659" y="2206658"/>
          <a:ext cx="0" cy="1323072"/>
        </a:xfrm>
        <a:prstGeom prst="line">
          <a:avLst/>
        </a:prstGeom>
        <a:noFill/>
        <a:ln w="12700" cap="flat" cmpd="sng" algn="ctr">
          <a:solidFill>
            <a:schemeClr val="accent2">
              <a:hueOff val="7071"/>
              <a:satOff val="-6897"/>
              <a:lumOff val="-353"/>
              <a:alphaOff val="0"/>
            </a:schemeClr>
          </a:solidFill>
          <a:prstDash val="dash"/>
          <a:miter lim="800000"/>
        </a:ln>
        <a:effectLst/>
      </dsp:spPr>
      <dsp:style>
        <a:lnRef idx="1">
          <a:scrgbClr r="0" g="0" b="0"/>
        </a:lnRef>
        <a:fillRef idx="0">
          <a:scrgbClr r="0" g="0" b="0"/>
        </a:fillRef>
        <a:effectRef idx="0">
          <a:scrgbClr r="0" g="0" b="0"/>
        </a:effectRef>
        <a:fontRef idx="minor"/>
      </dsp:style>
    </dsp:sp>
    <dsp:sp modelId="{9E1F0F25-A574-46F8-B923-19F0E1C4BCD8}">
      <dsp:nvSpPr>
        <dsp:cNvPr id="0" name=""/>
        <dsp:cNvSpPr/>
      </dsp:nvSpPr>
      <dsp:spPr>
        <a:xfrm>
          <a:off x="1033662" y="2164820"/>
          <a:ext cx="80978" cy="83675"/>
        </a:xfrm>
        <a:prstGeom prst="ellipse">
          <a:avLst/>
        </a:prstGeom>
        <a:solidFill>
          <a:schemeClr val="accent2">
            <a:hueOff val="7071"/>
            <a:satOff val="-6897"/>
            <a:lumOff val="-353"/>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FB9A81-4B76-4345-B78F-BFC8502F0C48}">
      <dsp:nvSpPr>
        <dsp:cNvPr id="0" name=""/>
        <dsp:cNvSpPr/>
      </dsp:nvSpPr>
      <dsp:spPr>
        <a:xfrm rot="8100000">
          <a:off x="2088494" y="442340"/>
          <a:ext cx="318113" cy="318113"/>
        </a:xfrm>
        <a:prstGeom prst="teardrop">
          <a:avLst>
            <a:gd name="adj" fmla="val 115000"/>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E9787F-D270-4F42-9D4D-33FB0CF6F31C}">
      <dsp:nvSpPr>
        <dsp:cNvPr id="0" name=""/>
        <dsp:cNvSpPr/>
      </dsp:nvSpPr>
      <dsp:spPr>
        <a:xfrm>
          <a:off x="2123834" y="477680"/>
          <a:ext cx="247433" cy="247433"/>
        </a:xfrm>
        <a:prstGeom prst="ellipse">
          <a:avLst/>
        </a:prstGeom>
        <a:solidFill>
          <a:schemeClr val="lt1">
            <a:alpha val="90000"/>
            <a:hueOff val="0"/>
            <a:satOff val="0"/>
            <a:lumOff val="0"/>
            <a:alphaOff val="0"/>
          </a:schemeClr>
        </a:solidFill>
        <a:ln w="15875" cap="flat" cmpd="sng" algn="ctr">
          <a:noFill/>
          <a:prstDash val="solid"/>
          <a:miter lim="800000"/>
        </a:ln>
        <a:effectLst/>
      </dsp:spPr>
      <dsp:style>
        <a:lnRef idx="2">
          <a:scrgbClr r="0" g="0" b="0"/>
        </a:lnRef>
        <a:fillRef idx="1">
          <a:scrgbClr r="0" g="0" b="0"/>
        </a:fillRef>
        <a:effectRef idx="0">
          <a:scrgbClr r="0" g="0" b="0"/>
        </a:effectRef>
        <a:fontRef idx="minor"/>
      </dsp:style>
    </dsp:sp>
    <dsp:sp modelId="{82BCA083-80C3-4058-9BD8-C46261DA9F8C}">
      <dsp:nvSpPr>
        <dsp:cNvPr id="0" name=""/>
        <dsp:cNvSpPr/>
      </dsp:nvSpPr>
      <dsp:spPr>
        <a:xfrm>
          <a:off x="2428956" y="918485"/>
          <a:ext cx="1836649" cy="1323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tr-TR" sz="1200" kern="1200" dirty="0"/>
            <a:t>-Process</a:t>
          </a:r>
          <a:endParaRPr lang="en-US" sz="1200" kern="1200" dirty="0"/>
        </a:p>
        <a:p>
          <a:pPr marL="0" lvl="0" indent="0" algn="l" defTabSz="533400">
            <a:lnSpc>
              <a:spcPct val="90000"/>
            </a:lnSpc>
            <a:spcBef>
              <a:spcPct val="0"/>
            </a:spcBef>
            <a:spcAft>
              <a:spcPct val="35000"/>
            </a:spcAft>
            <a:buNone/>
          </a:pPr>
          <a:r>
            <a:rPr lang="tr-TR" sz="1200" kern="1200" dirty="0"/>
            <a:t>-Correlations</a:t>
          </a:r>
        </a:p>
        <a:p>
          <a:pPr marL="0" lvl="0" indent="0" algn="l" defTabSz="533400">
            <a:lnSpc>
              <a:spcPct val="90000"/>
            </a:lnSpc>
            <a:spcBef>
              <a:spcPct val="0"/>
            </a:spcBef>
            <a:spcAft>
              <a:spcPct val="35000"/>
            </a:spcAft>
            <a:buNone/>
          </a:pPr>
          <a:r>
            <a:rPr lang="tr-TR" sz="1200" kern="1200" dirty="0"/>
            <a:t>-Final Version Of Dataset</a:t>
          </a:r>
          <a:endParaRPr lang="en-US" sz="1200" kern="1200" dirty="0"/>
        </a:p>
      </dsp:txBody>
      <dsp:txXfrm>
        <a:off x="2428956" y="918485"/>
        <a:ext cx="1836649" cy="1323072"/>
      </dsp:txXfrm>
    </dsp:sp>
    <dsp:sp modelId="{C964CC5F-AD31-46FE-B950-6FB1958FE6E6}">
      <dsp:nvSpPr>
        <dsp:cNvPr id="0" name=""/>
        <dsp:cNvSpPr/>
      </dsp:nvSpPr>
      <dsp:spPr>
        <a:xfrm>
          <a:off x="2428956" y="453622"/>
          <a:ext cx="1836649" cy="464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tr-TR" sz="1600" b="1" i="0" kern="1200" dirty="0"/>
            <a:t> Data Preparation</a:t>
          </a:r>
          <a:endParaRPr lang="en-US" sz="1600" kern="1200" dirty="0"/>
        </a:p>
      </dsp:txBody>
      <dsp:txXfrm>
        <a:off x="2428956" y="453622"/>
        <a:ext cx="1836649" cy="464863"/>
      </dsp:txXfrm>
    </dsp:sp>
    <dsp:sp modelId="{190034F2-01B6-4E29-94D7-2881B6E05652}">
      <dsp:nvSpPr>
        <dsp:cNvPr id="0" name=""/>
        <dsp:cNvSpPr/>
      </dsp:nvSpPr>
      <dsp:spPr>
        <a:xfrm>
          <a:off x="2234277" y="865658"/>
          <a:ext cx="0" cy="1323072"/>
        </a:xfrm>
        <a:prstGeom prst="line">
          <a:avLst/>
        </a:prstGeom>
        <a:noFill/>
        <a:ln w="12700" cap="flat" cmpd="sng" algn="ctr">
          <a:solidFill>
            <a:schemeClr val="accent2">
              <a:hueOff val="14141"/>
              <a:satOff val="-13795"/>
              <a:lumOff val="-706"/>
              <a:alphaOff val="0"/>
            </a:schemeClr>
          </a:solidFill>
          <a:prstDash val="dash"/>
          <a:miter lim="800000"/>
        </a:ln>
        <a:effectLst/>
      </dsp:spPr>
      <dsp:style>
        <a:lnRef idx="1">
          <a:scrgbClr r="0" g="0" b="0"/>
        </a:lnRef>
        <a:fillRef idx="0">
          <a:scrgbClr r="0" g="0" b="0"/>
        </a:fillRef>
        <a:effectRef idx="0">
          <a:scrgbClr r="0" g="0" b="0"/>
        </a:effectRef>
        <a:fontRef idx="minor"/>
      </dsp:style>
    </dsp:sp>
    <dsp:sp modelId="{5351E25D-2D36-4E5D-928D-E3CB91C6F58C}">
      <dsp:nvSpPr>
        <dsp:cNvPr id="0" name=""/>
        <dsp:cNvSpPr/>
      </dsp:nvSpPr>
      <dsp:spPr>
        <a:xfrm>
          <a:off x="2201279" y="2146893"/>
          <a:ext cx="80978" cy="83675"/>
        </a:xfrm>
        <a:prstGeom prst="ellipse">
          <a:avLst/>
        </a:prstGeom>
        <a:solidFill>
          <a:schemeClr val="accent2">
            <a:hueOff val="14141"/>
            <a:satOff val="-13795"/>
            <a:lumOff val="-706"/>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32106D-DA9D-4E92-A2E6-A15FD64EDB70}">
      <dsp:nvSpPr>
        <dsp:cNvPr id="0" name=""/>
        <dsp:cNvSpPr/>
      </dsp:nvSpPr>
      <dsp:spPr>
        <a:xfrm rot="18900000">
          <a:off x="3283955" y="3643002"/>
          <a:ext cx="318113" cy="318113"/>
        </a:xfrm>
        <a:prstGeom prst="teardrop">
          <a:avLst>
            <a:gd name="adj" fmla="val 115000"/>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5B04F8-4624-4032-8F7C-CC671DFBBA7C}">
      <dsp:nvSpPr>
        <dsp:cNvPr id="0" name=""/>
        <dsp:cNvSpPr/>
      </dsp:nvSpPr>
      <dsp:spPr>
        <a:xfrm>
          <a:off x="3319295" y="3678342"/>
          <a:ext cx="247433" cy="247433"/>
        </a:xfrm>
        <a:prstGeom prst="ellipse">
          <a:avLst/>
        </a:prstGeom>
        <a:solidFill>
          <a:schemeClr val="lt1">
            <a:alpha val="90000"/>
            <a:hueOff val="0"/>
            <a:satOff val="0"/>
            <a:lumOff val="0"/>
            <a:alphaOff val="0"/>
          </a:schemeClr>
        </a:solidFill>
        <a:ln w="15875" cap="flat" cmpd="sng" algn="ctr">
          <a:noFill/>
          <a:prstDash val="solid"/>
          <a:miter lim="800000"/>
        </a:ln>
        <a:effectLst/>
      </dsp:spPr>
      <dsp:style>
        <a:lnRef idx="2">
          <a:scrgbClr r="0" g="0" b="0"/>
        </a:lnRef>
        <a:fillRef idx="1">
          <a:scrgbClr r="0" g="0" b="0"/>
        </a:fillRef>
        <a:effectRef idx="0">
          <a:scrgbClr r="0" g="0" b="0"/>
        </a:effectRef>
        <a:fontRef idx="minor"/>
      </dsp:style>
    </dsp:sp>
    <dsp:sp modelId="{5BADD28D-5133-4E2C-A411-24EAA96AADCE}">
      <dsp:nvSpPr>
        <dsp:cNvPr id="0" name=""/>
        <dsp:cNvSpPr/>
      </dsp:nvSpPr>
      <dsp:spPr>
        <a:xfrm>
          <a:off x="3697289" y="2305597"/>
          <a:ext cx="1836649" cy="1323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tr-TR" sz="1200" kern="1200" dirty="0"/>
            <a:t>-Clustering</a:t>
          </a:r>
          <a:endParaRPr lang="en-US" sz="1200" kern="1200" dirty="0"/>
        </a:p>
        <a:p>
          <a:pPr marL="0" lvl="0" indent="0" algn="l" defTabSz="533400">
            <a:lnSpc>
              <a:spcPct val="90000"/>
            </a:lnSpc>
            <a:spcBef>
              <a:spcPct val="0"/>
            </a:spcBef>
            <a:spcAft>
              <a:spcPct val="35000"/>
            </a:spcAft>
            <a:buNone/>
          </a:pPr>
          <a:r>
            <a:rPr lang="tr-TR" sz="1200" kern="1200" dirty="0"/>
            <a:t>-</a:t>
          </a:r>
          <a:r>
            <a:rPr lang="tr-TR" sz="1200" b="0" i="0" kern="1200" dirty="0"/>
            <a:t>Regression</a:t>
          </a:r>
          <a:endParaRPr lang="en-US" sz="1200" b="0" kern="1200" dirty="0"/>
        </a:p>
      </dsp:txBody>
      <dsp:txXfrm>
        <a:off x="3697289" y="2305597"/>
        <a:ext cx="1836649" cy="1323072"/>
      </dsp:txXfrm>
    </dsp:sp>
    <dsp:sp modelId="{482F9A74-4396-4BDF-B7FE-25B338E73C79}">
      <dsp:nvSpPr>
        <dsp:cNvPr id="0" name=""/>
        <dsp:cNvSpPr/>
      </dsp:nvSpPr>
      <dsp:spPr>
        <a:xfrm>
          <a:off x="3697289" y="3628669"/>
          <a:ext cx="1836649" cy="464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tr-TR" sz="1600" kern="1200" dirty="0"/>
            <a:t>Modelling</a:t>
          </a:r>
          <a:endParaRPr lang="en-US" sz="1600" kern="1200" dirty="0"/>
        </a:p>
      </dsp:txBody>
      <dsp:txXfrm>
        <a:off x="3697289" y="3628669"/>
        <a:ext cx="1836649" cy="464863"/>
      </dsp:txXfrm>
    </dsp:sp>
    <dsp:sp modelId="{D661A63B-4BAA-4033-90E1-2078C6B04997}">
      <dsp:nvSpPr>
        <dsp:cNvPr id="0" name=""/>
        <dsp:cNvSpPr/>
      </dsp:nvSpPr>
      <dsp:spPr>
        <a:xfrm>
          <a:off x="3447048" y="2206658"/>
          <a:ext cx="0" cy="1323072"/>
        </a:xfrm>
        <a:prstGeom prst="line">
          <a:avLst/>
        </a:prstGeom>
        <a:noFill/>
        <a:ln w="12700" cap="flat" cmpd="sng" algn="ctr">
          <a:solidFill>
            <a:schemeClr val="accent2">
              <a:hueOff val="21212"/>
              <a:satOff val="-20692"/>
              <a:lumOff val="-1060"/>
              <a:alphaOff val="0"/>
            </a:schemeClr>
          </a:solidFill>
          <a:prstDash val="dash"/>
          <a:miter lim="800000"/>
        </a:ln>
        <a:effectLst/>
      </dsp:spPr>
      <dsp:style>
        <a:lnRef idx="1">
          <a:scrgbClr r="0" g="0" b="0"/>
        </a:lnRef>
        <a:fillRef idx="0">
          <a:scrgbClr r="0" g="0" b="0"/>
        </a:fillRef>
        <a:effectRef idx="0">
          <a:scrgbClr r="0" g="0" b="0"/>
        </a:effectRef>
        <a:fontRef idx="minor"/>
      </dsp:style>
    </dsp:sp>
    <dsp:sp modelId="{1D4CFEBA-C827-4CA7-B399-74730ECB9AFE}">
      <dsp:nvSpPr>
        <dsp:cNvPr id="0" name=""/>
        <dsp:cNvSpPr/>
      </dsp:nvSpPr>
      <dsp:spPr>
        <a:xfrm>
          <a:off x="3414050" y="2164820"/>
          <a:ext cx="80978" cy="83675"/>
        </a:xfrm>
        <a:prstGeom prst="ellipse">
          <a:avLst/>
        </a:prstGeom>
        <a:solidFill>
          <a:schemeClr val="accent2">
            <a:hueOff val="21212"/>
            <a:satOff val="-20692"/>
            <a:lumOff val="-106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61CAC1-82B0-4C4F-A046-5AFE64694D7F}">
      <dsp:nvSpPr>
        <dsp:cNvPr id="0" name=""/>
        <dsp:cNvSpPr/>
      </dsp:nvSpPr>
      <dsp:spPr>
        <a:xfrm rot="8100000">
          <a:off x="4531787" y="451775"/>
          <a:ext cx="318113" cy="318113"/>
        </a:xfrm>
        <a:prstGeom prst="teardrop">
          <a:avLst>
            <a:gd name="adj" fmla="val 115000"/>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BC9426-C10E-46AE-AACD-128966CC8A79}">
      <dsp:nvSpPr>
        <dsp:cNvPr id="0" name=""/>
        <dsp:cNvSpPr/>
      </dsp:nvSpPr>
      <dsp:spPr>
        <a:xfrm>
          <a:off x="4567127" y="487114"/>
          <a:ext cx="247433" cy="247433"/>
        </a:xfrm>
        <a:prstGeom prst="ellipse">
          <a:avLst/>
        </a:prstGeom>
        <a:solidFill>
          <a:schemeClr val="lt1">
            <a:alpha val="90000"/>
            <a:hueOff val="0"/>
            <a:satOff val="0"/>
            <a:lumOff val="0"/>
            <a:alphaOff val="0"/>
          </a:schemeClr>
        </a:solidFill>
        <a:ln w="15875" cap="flat" cmpd="sng" algn="ctr">
          <a:noFill/>
          <a:prstDash val="solid"/>
          <a:miter lim="800000"/>
        </a:ln>
        <a:effectLst/>
      </dsp:spPr>
      <dsp:style>
        <a:lnRef idx="2">
          <a:scrgbClr r="0" g="0" b="0"/>
        </a:lnRef>
        <a:fillRef idx="1">
          <a:scrgbClr r="0" g="0" b="0"/>
        </a:fillRef>
        <a:effectRef idx="0">
          <a:scrgbClr r="0" g="0" b="0"/>
        </a:effectRef>
        <a:fontRef idx="minor"/>
      </dsp:style>
    </dsp:sp>
    <dsp:sp modelId="{5A8C6260-4956-4398-96CE-240A68706C9F}">
      <dsp:nvSpPr>
        <dsp:cNvPr id="0" name=""/>
        <dsp:cNvSpPr/>
      </dsp:nvSpPr>
      <dsp:spPr>
        <a:xfrm>
          <a:off x="4897207" y="769086"/>
          <a:ext cx="1838816" cy="1524523"/>
        </a:xfrm>
        <a:prstGeom prst="rect">
          <a:avLst/>
        </a:prstGeom>
        <a:noFill/>
        <a:ln>
          <a:noFill/>
        </a:ln>
        <a:effectLst/>
      </dsp:spPr>
      <dsp:style>
        <a:lnRef idx="0">
          <a:scrgbClr r="0" g="0" b="0"/>
        </a:lnRef>
        <a:fillRef idx="0">
          <a:scrgbClr r="0" g="0" b="0"/>
        </a:fillRef>
        <a:effectRef idx="0">
          <a:scrgbClr r="0" g="0" b="0"/>
        </a:effectRef>
        <a:fontRef idx="minor"/>
      </dsp:style>
    </dsp:sp>
    <dsp:sp modelId="{F7388DA5-A93E-4FB8-8E5C-689E71ECE4C0}">
      <dsp:nvSpPr>
        <dsp:cNvPr id="0" name=""/>
        <dsp:cNvSpPr/>
      </dsp:nvSpPr>
      <dsp:spPr>
        <a:xfrm>
          <a:off x="4897207" y="369558"/>
          <a:ext cx="1838816" cy="5356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tr-TR" sz="1600" b="1" i="0" kern="1200" dirty="0"/>
            <a:t>Evaluation</a:t>
          </a:r>
          <a:endParaRPr lang="en-US" sz="1600" kern="1200" dirty="0"/>
        </a:p>
      </dsp:txBody>
      <dsp:txXfrm>
        <a:off x="4897207" y="369558"/>
        <a:ext cx="1838816" cy="535643"/>
      </dsp:txXfrm>
    </dsp:sp>
    <dsp:sp modelId="{8F612F94-4F27-4EAE-AA67-9FECB4511BE3}">
      <dsp:nvSpPr>
        <dsp:cNvPr id="0" name=""/>
        <dsp:cNvSpPr/>
      </dsp:nvSpPr>
      <dsp:spPr>
        <a:xfrm>
          <a:off x="4682436" y="901281"/>
          <a:ext cx="0" cy="1323072"/>
        </a:xfrm>
        <a:prstGeom prst="line">
          <a:avLst/>
        </a:prstGeom>
        <a:noFill/>
        <a:ln w="12700" cap="flat" cmpd="sng" algn="ctr">
          <a:solidFill>
            <a:schemeClr val="accent2">
              <a:hueOff val="28282"/>
              <a:satOff val="-27590"/>
              <a:lumOff val="-1413"/>
              <a:alphaOff val="0"/>
            </a:schemeClr>
          </a:solidFill>
          <a:prstDash val="dash"/>
          <a:miter lim="800000"/>
        </a:ln>
        <a:effectLst/>
      </dsp:spPr>
      <dsp:style>
        <a:lnRef idx="1">
          <a:scrgbClr r="0" g="0" b="0"/>
        </a:lnRef>
        <a:fillRef idx="0">
          <a:scrgbClr r="0" g="0" b="0"/>
        </a:fillRef>
        <a:effectRef idx="0">
          <a:scrgbClr r="0" g="0" b="0"/>
        </a:effectRef>
        <a:fontRef idx="minor"/>
      </dsp:style>
    </dsp:sp>
    <dsp:sp modelId="{07095506-4B46-4BF1-BDBB-70C08C680F8F}">
      <dsp:nvSpPr>
        <dsp:cNvPr id="0" name=""/>
        <dsp:cNvSpPr/>
      </dsp:nvSpPr>
      <dsp:spPr>
        <a:xfrm>
          <a:off x="4649438" y="2182516"/>
          <a:ext cx="80978" cy="83675"/>
        </a:xfrm>
        <a:prstGeom prst="ellipse">
          <a:avLst/>
        </a:prstGeom>
        <a:solidFill>
          <a:schemeClr val="accent2">
            <a:hueOff val="28282"/>
            <a:satOff val="-27590"/>
            <a:lumOff val="-1413"/>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680CD0-C25B-4032-AE22-665071FEEAF0}">
      <dsp:nvSpPr>
        <dsp:cNvPr id="0" name=""/>
        <dsp:cNvSpPr/>
      </dsp:nvSpPr>
      <dsp:spPr>
        <a:xfrm rot="18900000">
          <a:off x="5754012" y="3631366"/>
          <a:ext cx="318113" cy="318113"/>
        </a:xfrm>
        <a:prstGeom prst="teardrop">
          <a:avLst>
            <a:gd name="adj" fmla="val 115000"/>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B49141-CB21-4CDE-845C-4B3477D62B8F}">
      <dsp:nvSpPr>
        <dsp:cNvPr id="0" name=""/>
        <dsp:cNvSpPr/>
      </dsp:nvSpPr>
      <dsp:spPr>
        <a:xfrm>
          <a:off x="5789351" y="3666706"/>
          <a:ext cx="247433" cy="247433"/>
        </a:xfrm>
        <a:prstGeom prst="ellipse">
          <a:avLst/>
        </a:prstGeom>
        <a:solidFill>
          <a:schemeClr val="lt1">
            <a:alpha val="90000"/>
            <a:hueOff val="0"/>
            <a:satOff val="0"/>
            <a:lumOff val="0"/>
            <a:alphaOff val="0"/>
          </a:schemeClr>
        </a:solidFill>
        <a:ln w="15875" cap="flat" cmpd="sng" algn="ctr">
          <a:noFill/>
          <a:prstDash val="solid"/>
          <a:miter lim="800000"/>
        </a:ln>
        <a:effectLst/>
      </dsp:spPr>
      <dsp:style>
        <a:lnRef idx="2">
          <a:scrgbClr r="0" g="0" b="0"/>
        </a:lnRef>
        <a:fillRef idx="1">
          <a:scrgbClr r="0" g="0" b="0"/>
        </a:fillRef>
        <a:effectRef idx="0">
          <a:scrgbClr r="0" g="0" b="0"/>
        </a:effectRef>
        <a:fontRef idx="minor"/>
      </dsp:style>
    </dsp:sp>
    <dsp:sp modelId="{3395C3BE-5689-40E2-99E0-6FEEC8C5E114}">
      <dsp:nvSpPr>
        <dsp:cNvPr id="0" name=""/>
        <dsp:cNvSpPr/>
      </dsp:nvSpPr>
      <dsp:spPr>
        <a:xfrm>
          <a:off x="6138008" y="2234919"/>
          <a:ext cx="1836649" cy="1323072"/>
        </a:xfrm>
        <a:prstGeom prst="rect">
          <a:avLst/>
        </a:prstGeom>
        <a:noFill/>
        <a:ln>
          <a:noFill/>
        </a:ln>
        <a:effectLst/>
      </dsp:spPr>
      <dsp:style>
        <a:lnRef idx="0">
          <a:scrgbClr r="0" g="0" b="0"/>
        </a:lnRef>
        <a:fillRef idx="0">
          <a:scrgbClr r="0" g="0" b="0"/>
        </a:fillRef>
        <a:effectRef idx="0">
          <a:scrgbClr r="0" g="0" b="0"/>
        </a:effectRef>
        <a:fontRef idx="minor"/>
      </dsp:style>
    </dsp:sp>
    <dsp:sp modelId="{88BB7831-5109-4F48-8E8C-A471903083FD}">
      <dsp:nvSpPr>
        <dsp:cNvPr id="0" name=""/>
        <dsp:cNvSpPr/>
      </dsp:nvSpPr>
      <dsp:spPr>
        <a:xfrm>
          <a:off x="6138008" y="3557991"/>
          <a:ext cx="1836649" cy="464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pPr>
          <a:r>
            <a:rPr lang="tr-TR" sz="1600" b="1" i="0" kern="1200" dirty="0"/>
            <a:t>References</a:t>
          </a:r>
          <a:endParaRPr lang="en-US" sz="1600" kern="1200" dirty="0"/>
        </a:p>
      </dsp:txBody>
      <dsp:txXfrm>
        <a:off x="6138008" y="3557991"/>
        <a:ext cx="1836649" cy="464863"/>
      </dsp:txXfrm>
    </dsp:sp>
    <dsp:sp modelId="{F1A662A6-8880-4688-848F-E067E97E8C8B}">
      <dsp:nvSpPr>
        <dsp:cNvPr id="0" name=""/>
        <dsp:cNvSpPr/>
      </dsp:nvSpPr>
      <dsp:spPr>
        <a:xfrm>
          <a:off x="5913068" y="2234919"/>
          <a:ext cx="0" cy="1323072"/>
        </a:xfrm>
        <a:prstGeom prst="line">
          <a:avLst/>
        </a:prstGeom>
        <a:noFill/>
        <a:ln w="12700" cap="flat" cmpd="sng" algn="ctr">
          <a:solidFill>
            <a:schemeClr val="accent2">
              <a:hueOff val="35353"/>
              <a:satOff val="-34487"/>
              <a:lumOff val="-1766"/>
              <a:alphaOff val="0"/>
            </a:schemeClr>
          </a:solidFill>
          <a:prstDash val="dash"/>
          <a:miter lim="800000"/>
        </a:ln>
        <a:effectLst/>
      </dsp:spPr>
      <dsp:style>
        <a:lnRef idx="1">
          <a:scrgbClr r="0" g="0" b="0"/>
        </a:lnRef>
        <a:fillRef idx="0">
          <a:scrgbClr r="0" g="0" b="0"/>
        </a:fillRef>
        <a:effectRef idx="0">
          <a:scrgbClr r="0" g="0" b="0"/>
        </a:effectRef>
        <a:fontRef idx="minor"/>
      </dsp:style>
    </dsp:sp>
    <dsp:sp modelId="{5B260DC7-F959-4036-90CE-C6D8B7DE242C}">
      <dsp:nvSpPr>
        <dsp:cNvPr id="0" name=""/>
        <dsp:cNvSpPr/>
      </dsp:nvSpPr>
      <dsp:spPr>
        <a:xfrm>
          <a:off x="5880071" y="2193081"/>
          <a:ext cx="80978" cy="83675"/>
        </a:xfrm>
        <a:prstGeom prst="ellipse">
          <a:avLst/>
        </a:prstGeom>
        <a:solidFill>
          <a:schemeClr val="accent2">
            <a:hueOff val="35353"/>
            <a:satOff val="-34487"/>
            <a:lumOff val="-1766"/>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4DB4B4-F88A-A045-ABD5-7624204FA17F}" type="datetimeFigureOut">
              <a:rPr lang="en-US" smtClean="0"/>
              <a:t>5/27/2020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DFC2BF-AFBC-2D4F-9C77-81B715142B39}" type="slidenum">
              <a:rPr lang="en-US" smtClean="0"/>
              <a:t>‹#›</a:t>
            </a:fld>
            <a:endParaRPr lang="en-US"/>
          </a:p>
        </p:txBody>
      </p:sp>
    </p:spTree>
    <p:extLst>
      <p:ext uri="{BB962C8B-B14F-4D97-AF65-F5344CB8AC3E}">
        <p14:creationId xmlns:p14="http://schemas.microsoft.com/office/powerpoint/2010/main" val="1638778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EC2510-E658-4176-9BC5-3335DBD0E44C}" type="slidenum">
              <a:rPr lang="en-US" smtClean="0"/>
              <a:pPr/>
              <a:t>1</a:t>
            </a:fld>
            <a:endParaRPr lang="en-US" dirty="0"/>
          </a:p>
        </p:txBody>
      </p:sp>
    </p:spTree>
    <p:extLst>
      <p:ext uri="{BB962C8B-B14F-4D97-AF65-F5344CB8AC3E}">
        <p14:creationId xmlns:p14="http://schemas.microsoft.com/office/powerpoint/2010/main" val="1608354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Rectangle 7"/>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0" y="5459119"/>
            <a:ext cx="12192000" cy="1406769"/>
          </a:xfrm>
          <a:prstGeom prst="rect">
            <a:avLst/>
          </a:prstGeom>
        </p:spPr>
      </p:pic>
    </p:spTree>
    <p:extLst>
      <p:ext uri="{BB962C8B-B14F-4D97-AF65-F5344CB8AC3E}">
        <p14:creationId xmlns:p14="http://schemas.microsoft.com/office/powerpoint/2010/main" val="765725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8" name="Picture 7"/>
          <p:cNvPicPr>
            <a:picLocks noChangeAspect="1"/>
          </p:cNvPicPr>
          <p:nvPr userDrawn="1"/>
        </p:nvPicPr>
        <p:blipFill>
          <a:blip r:embed="rId2"/>
          <a:stretch>
            <a:fillRect/>
          </a:stretch>
        </p:blipFill>
        <p:spPr>
          <a:xfrm>
            <a:off x="25146" y="6557425"/>
            <a:ext cx="192774" cy="288000"/>
          </a:xfrm>
          <a:prstGeom prst="rect">
            <a:avLst/>
          </a:prstGeom>
        </p:spPr>
      </p:pic>
      <p:sp>
        <p:nvSpPr>
          <p:cNvPr id="9" name="TextBox 8"/>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0"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1"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2" name="Rectangle 11"/>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129840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0490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
        <p:nvSpPr>
          <p:cNvPr id="12" name="Rectangle 11"/>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13" name="Picture 12"/>
          <p:cNvPicPr>
            <a:picLocks noChangeAspect="1"/>
          </p:cNvPicPr>
          <p:nvPr userDrawn="1"/>
        </p:nvPicPr>
        <p:blipFill>
          <a:blip r:embed="rId2"/>
          <a:stretch>
            <a:fillRect/>
          </a:stretch>
        </p:blipFill>
        <p:spPr>
          <a:xfrm>
            <a:off x="25146" y="6557425"/>
            <a:ext cx="192774" cy="288000"/>
          </a:xfrm>
          <a:prstGeom prst="rect">
            <a:avLst/>
          </a:prstGeom>
        </p:spPr>
      </p:pic>
      <p:sp>
        <p:nvSpPr>
          <p:cNvPr id="14" name="TextBox 13"/>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5"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6"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dirty="0"/>
          </a:p>
        </p:txBody>
      </p:sp>
    </p:spTree>
    <p:extLst>
      <p:ext uri="{BB962C8B-B14F-4D97-AF65-F5344CB8AC3E}">
        <p14:creationId xmlns:p14="http://schemas.microsoft.com/office/powerpoint/2010/main" val="2097630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Rectangle 6"/>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Slide Number Placeholder 5"/>
          <p:cNvSpPr txBox="1">
            <a:spLocks/>
          </p:cNvSpPr>
          <p:nvPr userDrawn="1"/>
        </p:nvSpPr>
        <p:spPr>
          <a:xfrm>
            <a:off x="11211494" y="6613437"/>
            <a:ext cx="980506" cy="236982"/>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1F8B1D-7B11-AC41-BEB4-AE91BA1246E6}" type="slidenum">
              <a:rPr lang="en-US" smtClean="0"/>
              <a:pPr/>
              <a:t>‹#›</a:t>
            </a:fld>
            <a:endParaRPr lang="en-US" dirty="0"/>
          </a:p>
        </p:txBody>
      </p:sp>
    </p:spTree>
    <p:extLst>
      <p:ext uri="{BB962C8B-B14F-4D97-AF65-F5344CB8AC3E}">
        <p14:creationId xmlns:p14="http://schemas.microsoft.com/office/powerpoint/2010/main" val="178708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2"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3" name="Rectangle 12"/>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880451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11" name="Picture 10"/>
          <p:cNvPicPr>
            <a:picLocks noChangeAspect="1"/>
          </p:cNvPicPr>
          <p:nvPr userDrawn="1"/>
        </p:nvPicPr>
        <p:blipFill>
          <a:blip r:embed="rId2"/>
          <a:stretch>
            <a:fillRect/>
          </a:stretch>
        </p:blipFill>
        <p:spPr>
          <a:xfrm>
            <a:off x="25146" y="6557425"/>
            <a:ext cx="192774" cy="288000"/>
          </a:xfrm>
          <a:prstGeom prst="rect">
            <a:avLst/>
          </a:prstGeom>
        </p:spPr>
      </p:pic>
      <p:sp>
        <p:nvSpPr>
          <p:cNvPr id="12" name="TextBox 11"/>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3" name="Footer Placeholder 4"/>
          <p:cNvSpPr>
            <a:spLocks noGrp="1"/>
          </p:cNvSpPr>
          <p:nvPr>
            <p:ph type="ftr" sz="quarter" idx="10"/>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4" name="Slide Number Placeholder 5"/>
          <p:cNvSpPr>
            <a:spLocks noGrp="1"/>
          </p:cNvSpPr>
          <p:nvPr>
            <p:ph type="sldNum" sz="quarter" idx="11"/>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5" name="Rectangle 14"/>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58983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Rectangle 5"/>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7" name="Picture 6"/>
          <p:cNvPicPr>
            <a:picLocks noChangeAspect="1"/>
          </p:cNvPicPr>
          <p:nvPr userDrawn="1"/>
        </p:nvPicPr>
        <p:blipFill>
          <a:blip r:embed="rId2"/>
          <a:stretch>
            <a:fillRect/>
          </a:stretch>
        </p:blipFill>
        <p:spPr>
          <a:xfrm>
            <a:off x="25146" y="6557425"/>
            <a:ext cx="192774" cy="288000"/>
          </a:xfrm>
          <a:prstGeom prst="rect">
            <a:avLst/>
          </a:prstGeom>
        </p:spPr>
      </p:pic>
      <p:sp>
        <p:nvSpPr>
          <p:cNvPr id="8" name="TextBox 7"/>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9"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0"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1" name="Rectangle 10"/>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298954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6" name="Picture 5"/>
          <p:cNvPicPr>
            <a:picLocks noChangeAspect="1"/>
          </p:cNvPicPr>
          <p:nvPr userDrawn="1"/>
        </p:nvPicPr>
        <p:blipFill>
          <a:blip r:embed="rId2"/>
          <a:stretch>
            <a:fillRect/>
          </a:stretch>
        </p:blipFill>
        <p:spPr>
          <a:xfrm>
            <a:off x="25146" y="6557425"/>
            <a:ext cx="192774" cy="288000"/>
          </a:xfrm>
          <a:prstGeom prst="rect">
            <a:avLst/>
          </a:prstGeom>
        </p:spPr>
      </p:pic>
      <p:sp>
        <p:nvSpPr>
          <p:cNvPr id="7" name="TextBox 6"/>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8"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9"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0" name="Rectangle 9"/>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217761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2"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3" name="Rectangle 12"/>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605866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2"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3" name="Rectangle 12"/>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580110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8" name="Picture 7"/>
          <p:cNvPicPr>
            <a:picLocks noChangeAspect="1"/>
          </p:cNvPicPr>
          <p:nvPr userDrawn="1"/>
        </p:nvPicPr>
        <p:blipFill>
          <a:blip r:embed="rId13"/>
          <a:stretch>
            <a:fillRect/>
          </a:stretch>
        </p:blipFill>
        <p:spPr>
          <a:xfrm>
            <a:off x="25146" y="6557425"/>
            <a:ext cx="192774" cy="288000"/>
          </a:xfrm>
          <a:prstGeom prst="rect">
            <a:avLst/>
          </a:prstGeom>
        </p:spPr>
      </p:pic>
      <p:sp>
        <p:nvSpPr>
          <p:cNvPr id="9" name="TextBox 8"/>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0"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1"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2" name="Rectangle 11"/>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735380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chronicdata.cdc.gov/browse?q=500&amp;sortBy=relevance" TargetMode="External"/><Relationship Id="rId2" Type="http://schemas.openxmlformats.org/officeDocument/2006/relationships/hyperlink" Target="https://github.com/python-visualization/folium/" TargetMode="External"/><Relationship Id="rId1" Type="http://schemas.openxmlformats.org/officeDocument/2006/relationships/slideLayout" Target="../slideLayouts/slideLayout2.xml"/><Relationship Id="rId4" Type="http://schemas.openxmlformats.org/officeDocument/2006/relationships/hyperlink" Target="https://aqs.epa.gov/aqsweb/airdata/download_file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r>
              <a:rPr lang="en-US" b="1" dirty="0"/>
              <a:t>Effects of Environmental and Behavioral Factors on Human Health</a:t>
            </a:r>
            <a:endParaRPr lang="en-US" dirty="0"/>
          </a:p>
        </p:txBody>
      </p:sp>
      <p:sp>
        <p:nvSpPr>
          <p:cNvPr id="4" name="Subtitle 3"/>
          <p:cNvSpPr>
            <a:spLocks noGrp="1"/>
          </p:cNvSpPr>
          <p:nvPr>
            <p:ph type="subTitle" idx="1"/>
          </p:nvPr>
        </p:nvSpPr>
        <p:spPr/>
        <p:txBody>
          <a:bodyPr>
            <a:normAutofit fontScale="47500" lnSpcReduction="20000"/>
          </a:bodyPr>
          <a:lstStyle/>
          <a:p>
            <a:endParaRPr lang="en-US" dirty="0"/>
          </a:p>
          <a:p>
            <a:r>
              <a:rPr lang="en-US" dirty="0">
                <a:solidFill>
                  <a:schemeClr val="bg1">
                    <a:lumMod val="50000"/>
                  </a:schemeClr>
                </a:solidFill>
              </a:rPr>
              <a:t>BBM469 Data Intensive Applications Laboratory</a:t>
            </a:r>
          </a:p>
          <a:p>
            <a:endParaRPr lang="en-US" dirty="0">
              <a:solidFill>
                <a:schemeClr val="bg1">
                  <a:lumMod val="50000"/>
                </a:schemeClr>
              </a:solidFill>
            </a:endParaRPr>
          </a:p>
          <a:p>
            <a:r>
              <a:rPr lang="en-US" sz="3100" dirty="0">
                <a:solidFill>
                  <a:schemeClr val="bg1">
                    <a:lumMod val="50000"/>
                  </a:schemeClr>
                </a:solidFill>
              </a:rPr>
              <a:t>Data Science Capstone Project</a:t>
            </a:r>
            <a:endParaRPr lang="tr-TR" sz="3100" dirty="0">
              <a:solidFill>
                <a:schemeClr val="bg1">
                  <a:lumMod val="50000"/>
                </a:schemeClr>
              </a:solidFill>
            </a:endParaRPr>
          </a:p>
          <a:p>
            <a:pPr>
              <a:lnSpc>
                <a:spcPct val="100000"/>
              </a:lnSpc>
            </a:pPr>
            <a:r>
              <a:rPr lang="tr-TR" sz="3200" dirty="0">
                <a:solidFill>
                  <a:schemeClr val="bg1">
                    <a:lumMod val="50000"/>
                  </a:schemeClr>
                </a:solidFill>
              </a:rPr>
              <a:t>Ahmet Deniz GÜNER </a:t>
            </a:r>
          </a:p>
          <a:p>
            <a:pPr>
              <a:lnSpc>
                <a:spcPct val="100000"/>
              </a:lnSpc>
            </a:pPr>
            <a:r>
              <a:rPr lang="tr-TR" sz="3200" dirty="0">
                <a:solidFill>
                  <a:schemeClr val="bg1">
                    <a:lumMod val="50000"/>
                  </a:schemeClr>
                </a:solidFill>
              </a:rPr>
              <a:t>Oktay UĞURLU </a:t>
            </a:r>
            <a:endParaRPr lang="en-US" sz="3200" dirty="0">
              <a:solidFill>
                <a:schemeClr val="bg1">
                  <a:lumMod val="50000"/>
                </a:schemeClr>
              </a:solidFill>
            </a:endParaRPr>
          </a:p>
          <a:p>
            <a:endParaRPr lang="en-US" sz="3100" dirty="0">
              <a:solidFill>
                <a:schemeClr val="tx1">
                  <a:lumMod val="50000"/>
                  <a:lumOff val="50000"/>
                </a:schemeClr>
              </a:solidFill>
            </a:endParaRPr>
          </a:p>
        </p:txBody>
      </p:sp>
    </p:spTree>
    <p:extLst>
      <p:ext uri="{BB962C8B-B14F-4D97-AF65-F5344CB8AC3E}">
        <p14:creationId xmlns:p14="http://schemas.microsoft.com/office/powerpoint/2010/main" val="1470253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1C839-2C09-46BC-926D-1EA14F34FCB1}"/>
              </a:ext>
            </a:extLst>
          </p:cNvPr>
          <p:cNvSpPr>
            <a:spLocks noGrp="1"/>
          </p:cNvSpPr>
          <p:nvPr>
            <p:ph type="title"/>
          </p:nvPr>
        </p:nvSpPr>
        <p:spPr>
          <a:xfrm>
            <a:off x="838200" y="365126"/>
            <a:ext cx="10515600" cy="878822"/>
          </a:xfrm>
        </p:spPr>
        <p:txBody>
          <a:bodyPr/>
          <a:lstStyle/>
          <a:p>
            <a:r>
              <a:rPr lang="en-US" dirty="0"/>
              <a:t>Data</a:t>
            </a:r>
            <a:r>
              <a:rPr lang="tr-TR" dirty="0"/>
              <a:t> Understanding</a:t>
            </a:r>
          </a:p>
        </p:txBody>
      </p:sp>
      <p:sp>
        <p:nvSpPr>
          <p:cNvPr id="4" name="Content Placeholder 3">
            <a:extLst>
              <a:ext uri="{FF2B5EF4-FFF2-40B4-BE49-F238E27FC236}">
                <a16:creationId xmlns:a16="http://schemas.microsoft.com/office/drawing/2014/main" id="{E0C6AE19-75F4-47A2-8617-4DF2FBE9CB0E}"/>
              </a:ext>
            </a:extLst>
          </p:cNvPr>
          <p:cNvSpPr>
            <a:spLocks noGrp="1"/>
          </p:cNvSpPr>
          <p:nvPr>
            <p:ph idx="1"/>
          </p:nvPr>
        </p:nvSpPr>
        <p:spPr>
          <a:xfrm>
            <a:off x="838200" y="1243949"/>
            <a:ext cx="5255841" cy="3023252"/>
          </a:xfrm>
        </p:spPr>
        <p:txBody>
          <a:bodyPr>
            <a:normAutofit fontScale="92500" lnSpcReduction="10000"/>
          </a:bodyPr>
          <a:lstStyle/>
          <a:p>
            <a:r>
              <a:rPr lang="tr-TR" sz="1800" b="1" dirty="0"/>
              <a:t>Why Not Air Pollution Effects?</a:t>
            </a:r>
          </a:p>
          <a:p>
            <a:pPr marL="0" indent="0">
              <a:buNone/>
            </a:pPr>
            <a:r>
              <a:rPr lang="en-US" sz="2000" dirty="0"/>
              <a:t>We compare air pollution data and respiratory disease by using heatmap but we can't find the correlation which we expected. After, we decide on the reason for this. In above table shows the air quality scale according to AQIs (Air quality Index) and below box-plot shows the rates of the 2017 year AQI values for every 532 cities of the US. When we observe these 2 plot and table, almost all cities have good air quality values expect just 2 of them. Thus, we can't use AQI values as a factor of occurring respiratory disease in the cities of the US.</a:t>
            </a:r>
            <a:endParaRPr lang="tr-TR" sz="2000" b="1" dirty="0"/>
          </a:p>
          <a:p>
            <a:endParaRPr lang="tr-TR" dirty="0"/>
          </a:p>
        </p:txBody>
      </p:sp>
      <p:pic>
        <p:nvPicPr>
          <p:cNvPr id="5" name="Picture 4">
            <a:extLst>
              <a:ext uri="{FF2B5EF4-FFF2-40B4-BE49-F238E27FC236}">
                <a16:creationId xmlns:a16="http://schemas.microsoft.com/office/drawing/2014/main" id="{5E526846-7195-4774-A0E2-032DA4286442}"/>
              </a:ext>
            </a:extLst>
          </p:cNvPr>
          <p:cNvPicPr>
            <a:picLocks noChangeAspect="1"/>
          </p:cNvPicPr>
          <p:nvPr/>
        </p:nvPicPr>
        <p:blipFill>
          <a:blip r:embed="rId2"/>
          <a:stretch>
            <a:fillRect/>
          </a:stretch>
        </p:blipFill>
        <p:spPr>
          <a:xfrm>
            <a:off x="7333130" y="4002741"/>
            <a:ext cx="3110753" cy="2590800"/>
          </a:xfrm>
          <a:prstGeom prst="rect">
            <a:avLst/>
          </a:prstGeom>
        </p:spPr>
      </p:pic>
      <p:pic>
        <p:nvPicPr>
          <p:cNvPr id="6" name="Picture 5">
            <a:extLst>
              <a:ext uri="{FF2B5EF4-FFF2-40B4-BE49-F238E27FC236}">
                <a16:creationId xmlns:a16="http://schemas.microsoft.com/office/drawing/2014/main" id="{56F9DB21-D670-4A49-8600-BCE9C65FCB65}"/>
              </a:ext>
            </a:extLst>
          </p:cNvPr>
          <p:cNvPicPr>
            <a:picLocks noChangeAspect="1"/>
          </p:cNvPicPr>
          <p:nvPr/>
        </p:nvPicPr>
        <p:blipFill>
          <a:blip r:embed="rId3"/>
          <a:stretch>
            <a:fillRect/>
          </a:stretch>
        </p:blipFill>
        <p:spPr>
          <a:xfrm>
            <a:off x="6304711" y="1151127"/>
            <a:ext cx="4838419" cy="2750948"/>
          </a:xfrm>
          <a:prstGeom prst="rect">
            <a:avLst/>
          </a:prstGeom>
        </p:spPr>
      </p:pic>
      <p:pic>
        <p:nvPicPr>
          <p:cNvPr id="7" name="Picture 6">
            <a:extLst>
              <a:ext uri="{FF2B5EF4-FFF2-40B4-BE49-F238E27FC236}">
                <a16:creationId xmlns:a16="http://schemas.microsoft.com/office/drawing/2014/main" id="{820CCB21-3237-4014-9826-66F88BF6DE00}"/>
              </a:ext>
            </a:extLst>
          </p:cNvPr>
          <p:cNvPicPr>
            <a:picLocks noChangeAspect="1"/>
          </p:cNvPicPr>
          <p:nvPr/>
        </p:nvPicPr>
        <p:blipFill>
          <a:blip r:embed="rId4"/>
          <a:stretch>
            <a:fillRect/>
          </a:stretch>
        </p:blipFill>
        <p:spPr>
          <a:xfrm>
            <a:off x="1237129" y="4400687"/>
            <a:ext cx="4429125" cy="1984565"/>
          </a:xfrm>
          <a:prstGeom prst="rect">
            <a:avLst/>
          </a:prstGeom>
        </p:spPr>
      </p:pic>
      <p:sp>
        <p:nvSpPr>
          <p:cNvPr id="8" name="Slide Number Placeholder 7">
            <a:extLst>
              <a:ext uri="{FF2B5EF4-FFF2-40B4-BE49-F238E27FC236}">
                <a16:creationId xmlns:a16="http://schemas.microsoft.com/office/drawing/2014/main" id="{76AE531B-4E4B-47CD-96A1-10FBA80B1349}"/>
              </a:ext>
            </a:extLst>
          </p:cNvPr>
          <p:cNvSpPr>
            <a:spLocks noGrp="1"/>
          </p:cNvSpPr>
          <p:nvPr>
            <p:ph type="sldNum" sz="quarter" idx="4"/>
          </p:nvPr>
        </p:nvSpPr>
        <p:spPr/>
        <p:txBody>
          <a:bodyPr/>
          <a:lstStyle/>
          <a:p>
            <a:fld id="{191F8B1D-7B11-AC41-BEB4-AE91BA1246E6}" type="slidenum">
              <a:rPr lang="en-US" smtClean="0"/>
              <a:pPr/>
              <a:t>10</a:t>
            </a:fld>
            <a:endParaRPr lang="en-US" dirty="0"/>
          </a:p>
        </p:txBody>
      </p:sp>
    </p:spTree>
    <p:extLst>
      <p:ext uri="{BB962C8B-B14F-4D97-AF65-F5344CB8AC3E}">
        <p14:creationId xmlns:p14="http://schemas.microsoft.com/office/powerpoint/2010/main" val="141533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C1BB0-0338-4199-BD2B-BB9205B7072E}"/>
              </a:ext>
            </a:extLst>
          </p:cNvPr>
          <p:cNvSpPr>
            <a:spLocks noGrp="1"/>
          </p:cNvSpPr>
          <p:nvPr>
            <p:ph type="title"/>
          </p:nvPr>
        </p:nvSpPr>
        <p:spPr/>
        <p:txBody>
          <a:bodyPr/>
          <a:lstStyle/>
          <a:p>
            <a:r>
              <a:rPr lang="en-US" dirty="0"/>
              <a:t>Data</a:t>
            </a:r>
            <a:r>
              <a:rPr lang="tr-TR" dirty="0"/>
              <a:t> Understanding</a:t>
            </a:r>
          </a:p>
        </p:txBody>
      </p:sp>
      <p:sp>
        <p:nvSpPr>
          <p:cNvPr id="3" name="Content Placeholder 2">
            <a:extLst>
              <a:ext uri="{FF2B5EF4-FFF2-40B4-BE49-F238E27FC236}">
                <a16:creationId xmlns:a16="http://schemas.microsoft.com/office/drawing/2014/main" id="{5271EFA3-5E18-40DB-B56D-79BA62E17141}"/>
              </a:ext>
            </a:extLst>
          </p:cNvPr>
          <p:cNvSpPr>
            <a:spLocks noGrp="1"/>
          </p:cNvSpPr>
          <p:nvPr>
            <p:ph idx="1"/>
          </p:nvPr>
        </p:nvSpPr>
        <p:spPr>
          <a:xfrm>
            <a:off x="838200" y="1825625"/>
            <a:ext cx="7203141" cy="4351338"/>
          </a:xfrm>
        </p:spPr>
        <p:txBody>
          <a:bodyPr/>
          <a:lstStyle/>
          <a:p>
            <a:r>
              <a:rPr lang="tr-TR" sz="2000" b="1" dirty="0"/>
              <a:t>Why Not Air Pollution Effects?</a:t>
            </a:r>
          </a:p>
          <a:p>
            <a:r>
              <a:rPr lang="en-US" sz="1800" dirty="0"/>
              <a:t>We tried different datasets to make sure we didn't stick to a single dataset.</a:t>
            </a:r>
            <a:endParaRPr lang="tr-TR" sz="1800" dirty="0"/>
          </a:p>
          <a:p>
            <a:r>
              <a:rPr lang="en-US" sz="1800" dirty="0"/>
              <a:t>We use U.S EPA's daily air pollution measuring data which indicates 272 cities of the US. All datasets belong to the 2017 year.</a:t>
            </a:r>
            <a:endParaRPr lang="tr-TR" sz="1800" dirty="0"/>
          </a:p>
          <a:p>
            <a:r>
              <a:rPr lang="en-US" sz="1800" dirty="0"/>
              <a:t>We could not spread our research around the world because there were insufficient data on the number of patients, although there were data sets related to air pollution.</a:t>
            </a:r>
            <a:endParaRPr lang="tr-TR" sz="1800" dirty="0"/>
          </a:p>
        </p:txBody>
      </p:sp>
      <p:pic>
        <p:nvPicPr>
          <p:cNvPr id="5" name="Picture 4">
            <a:extLst>
              <a:ext uri="{FF2B5EF4-FFF2-40B4-BE49-F238E27FC236}">
                <a16:creationId xmlns:a16="http://schemas.microsoft.com/office/drawing/2014/main" id="{BFCD60CE-2D5A-47FF-969D-432005E2908A}"/>
              </a:ext>
            </a:extLst>
          </p:cNvPr>
          <p:cNvPicPr>
            <a:picLocks noChangeAspect="1"/>
          </p:cNvPicPr>
          <p:nvPr/>
        </p:nvPicPr>
        <p:blipFill>
          <a:blip r:embed="rId2"/>
          <a:stretch>
            <a:fillRect/>
          </a:stretch>
        </p:blipFill>
        <p:spPr>
          <a:xfrm>
            <a:off x="8465484" y="2295804"/>
            <a:ext cx="2647950" cy="1495425"/>
          </a:xfrm>
          <a:prstGeom prst="rect">
            <a:avLst/>
          </a:prstGeom>
        </p:spPr>
      </p:pic>
      <p:sp>
        <p:nvSpPr>
          <p:cNvPr id="6" name="Slide Number Placeholder 5">
            <a:extLst>
              <a:ext uri="{FF2B5EF4-FFF2-40B4-BE49-F238E27FC236}">
                <a16:creationId xmlns:a16="http://schemas.microsoft.com/office/drawing/2014/main" id="{781EC769-AD8D-46E8-A1AD-AA6981E137CB}"/>
              </a:ext>
            </a:extLst>
          </p:cNvPr>
          <p:cNvSpPr>
            <a:spLocks noGrp="1"/>
          </p:cNvSpPr>
          <p:nvPr>
            <p:ph type="sldNum" sz="quarter" idx="4"/>
          </p:nvPr>
        </p:nvSpPr>
        <p:spPr/>
        <p:txBody>
          <a:bodyPr/>
          <a:lstStyle/>
          <a:p>
            <a:fld id="{191F8B1D-7B11-AC41-BEB4-AE91BA1246E6}" type="slidenum">
              <a:rPr lang="en-US" smtClean="0"/>
              <a:pPr/>
              <a:t>11</a:t>
            </a:fld>
            <a:endParaRPr lang="en-US" dirty="0"/>
          </a:p>
        </p:txBody>
      </p:sp>
    </p:spTree>
    <p:extLst>
      <p:ext uri="{BB962C8B-B14F-4D97-AF65-F5344CB8AC3E}">
        <p14:creationId xmlns:p14="http://schemas.microsoft.com/office/powerpoint/2010/main" val="3618057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Preparation</a:t>
            </a:r>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12</a:t>
            </a:fld>
            <a:endParaRPr lang="en-US" dirty="0"/>
          </a:p>
        </p:txBody>
      </p:sp>
    </p:spTree>
    <p:extLst>
      <p:ext uri="{BB962C8B-B14F-4D97-AF65-F5344CB8AC3E}">
        <p14:creationId xmlns:p14="http://schemas.microsoft.com/office/powerpoint/2010/main" val="148557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356" y="663388"/>
            <a:ext cx="10515600" cy="950259"/>
          </a:xfrm>
        </p:spPr>
        <p:txBody>
          <a:bodyPr/>
          <a:lstStyle/>
          <a:p>
            <a:pPr lvl="0"/>
            <a:r>
              <a:rPr lang="tr-TR" b="1" dirty="0"/>
              <a:t>Data Preparation</a:t>
            </a:r>
            <a:endParaRPr lang="tr-TR" dirty="0"/>
          </a:p>
        </p:txBody>
      </p:sp>
      <p:sp>
        <p:nvSpPr>
          <p:cNvPr id="5" name="Text Placeholder 4"/>
          <p:cNvSpPr>
            <a:spLocks noGrp="1"/>
          </p:cNvSpPr>
          <p:nvPr>
            <p:ph type="body" idx="1"/>
          </p:nvPr>
        </p:nvSpPr>
        <p:spPr>
          <a:xfrm>
            <a:off x="831850" y="1810871"/>
            <a:ext cx="10515600" cy="4278779"/>
          </a:xfrm>
        </p:spPr>
        <p:txBody>
          <a:bodyPr/>
          <a:lstStyle/>
          <a:p>
            <a:r>
              <a:rPr lang="tr-TR" sz="2800" b="1" dirty="0">
                <a:solidFill>
                  <a:schemeClr val="tx1"/>
                </a:solidFill>
              </a:rPr>
              <a:t>Process:</a:t>
            </a:r>
          </a:p>
          <a:p>
            <a:pPr marL="342900" indent="-342900">
              <a:buFont typeface="Arial" panose="020B0604020202020204" pitchFamily="34" charset="0"/>
              <a:buChar char="•"/>
            </a:pPr>
            <a:r>
              <a:rPr lang="en-US" dirty="0">
                <a:solidFill>
                  <a:schemeClr val="tx1"/>
                </a:solidFill>
              </a:rPr>
              <a:t>After adding the dataset we dropped the empty columns</a:t>
            </a:r>
            <a:r>
              <a:rPr lang="tr-TR" dirty="0">
                <a:solidFill>
                  <a:schemeClr val="tx1"/>
                </a:solidFill>
              </a:rPr>
              <a:t>.</a:t>
            </a:r>
          </a:p>
          <a:p>
            <a:pPr marL="342900" indent="-342900">
              <a:buFont typeface="Arial" panose="020B0604020202020204" pitchFamily="34" charset="0"/>
              <a:buChar char="•"/>
            </a:pPr>
            <a:r>
              <a:rPr lang="en-US" dirty="0">
                <a:solidFill>
                  <a:schemeClr val="tx1"/>
                </a:solidFill>
              </a:rPr>
              <a:t>After that, we also </a:t>
            </a:r>
            <a:r>
              <a:rPr lang="tr-TR" dirty="0">
                <a:solidFill>
                  <a:schemeClr val="tx1"/>
                </a:solidFill>
              </a:rPr>
              <a:t>dropped</a:t>
            </a:r>
            <a:r>
              <a:rPr lang="en-US" dirty="0">
                <a:solidFill>
                  <a:schemeClr val="tx1"/>
                </a:solidFill>
              </a:rPr>
              <a:t> the rows with </a:t>
            </a:r>
            <a:r>
              <a:rPr lang="en-US" dirty="0" err="1">
                <a:solidFill>
                  <a:schemeClr val="tx1"/>
                </a:solidFill>
              </a:rPr>
              <a:t>nA</a:t>
            </a:r>
            <a:r>
              <a:rPr lang="en-US" dirty="0">
                <a:solidFill>
                  <a:schemeClr val="tx1"/>
                </a:solidFill>
              </a:rPr>
              <a:t> value</a:t>
            </a:r>
            <a:r>
              <a:rPr lang="tr-TR" dirty="0">
                <a:solidFill>
                  <a:schemeClr val="tx1"/>
                </a:solidFill>
              </a:rPr>
              <a:t> and</a:t>
            </a:r>
            <a:r>
              <a:rPr lang="en-US" dirty="0">
                <a:solidFill>
                  <a:schemeClr val="tx1"/>
                </a:solidFill>
              </a:rPr>
              <a:t> without data value type "Crude-prevalence".</a:t>
            </a:r>
            <a:r>
              <a:rPr lang="tr-TR" dirty="0">
                <a:solidFill>
                  <a:schemeClr val="tx1"/>
                </a:solidFill>
              </a:rPr>
              <a:t>,</a:t>
            </a:r>
          </a:p>
          <a:p>
            <a:pPr marL="342900" indent="-342900">
              <a:buFont typeface="Arial" panose="020B0604020202020204" pitchFamily="34" charset="0"/>
              <a:buChar char="•"/>
            </a:pPr>
            <a:r>
              <a:rPr lang="en-US" dirty="0">
                <a:solidFill>
                  <a:schemeClr val="tx1"/>
                </a:solidFill>
              </a:rPr>
              <a:t>We had to convert the data in the population column to numerical data because it had a comma in it.</a:t>
            </a:r>
            <a:endParaRPr lang="tr-TR" dirty="0">
              <a:solidFill>
                <a:schemeClr val="tx1"/>
              </a:solidFill>
            </a:endParaRPr>
          </a:p>
          <a:p>
            <a:pPr marL="342900" indent="-342900">
              <a:buFont typeface="Arial" panose="020B0604020202020204" pitchFamily="34" charset="0"/>
              <a:buChar char="•"/>
            </a:pPr>
            <a:r>
              <a:rPr lang="en-US" dirty="0">
                <a:solidFill>
                  <a:schemeClr val="tx1"/>
                </a:solidFill>
              </a:rPr>
              <a:t>We converted the datasets into formats with averages of 500 cities because the data was scattered across the cities.</a:t>
            </a:r>
            <a:endParaRPr lang="tr-TR" dirty="0">
              <a:solidFill>
                <a:schemeClr val="tx1"/>
              </a:solidFill>
            </a:endParaRPr>
          </a:p>
          <a:p>
            <a:pPr marL="342900" indent="-342900">
              <a:buFont typeface="Arial" panose="020B0604020202020204" pitchFamily="34" charset="0"/>
              <a:buChar char="•"/>
            </a:pPr>
            <a:r>
              <a:rPr lang="en-US" dirty="0">
                <a:solidFill>
                  <a:schemeClr val="tx1"/>
                </a:solidFill>
              </a:rPr>
              <a:t>After sorting all the datasets in the same way, we combined the datasets.</a:t>
            </a:r>
            <a:endParaRPr lang="tr-TR" dirty="0">
              <a:solidFill>
                <a:schemeClr val="tx1"/>
              </a:solidFill>
            </a:endParaRPr>
          </a:p>
          <a:p>
            <a:pPr marL="342900" indent="-342900">
              <a:buFont typeface="Arial" panose="020B0604020202020204" pitchFamily="34" charset="0"/>
              <a:buChar char="•"/>
            </a:pPr>
            <a:r>
              <a:rPr lang="tr-TR" dirty="0">
                <a:solidFill>
                  <a:schemeClr val="tx1"/>
                </a:solidFill>
              </a:rPr>
              <a:t>We use min-max scaling for clustering.</a:t>
            </a:r>
          </a:p>
          <a:p>
            <a:pPr marL="342900" indent="-342900">
              <a:buFont typeface="Arial" panose="020B0604020202020204" pitchFamily="34" charset="0"/>
              <a:buChar char="•"/>
            </a:pPr>
            <a:endParaRPr lang="tr-TR" dirty="0">
              <a:solidFill>
                <a:schemeClr val="tx1"/>
              </a:solidFill>
            </a:endParaRPr>
          </a:p>
          <a:p>
            <a:endParaRPr lang="en-US" dirty="0"/>
          </a:p>
        </p:txBody>
      </p:sp>
    </p:spTree>
    <p:extLst>
      <p:ext uri="{BB962C8B-B14F-4D97-AF65-F5344CB8AC3E}">
        <p14:creationId xmlns:p14="http://schemas.microsoft.com/office/powerpoint/2010/main" val="155733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tr-TR" b="1" dirty="0"/>
              <a:t>Data Preparation</a:t>
            </a:r>
            <a:endParaRPr lang="en-US" dirty="0"/>
          </a:p>
        </p:txBody>
      </p:sp>
      <p:sp>
        <p:nvSpPr>
          <p:cNvPr id="2" name="Content Placeholder 1">
            <a:extLst>
              <a:ext uri="{FF2B5EF4-FFF2-40B4-BE49-F238E27FC236}">
                <a16:creationId xmlns:a16="http://schemas.microsoft.com/office/drawing/2014/main" id="{AA98692E-3A20-4294-A0B7-BF7277D6CB1B}"/>
              </a:ext>
            </a:extLst>
          </p:cNvPr>
          <p:cNvSpPr>
            <a:spLocks noGrp="1"/>
          </p:cNvSpPr>
          <p:nvPr>
            <p:ph idx="1"/>
          </p:nvPr>
        </p:nvSpPr>
        <p:spPr>
          <a:xfrm>
            <a:off x="838200" y="1550894"/>
            <a:ext cx="4398650" cy="4626069"/>
          </a:xfrm>
        </p:spPr>
        <p:txBody>
          <a:bodyPr>
            <a:normAutofit lnSpcReduction="10000"/>
          </a:bodyPr>
          <a:lstStyle/>
          <a:p>
            <a:pPr marL="0" indent="0">
              <a:buNone/>
            </a:pPr>
            <a:r>
              <a:rPr lang="tr-TR" b="1" dirty="0"/>
              <a:t>Correlations:</a:t>
            </a:r>
          </a:p>
          <a:p>
            <a:pPr marL="0" indent="0">
              <a:buNone/>
            </a:pPr>
            <a:r>
              <a:rPr lang="en-US" dirty="0"/>
              <a:t>After monitoring the correlations of the fields, we decide drop some features which have less correlation ratio with diseases than the others. Thus, fields about no health insurance, visiting doctor, population, cholesterol disease and cancer are dropped from </a:t>
            </a:r>
            <a:r>
              <a:rPr lang="tr-TR" dirty="0"/>
              <a:t>dataframe.</a:t>
            </a:r>
          </a:p>
        </p:txBody>
      </p:sp>
      <p:sp>
        <p:nvSpPr>
          <p:cNvPr id="5" name="Slide Number Placeholder 4">
            <a:extLst>
              <a:ext uri="{FF2B5EF4-FFF2-40B4-BE49-F238E27FC236}">
                <a16:creationId xmlns:a16="http://schemas.microsoft.com/office/drawing/2014/main" id="{8F8ABCBF-3958-468D-95A1-B8B43308A770}"/>
              </a:ext>
            </a:extLst>
          </p:cNvPr>
          <p:cNvSpPr>
            <a:spLocks noGrp="1"/>
          </p:cNvSpPr>
          <p:nvPr>
            <p:ph type="sldNum" sz="quarter" idx="4"/>
          </p:nvPr>
        </p:nvSpPr>
        <p:spPr/>
        <p:txBody>
          <a:bodyPr/>
          <a:lstStyle/>
          <a:p>
            <a:fld id="{191F8B1D-7B11-AC41-BEB4-AE91BA1246E6}" type="slidenum">
              <a:rPr lang="en-US" smtClean="0"/>
              <a:pPr/>
              <a:t>14</a:t>
            </a:fld>
            <a:endParaRPr lang="en-US" dirty="0"/>
          </a:p>
        </p:txBody>
      </p:sp>
      <p:pic>
        <p:nvPicPr>
          <p:cNvPr id="6" name="Picture 5">
            <a:extLst>
              <a:ext uri="{FF2B5EF4-FFF2-40B4-BE49-F238E27FC236}">
                <a16:creationId xmlns:a16="http://schemas.microsoft.com/office/drawing/2014/main" id="{2576A3B0-9DA1-453B-9ECC-575043952A04}"/>
              </a:ext>
            </a:extLst>
          </p:cNvPr>
          <p:cNvPicPr>
            <a:picLocks noChangeAspect="1"/>
          </p:cNvPicPr>
          <p:nvPr/>
        </p:nvPicPr>
        <p:blipFill>
          <a:blip r:embed="rId2"/>
          <a:stretch>
            <a:fillRect/>
          </a:stretch>
        </p:blipFill>
        <p:spPr>
          <a:xfrm>
            <a:off x="5732537" y="638922"/>
            <a:ext cx="5890598" cy="5853953"/>
          </a:xfrm>
          <a:prstGeom prst="rect">
            <a:avLst/>
          </a:prstGeom>
        </p:spPr>
      </p:pic>
    </p:spTree>
    <p:extLst>
      <p:ext uri="{BB962C8B-B14F-4D97-AF65-F5344CB8AC3E}">
        <p14:creationId xmlns:p14="http://schemas.microsoft.com/office/powerpoint/2010/main" val="968861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3DCA8-D6BE-4DDA-8EB5-E24B80123796}"/>
              </a:ext>
            </a:extLst>
          </p:cNvPr>
          <p:cNvSpPr>
            <a:spLocks noGrp="1"/>
          </p:cNvSpPr>
          <p:nvPr>
            <p:ph type="title"/>
          </p:nvPr>
        </p:nvSpPr>
        <p:spPr/>
        <p:txBody>
          <a:bodyPr/>
          <a:lstStyle/>
          <a:p>
            <a:r>
              <a:rPr lang="tr-TR" b="1" dirty="0"/>
              <a:t>Data Preparation</a:t>
            </a:r>
            <a:endParaRPr lang="tr-TR" dirty="0"/>
          </a:p>
        </p:txBody>
      </p:sp>
      <p:sp>
        <p:nvSpPr>
          <p:cNvPr id="3" name="Content Placeholder 2">
            <a:extLst>
              <a:ext uri="{FF2B5EF4-FFF2-40B4-BE49-F238E27FC236}">
                <a16:creationId xmlns:a16="http://schemas.microsoft.com/office/drawing/2014/main" id="{C1AF89E5-D239-4346-92FB-E01F29B9F05B}"/>
              </a:ext>
            </a:extLst>
          </p:cNvPr>
          <p:cNvSpPr>
            <a:spLocks noGrp="1"/>
          </p:cNvSpPr>
          <p:nvPr>
            <p:ph idx="1"/>
          </p:nvPr>
        </p:nvSpPr>
        <p:spPr>
          <a:xfrm>
            <a:off x="838200" y="1434353"/>
            <a:ext cx="10515600" cy="4742610"/>
          </a:xfrm>
        </p:spPr>
        <p:txBody>
          <a:bodyPr>
            <a:normAutofit/>
          </a:bodyPr>
          <a:lstStyle/>
          <a:p>
            <a:pPr fontAlgn="t"/>
            <a:r>
              <a:rPr lang="tr-TR" sz="2400" b="1" dirty="0"/>
              <a:t>Final</a:t>
            </a:r>
            <a:r>
              <a:rPr lang="en-US" sz="2400" b="1" dirty="0"/>
              <a:t> version of the dataset after </a:t>
            </a:r>
            <a:r>
              <a:rPr lang="tr-TR" sz="2400" b="1" dirty="0"/>
              <a:t>dropping</a:t>
            </a:r>
            <a:r>
              <a:rPr lang="en-US" sz="2400" b="1" dirty="0"/>
              <a:t> and </a:t>
            </a:r>
            <a:r>
              <a:rPr lang="tr-TR" sz="2400" b="1" dirty="0"/>
              <a:t>combining </a:t>
            </a:r>
            <a:r>
              <a:rPr lang="en-US" sz="2400" b="1" dirty="0"/>
              <a:t>operations</a:t>
            </a:r>
            <a:r>
              <a:rPr lang="tr-TR" sz="2400" b="1" dirty="0"/>
              <a:t>:</a:t>
            </a:r>
          </a:p>
        </p:txBody>
      </p:sp>
      <p:sp>
        <p:nvSpPr>
          <p:cNvPr id="5" name="Slide Number Placeholder 4">
            <a:extLst>
              <a:ext uri="{FF2B5EF4-FFF2-40B4-BE49-F238E27FC236}">
                <a16:creationId xmlns:a16="http://schemas.microsoft.com/office/drawing/2014/main" id="{426640C3-4F59-4C7A-B76F-F8E8B921CE63}"/>
              </a:ext>
            </a:extLst>
          </p:cNvPr>
          <p:cNvSpPr>
            <a:spLocks noGrp="1"/>
          </p:cNvSpPr>
          <p:nvPr>
            <p:ph type="sldNum" sz="quarter" idx="4"/>
          </p:nvPr>
        </p:nvSpPr>
        <p:spPr/>
        <p:txBody>
          <a:bodyPr/>
          <a:lstStyle/>
          <a:p>
            <a:fld id="{191F8B1D-7B11-AC41-BEB4-AE91BA1246E6}" type="slidenum">
              <a:rPr lang="en-US" smtClean="0"/>
              <a:pPr/>
              <a:t>15</a:t>
            </a:fld>
            <a:endParaRPr lang="en-US" dirty="0"/>
          </a:p>
        </p:txBody>
      </p:sp>
      <p:pic>
        <p:nvPicPr>
          <p:cNvPr id="7" name="Picture 6">
            <a:extLst>
              <a:ext uri="{FF2B5EF4-FFF2-40B4-BE49-F238E27FC236}">
                <a16:creationId xmlns:a16="http://schemas.microsoft.com/office/drawing/2014/main" id="{A2BDE007-FCFE-40D0-9B61-7568C5F24198}"/>
              </a:ext>
            </a:extLst>
          </p:cNvPr>
          <p:cNvPicPr>
            <a:picLocks noChangeAspect="1"/>
          </p:cNvPicPr>
          <p:nvPr/>
        </p:nvPicPr>
        <p:blipFill>
          <a:blip r:embed="rId2"/>
          <a:stretch>
            <a:fillRect/>
          </a:stretch>
        </p:blipFill>
        <p:spPr>
          <a:xfrm>
            <a:off x="395287" y="2674369"/>
            <a:ext cx="4695825" cy="1638300"/>
          </a:xfrm>
          <a:prstGeom prst="rect">
            <a:avLst/>
          </a:prstGeom>
        </p:spPr>
      </p:pic>
      <p:pic>
        <p:nvPicPr>
          <p:cNvPr id="9" name="Picture 8">
            <a:extLst>
              <a:ext uri="{FF2B5EF4-FFF2-40B4-BE49-F238E27FC236}">
                <a16:creationId xmlns:a16="http://schemas.microsoft.com/office/drawing/2014/main" id="{B4E6561A-A10F-487F-B287-B2B6B789C41A}"/>
              </a:ext>
            </a:extLst>
          </p:cNvPr>
          <p:cNvPicPr>
            <a:picLocks noChangeAspect="1"/>
          </p:cNvPicPr>
          <p:nvPr/>
        </p:nvPicPr>
        <p:blipFill>
          <a:blip r:embed="rId3"/>
          <a:stretch>
            <a:fillRect/>
          </a:stretch>
        </p:blipFill>
        <p:spPr>
          <a:xfrm>
            <a:off x="5091112" y="2721994"/>
            <a:ext cx="6905625" cy="1543050"/>
          </a:xfrm>
          <a:prstGeom prst="rect">
            <a:avLst/>
          </a:prstGeom>
        </p:spPr>
      </p:pic>
    </p:spTree>
    <p:extLst>
      <p:ext uri="{BB962C8B-B14F-4D97-AF65-F5344CB8AC3E}">
        <p14:creationId xmlns:p14="http://schemas.microsoft.com/office/powerpoint/2010/main" val="1241712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Modeling</a:t>
            </a:r>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16</a:t>
            </a:fld>
            <a:endParaRPr lang="en-US" dirty="0"/>
          </a:p>
        </p:txBody>
      </p:sp>
    </p:spTree>
    <p:extLst>
      <p:ext uri="{BB962C8B-B14F-4D97-AF65-F5344CB8AC3E}">
        <p14:creationId xmlns:p14="http://schemas.microsoft.com/office/powerpoint/2010/main" val="1036587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70BB-95B3-4B51-BE72-34C04CCBC7E9}"/>
              </a:ext>
            </a:extLst>
          </p:cNvPr>
          <p:cNvSpPr>
            <a:spLocks noGrp="1"/>
          </p:cNvSpPr>
          <p:nvPr>
            <p:ph type="title"/>
          </p:nvPr>
        </p:nvSpPr>
        <p:spPr/>
        <p:txBody>
          <a:bodyPr/>
          <a:lstStyle/>
          <a:p>
            <a:r>
              <a:rPr lang="en-US" b="1" dirty="0"/>
              <a:t>Modeling</a:t>
            </a:r>
          </a:p>
        </p:txBody>
      </p:sp>
      <p:sp>
        <p:nvSpPr>
          <p:cNvPr id="3" name="Content Placeholder 2">
            <a:extLst>
              <a:ext uri="{FF2B5EF4-FFF2-40B4-BE49-F238E27FC236}">
                <a16:creationId xmlns:a16="http://schemas.microsoft.com/office/drawing/2014/main" id="{E171DACA-35C5-421A-85E5-41A78A3CCE5C}"/>
              </a:ext>
            </a:extLst>
          </p:cNvPr>
          <p:cNvSpPr>
            <a:spLocks noGrp="1"/>
          </p:cNvSpPr>
          <p:nvPr>
            <p:ph idx="1"/>
          </p:nvPr>
        </p:nvSpPr>
        <p:spPr/>
        <p:txBody>
          <a:bodyPr/>
          <a:lstStyle/>
          <a:p>
            <a:r>
              <a:rPr lang="en-US" b="1" dirty="0"/>
              <a:t>Clustering Model</a:t>
            </a:r>
          </a:p>
          <a:p>
            <a:r>
              <a:rPr lang="en-US" sz="2400" dirty="0"/>
              <a:t>We use K-means algorithm to classify the dataset.</a:t>
            </a:r>
          </a:p>
          <a:p>
            <a:r>
              <a:rPr lang="en-US" sz="2400" dirty="0"/>
              <a:t>According to elbow method, number of clusters are </a:t>
            </a:r>
          </a:p>
          <a:p>
            <a:pPr marL="0" indent="0">
              <a:buNone/>
            </a:pPr>
            <a:r>
              <a:rPr lang="en-US" sz="2400" dirty="0"/>
              <a:t>   selected as two different cluster.</a:t>
            </a:r>
          </a:p>
          <a:p>
            <a:r>
              <a:rPr lang="en-US" sz="2400" dirty="0"/>
              <a:t>This means that, peoples are grouped as healthy </a:t>
            </a:r>
          </a:p>
          <a:p>
            <a:pPr marL="0" indent="0">
              <a:buNone/>
            </a:pPr>
            <a:r>
              <a:rPr lang="en-US" sz="2400" dirty="0"/>
              <a:t>    and unhealthy.</a:t>
            </a:r>
          </a:p>
        </p:txBody>
      </p:sp>
      <p:sp>
        <p:nvSpPr>
          <p:cNvPr id="4" name="Slide Number Placeholder 3">
            <a:extLst>
              <a:ext uri="{FF2B5EF4-FFF2-40B4-BE49-F238E27FC236}">
                <a16:creationId xmlns:a16="http://schemas.microsoft.com/office/drawing/2014/main" id="{9BECAAD5-328F-4CD5-864E-21698341A236}"/>
              </a:ext>
            </a:extLst>
          </p:cNvPr>
          <p:cNvSpPr>
            <a:spLocks noGrp="1"/>
          </p:cNvSpPr>
          <p:nvPr>
            <p:ph type="sldNum" sz="quarter" idx="4"/>
          </p:nvPr>
        </p:nvSpPr>
        <p:spPr/>
        <p:txBody>
          <a:bodyPr/>
          <a:lstStyle/>
          <a:p>
            <a:fld id="{191F8B1D-7B11-AC41-BEB4-AE91BA1246E6}" type="slidenum">
              <a:rPr lang="en-US" smtClean="0"/>
              <a:pPr/>
              <a:t>17</a:t>
            </a:fld>
            <a:endParaRPr lang="en-US" dirty="0"/>
          </a:p>
        </p:txBody>
      </p:sp>
      <p:pic>
        <p:nvPicPr>
          <p:cNvPr id="1028" name="Picture 4">
            <a:extLst>
              <a:ext uri="{FF2B5EF4-FFF2-40B4-BE49-F238E27FC236}">
                <a16:creationId xmlns:a16="http://schemas.microsoft.com/office/drawing/2014/main" id="{998D9202-5B16-451F-8563-803A608B4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5601" y="876041"/>
            <a:ext cx="3667125" cy="26574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63C2AC4-0E59-4172-8B17-F6068C51CD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0376" y="4001294"/>
            <a:ext cx="3562350"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26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7E97C-46E9-40F3-B3DB-442297F68321}"/>
              </a:ext>
            </a:extLst>
          </p:cNvPr>
          <p:cNvSpPr>
            <a:spLocks noGrp="1"/>
          </p:cNvSpPr>
          <p:nvPr>
            <p:ph type="title"/>
          </p:nvPr>
        </p:nvSpPr>
        <p:spPr/>
        <p:txBody>
          <a:bodyPr/>
          <a:lstStyle/>
          <a:p>
            <a:r>
              <a:rPr lang="en-US" b="1" dirty="0"/>
              <a:t>Model</a:t>
            </a:r>
          </a:p>
        </p:txBody>
      </p:sp>
      <p:sp>
        <p:nvSpPr>
          <p:cNvPr id="3" name="Content Placeholder 2">
            <a:extLst>
              <a:ext uri="{FF2B5EF4-FFF2-40B4-BE49-F238E27FC236}">
                <a16:creationId xmlns:a16="http://schemas.microsoft.com/office/drawing/2014/main" id="{C670BCD9-341F-40D5-8C3C-CB3ED65294FA}"/>
              </a:ext>
            </a:extLst>
          </p:cNvPr>
          <p:cNvSpPr>
            <a:spLocks noGrp="1"/>
          </p:cNvSpPr>
          <p:nvPr>
            <p:ph idx="1"/>
          </p:nvPr>
        </p:nvSpPr>
        <p:spPr/>
        <p:txBody>
          <a:bodyPr>
            <a:normAutofit/>
          </a:bodyPr>
          <a:lstStyle/>
          <a:p>
            <a:r>
              <a:rPr lang="en-US" sz="2400" b="1" dirty="0"/>
              <a:t>Regression Model</a:t>
            </a:r>
          </a:p>
          <a:p>
            <a:r>
              <a:rPr lang="en-US" sz="2000" dirty="0"/>
              <a:t>We try to predict ratio of occurring 4 different disease which are COPD, heart disease, diabetes and kidney disease.</a:t>
            </a:r>
          </a:p>
          <a:p>
            <a:r>
              <a:rPr lang="en-US" sz="2000" dirty="0"/>
              <a:t>We evaluate 4 different regression algorithm to choose. These are SVR, Gradient Boosting Regression, Ridge and Linear Regression.</a:t>
            </a:r>
          </a:p>
          <a:p>
            <a:r>
              <a:rPr lang="en-US" sz="2000" dirty="0"/>
              <a:t>Mean-squared error and R^2-score are used to evaluation</a:t>
            </a:r>
          </a:p>
          <a:p>
            <a:r>
              <a:rPr lang="en-US" sz="2000" dirty="0"/>
              <a:t>For COPD, Linear Regression, which has 80% accuracy and -0.75 R^2-score, is used.</a:t>
            </a:r>
          </a:p>
          <a:p>
            <a:r>
              <a:rPr lang="en-US" sz="2000" dirty="0"/>
              <a:t>For heart disease, Linear Regression, which has 82% accuracy and -0.41 R^2-score, is used.</a:t>
            </a:r>
          </a:p>
          <a:p>
            <a:r>
              <a:rPr lang="en-US" sz="2000" dirty="0"/>
              <a:t>For diabetes, Gradient Regression, which has %83 accuracy and -1,99 R^2-score, is used.</a:t>
            </a:r>
          </a:p>
          <a:p>
            <a:r>
              <a:rPr lang="en-US" sz="2000" dirty="0"/>
              <a:t>For kidney disease, SVR Regression, which has %87 accuracy and -0,039 R^2-score, is used.</a:t>
            </a:r>
          </a:p>
          <a:p>
            <a:pPr marL="0" indent="0">
              <a:buNone/>
            </a:pPr>
            <a:endParaRPr lang="en-US" sz="2000" dirty="0"/>
          </a:p>
          <a:p>
            <a:pPr marL="0" indent="0">
              <a:buNone/>
            </a:pPr>
            <a:endParaRPr lang="en-US" sz="2400" dirty="0"/>
          </a:p>
        </p:txBody>
      </p:sp>
      <p:sp>
        <p:nvSpPr>
          <p:cNvPr id="4" name="Slide Number Placeholder 3">
            <a:extLst>
              <a:ext uri="{FF2B5EF4-FFF2-40B4-BE49-F238E27FC236}">
                <a16:creationId xmlns:a16="http://schemas.microsoft.com/office/drawing/2014/main" id="{06FDC770-5487-4546-8B22-F8AEE9166FF1}"/>
              </a:ext>
            </a:extLst>
          </p:cNvPr>
          <p:cNvSpPr>
            <a:spLocks noGrp="1"/>
          </p:cNvSpPr>
          <p:nvPr>
            <p:ph type="sldNum" sz="quarter" idx="4"/>
          </p:nvPr>
        </p:nvSpPr>
        <p:spPr/>
        <p:txBody>
          <a:bodyPr/>
          <a:lstStyle/>
          <a:p>
            <a:fld id="{191F8B1D-7B11-AC41-BEB4-AE91BA1246E6}" type="slidenum">
              <a:rPr lang="en-US" smtClean="0"/>
              <a:pPr/>
              <a:t>18</a:t>
            </a:fld>
            <a:endParaRPr lang="en-US" dirty="0"/>
          </a:p>
        </p:txBody>
      </p:sp>
    </p:spTree>
    <p:extLst>
      <p:ext uri="{BB962C8B-B14F-4D97-AF65-F5344CB8AC3E}">
        <p14:creationId xmlns:p14="http://schemas.microsoft.com/office/powerpoint/2010/main" val="3096104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Evaluation</a:t>
            </a:r>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19</a:t>
            </a:fld>
            <a:endParaRPr lang="en-US" dirty="0"/>
          </a:p>
        </p:txBody>
      </p:sp>
    </p:spTree>
    <p:extLst>
      <p:ext uri="{BB962C8B-B14F-4D97-AF65-F5344CB8AC3E}">
        <p14:creationId xmlns:p14="http://schemas.microsoft.com/office/powerpoint/2010/main" val="1780239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tr-TR" dirty="0"/>
              <a:t>CONTENTS</a:t>
            </a:r>
            <a:endParaRPr lang="en-US" dirty="0"/>
          </a:p>
        </p:txBody>
      </p:sp>
      <p:graphicFrame>
        <p:nvGraphicFramePr>
          <p:cNvPr id="3" name="Content Placeholder 2" descr="SmartArt timeline">
            <a:extLst>
              <a:ext uri="{FF2B5EF4-FFF2-40B4-BE49-F238E27FC236}">
                <a16:creationId xmlns:a16="http://schemas.microsoft.com/office/drawing/2014/main" id="{35D00FEB-AFED-41E5-83BA-2384F8A78F39}"/>
              </a:ext>
            </a:extLst>
          </p:cNvPr>
          <p:cNvGraphicFramePr>
            <a:graphicFrameLocks/>
          </p:cNvGraphicFramePr>
          <p:nvPr>
            <p:extLst>
              <p:ext uri="{D42A27DB-BD31-4B8C-83A1-F6EECF244321}">
                <p14:modId xmlns:p14="http://schemas.microsoft.com/office/powerpoint/2010/main" val="4226147013"/>
              </p:ext>
            </p:extLst>
          </p:nvPr>
        </p:nvGraphicFramePr>
        <p:xfrm>
          <a:off x="2052918" y="1819835"/>
          <a:ext cx="7978588" cy="4469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7A418776-9570-4140-A80E-F82B80E0FF4D}"/>
              </a:ext>
            </a:extLst>
          </p:cNvPr>
          <p:cNvSpPr>
            <a:spLocks noGrp="1"/>
          </p:cNvSpPr>
          <p:nvPr>
            <p:ph type="sldNum" sz="quarter" idx="4"/>
          </p:nvPr>
        </p:nvSpPr>
        <p:spPr/>
        <p:txBody>
          <a:bodyPr/>
          <a:lstStyle/>
          <a:p>
            <a:fld id="{191F8B1D-7B11-AC41-BEB4-AE91BA1246E6}" type="slidenum">
              <a:rPr lang="en-US" smtClean="0"/>
              <a:pPr/>
              <a:t>2</a:t>
            </a:fld>
            <a:endParaRPr lang="en-US"/>
          </a:p>
        </p:txBody>
      </p:sp>
    </p:spTree>
    <p:extLst>
      <p:ext uri="{BB962C8B-B14F-4D97-AF65-F5344CB8AC3E}">
        <p14:creationId xmlns:p14="http://schemas.microsoft.com/office/powerpoint/2010/main" val="714336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2B56-5AA9-46A5-AA71-163EC73CADB9}"/>
              </a:ext>
            </a:extLst>
          </p:cNvPr>
          <p:cNvSpPr>
            <a:spLocks noGrp="1"/>
          </p:cNvSpPr>
          <p:nvPr>
            <p:ph type="title"/>
          </p:nvPr>
        </p:nvSpPr>
        <p:spPr/>
        <p:txBody>
          <a:bodyPr/>
          <a:lstStyle/>
          <a:p>
            <a:r>
              <a:rPr lang="en-US" b="1" dirty="0"/>
              <a:t>Evaluation</a:t>
            </a:r>
          </a:p>
        </p:txBody>
      </p:sp>
      <p:sp>
        <p:nvSpPr>
          <p:cNvPr id="3" name="Content Placeholder 2">
            <a:extLst>
              <a:ext uri="{FF2B5EF4-FFF2-40B4-BE49-F238E27FC236}">
                <a16:creationId xmlns:a16="http://schemas.microsoft.com/office/drawing/2014/main" id="{DAE5DE83-6697-40BB-932F-614BDA0E0D7B}"/>
              </a:ext>
            </a:extLst>
          </p:cNvPr>
          <p:cNvSpPr>
            <a:spLocks noGrp="1"/>
          </p:cNvSpPr>
          <p:nvPr>
            <p:ph idx="1"/>
          </p:nvPr>
        </p:nvSpPr>
        <p:spPr/>
        <p:txBody>
          <a:bodyPr/>
          <a:lstStyle/>
          <a:p>
            <a:r>
              <a:rPr lang="en-US" b="1" dirty="0"/>
              <a:t>Clustering Model</a:t>
            </a:r>
          </a:p>
          <a:p>
            <a:pPr marL="0" indent="0">
              <a:buNone/>
            </a:pPr>
            <a:r>
              <a:rPr lang="en-US" dirty="0"/>
              <a:t>The model classified the rates of </a:t>
            </a:r>
          </a:p>
          <a:p>
            <a:pPr marL="0" indent="0">
              <a:buNone/>
            </a:pPr>
            <a:r>
              <a:rPr lang="en-US" dirty="0"/>
              <a:t>behaviors as healthy and unhealthy </a:t>
            </a:r>
          </a:p>
          <a:p>
            <a:pPr marL="0" indent="0">
              <a:buNone/>
            </a:pPr>
            <a:r>
              <a:rPr lang="en-US" dirty="0"/>
              <a:t>as we can see means of COPD, </a:t>
            </a:r>
          </a:p>
          <a:p>
            <a:pPr marL="0" indent="0">
              <a:buNone/>
            </a:pPr>
            <a:r>
              <a:rPr lang="en-US" dirty="0"/>
              <a:t>asthma, </a:t>
            </a:r>
            <a:r>
              <a:rPr lang="en-US" dirty="0" err="1"/>
              <a:t>diabet</a:t>
            </a:r>
            <a:r>
              <a:rPr lang="en-US" dirty="0"/>
              <a:t>, hearth disease,</a:t>
            </a:r>
          </a:p>
          <a:p>
            <a:pPr marL="0" indent="0">
              <a:buNone/>
            </a:pPr>
            <a:r>
              <a:rPr lang="en-US" dirty="0"/>
              <a:t> kidney disease and obesity </a:t>
            </a:r>
          </a:p>
          <a:p>
            <a:pPr marL="0" indent="0">
              <a:buNone/>
            </a:pPr>
            <a:r>
              <a:rPr lang="en-US" dirty="0"/>
              <a:t>rates for two different clusters.</a:t>
            </a:r>
            <a:endParaRPr lang="en-US" b="1" dirty="0"/>
          </a:p>
        </p:txBody>
      </p:sp>
      <p:sp>
        <p:nvSpPr>
          <p:cNvPr id="4" name="Slide Number Placeholder 3">
            <a:extLst>
              <a:ext uri="{FF2B5EF4-FFF2-40B4-BE49-F238E27FC236}">
                <a16:creationId xmlns:a16="http://schemas.microsoft.com/office/drawing/2014/main" id="{4E2C784B-4CBD-4AB5-A862-48EF9C1ACADE}"/>
              </a:ext>
            </a:extLst>
          </p:cNvPr>
          <p:cNvSpPr>
            <a:spLocks noGrp="1"/>
          </p:cNvSpPr>
          <p:nvPr>
            <p:ph type="sldNum" sz="quarter" idx="4"/>
          </p:nvPr>
        </p:nvSpPr>
        <p:spPr/>
        <p:txBody>
          <a:bodyPr/>
          <a:lstStyle/>
          <a:p>
            <a:fld id="{191F8B1D-7B11-AC41-BEB4-AE91BA1246E6}" type="slidenum">
              <a:rPr lang="en-US" smtClean="0"/>
              <a:pPr/>
              <a:t>20</a:t>
            </a:fld>
            <a:endParaRPr lang="en-US" dirty="0"/>
          </a:p>
        </p:txBody>
      </p:sp>
      <p:pic>
        <p:nvPicPr>
          <p:cNvPr id="5" name="Picture 4">
            <a:extLst>
              <a:ext uri="{FF2B5EF4-FFF2-40B4-BE49-F238E27FC236}">
                <a16:creationId xmlns:a16="http://schemas.microsoft.com/office/drawing/2014/main" id="{25A0BA4D-6A0D-4FD3-8968-3DE1134C86C1}"/>
              </a:ext>
            </a:extLst>
          </p:cNvPr>
          <p:cNvPicPr>
            <a:picLocks noChangeAspect="1"/>
          </p:cNvPicPr>
          <p:nvPr/>
        </p:nvPicPr>
        <p:blipFill>
          <a:blip r:embed="rId2"/>
          <a:stretch>
            <a:fillRect/>
          </a:stretch>
        </p:blipFill>
        <p:spPr>
          <a:xfrm>
            <a:off x="6306119" y="1109662"/>
            <a:ext cx="5047681" cy="4726362"/>
          </a:xfrm>
          <a:prstGeom prst="rect">
            <a:avLst/>
          </a:prstGeom>
        </p:spPr>
      </p:pic>
    </p:spTree>
    <p:extLst>
      <p:ext uri="{BB962C8B-B14F-4D97-AF65-F5344CB8AC3E}">
        <p14:creationId xmlns:p14="http://schemas.microsoft.com/office/powerpoint/2010/main" val="3018591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E3647-2445-4D9D-B911-90D5955F5A26}"/>
              </a:ext>
            </a:extLst>
          </p:cNvPr>
          <p:cNvSpPr>
            <a:spLocks noGrp="1"/>
          </p:cNvSpPr>
          <p:nvPr>
            <p:ph type="title"/>
          </p:nvPr>
        </p:nvSpPr>
        <p:spPr/>
        <p:txBody>
          <a:bodyPr/>
          <a:lstStyle/>
          <a:p>
            <a:r>
              <a:rPr lang="en-US" b="1" dirty="0"/>
              <a:t>Evaluation</a:t>
            </a:r>
          </a:p>
        </p:txBody>
      </p:sp>
      <p:sp>
        <p:nvSpPr>
          <p:cNvPr id="3" name="Content Placeholder 2">
            <a:extLst>
              <a:ext uri="{FF2B5EF4-FFF2-40B4-BE49-F238E27FC236}">
                <a16:creationId xmlns:a16="http://schemas.microsoft.com/office/drawing/2014/main" id="{49454FE4-4C61-45A3-BA03-5808E91B398A}"/>
              </a:ext>
            </a:extLst>
          </p:cNvPr>
          <p:cNvSpPr>
            <a:spLocks noGrp="1"/>
          </p:cNvSpPr>
          <p:nvPr>
            <p:ph idx="1"/>
          </p:nvPr>
        </p:nvSpPr>
        <p:spPr/>
        <p:txBody>
          <a:bodyPr/>
          <a:lstStyle/>
          <a:p>
            <a:pPr marL="0" indent="0">
              <a:buNone/>
            </a:pPr>
            <a:r>
              <a:rPr lang="en-US" dirty="0"/>
              <a:t>We can observe the distribution </a:t>
            </a:r>
          </a:p>
          <a:p>
            <a:pPr marL="0" indent="0">
              <a:buNone/>
            </a:pPr>
            <a:r>
              <a:rPr lang="en-US" dirty="0"/>
              <a:t>of the clusters on each state </a:t>
            </a:r>
          </a:p>
          <a:p>
            <a:pPr marL="0" indent="0">
              <a:buNone/>
            </a:pPr>
            <a:r>
              <a:rPr lang="en-US" dirty="0"/>
              <a:t>on US map. According to clusters, </a:t>
            </a:r>
          </a:p>
          <a:p>
            <a:pPr marL="0" indent="0">
              <a:buNone/>
            </a:pPr>
            <a:r>
              <a:rPr lang="en-US" dirty="0"/>
              <a:t>west region is more healthy </a:t>
            </a:r>
          </a:p>
          <a:p>
            <a:pPr marL="0" indent="0">
              <a:buNone/>
            </a:pPr>
            <a:r>
              <a:rPr lang="en-US" dirty="0"/>
              <a:t>than east region of US.</a:t>
            </a:r>
          </a:p>
        </p:txBody>
      </p:sp>
      <p:sp>
        <p:nvSpPr>
          <p:cNvPr id="4" name="Slide Number Placeholder 3">
            <a:extLst>
              <a:ext uri="{FF2B5EF4-FFF2-40B4-BE49-F238E27FC236}">
                <a16:creationId xmlns:a16="http://schemas.microsoft.com/office/drawing/2014/main" id="{E7A41A97-9D19-4FFB-B347-0CB7D1A7DE69}"/>
              </a:ext>
            </a:extLst>
          </p:cNvPr>
          <p:cNvSpPr>
            <a:spLocks noGrp="1"/>
          </p:cNvSpPr>
          <p:nvPr>
            <p:ph type="sldNum" sz="quarter" idx="4"/>
          </p:nvPr>
        </p:nvSpPr>
        <p:spPr/>
        <p:txBody>
          <a:bodyPr/>
          <a:lstStyle/>
          <a:p>
            <a:fld id="{191F8B1D-7B11-AC41-BEB4-AE91BA1246E6}" type="slidenum">
              <a:rPr lang="en-US" smtClean="0"/>
              <a:pPr/>
              <a:t>21</a:t>
            </a:fld>
            <a:endParaRPr lang="en-US" dirty="0"/>
          </a:p>
        </p:txBody>
      </p:sp>
      <p:pic>
        <p:nvPicPr>
          <p:cNvPr id="6" name="Picture 5">
            <a:extLst>
              <a:ext uri="{FF2B5EF4-FFF2-40B4-BE49-F238E27FC236}">
                <a16:creationId xmlns:a16="http://schemas.microsoft.com/office/drawing/2014/main" id="{350F449B-2AE3-49CC-AE33-D8CCB815A0A3}"/>
              </a:ext>
            </a:extLst>
          </p:cNvPr>
          <p:cNvPicPr>
            <a:picLocks noChangeAspect="1"/>
          </p:cNvPicPr>
          <p:nvPr/>
        </p:nvPicPr>
        <p:blipFill>
          <a:blip r:embed="rId2"/>
          <a:stretch>
            <a:fillRect/>
          </a:stretch>
        </p:blipFill>
        <p:spPr>
          <a:xfrm>
            <a:off x="5814368" y="1582688"/>
            <a:ext cx="6142868" cy="3692623"/>
          </a:xfrm>
          <a:prstGeom prst="rect">
            <a:avLst/>
          </a:prstGeom>
        </p:spPr>
      </p:pic>
    </p:spTree>
    <p:extLst>
      <p:ext uri="{BB962C8B-B14F-4D97-AF65-F5344CB8AC3E}">
        <p14:creationId xmlns:p14="http://schemas.microsoft.com/office/powerpoint/2010/main" val="764424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1B4CE-D80D-443E-B9B9-EFE57951732E}"/>
              </a:ext>
            </a:extLst>
          </p:cNvPr>
          <p:cNvSpPr>
            <a:spLocks noGrp="1"/>
          </p:cNvSpPr>
          <p:nvPr>
            <p:ph type="title"/>
          </p:nvPr>
        </p:nvSpPr>
        <p:spPr/>
        <p:txBody>
          <a:bodyPr/>
          <a:lstStyle/>
          <a:p>
            <a:r>
              <a:rPr lang="en-US" b="1" dirty="0"/>
              <a:t>Evaluation</a:t>
            </a:r>
          </a:p>
        </p:txBody>
      </p:sp>
      <p:sp>
        <p:nvSpPr>
          <p:cNvPr id="3" name="Content Placeholder 2">
            <a:extLst>
              <a:ext uri="{FF2B5EF4-FFF2-40B4-BE49-F238E27FC236}">
                <a16:creationId xmlns:a16="http://schemas.microsoft.com/office/drawing/2014/main" id="{7918FF6F-885E-48FD-81EA-23606BE2FB08}"/>
              </a:ext>
            </a:extLst>
          </p:cNvPr>
          <p:cNvSpPr>
            <a:spLocks noGrp="1"/>
          </p:cNvSpPr>
          <p:nvPr>
            <p:ph idx="1"/>
          </p:nvPr>
        </p:nvSpPr>
        <p:spPr>
          <a:xfrm>
            <a:off x="838200" y="1410030"/>
            <a:ext cx="10515600" cy="4351338"/>
          </a:xfrm>
        </p:spPr>
        <p:txBody>
          <a:bodyPr>
            <a:normAutofit/>
          </a:bodyPr>
          <a:lstStyle/>
          <a:p>
            <a:r>
              <a:rPr lang="en-US" sz="2000" dirty="0"/>
              <a:t>As we can see from the model, COPD disease </a:t>
            </a:r>
          </a:p>
          <a:p>
            <a:pPr marL="0" indent="0">
              <a:buNone/>
            </a:pPr>
            <a:r>
              <a:rPr lang="en-US" sz="2000" dirty="0"/>
              <a:t>    has a strong connection with the usage of alcohol </a:t>
            </a:r>
          </a:p>
          <a:p>
            <a:pPr marL="0" indent="0">
              <a:buNone/>
            </a:pPr>
            <a:r>
              <a:rPr lang="en-US" sz="2000" dirty="0"/>
              <a:t>    and cigarette, having mental illnesses, and lack of exercise.</a:t>
            </a:r>
          </a:p>
          <a:p>
            <a:r>
              <a:rPr lang="en-US" sz="2000" dirty="0"/>
              <a:t>When we look at the regression plot, we can see that COPD </a:t>
            </a:r>
          </a:p>
          <a:p>
            <a:pPr marL="0" indent="0">
              <a:buNone/>
            </a:pPr>
            <a:r>
              <a:rPr lang="en-US" sz="2000" dirty="0"/>
              <a:t>    disease is more dependent on smoking cigarettes than other factors.</a:t>
            </a:r>
          </a:p>
        </p:txBody>
      </p:sp>
      <p:sp>
        <p:nvSpPr>
          <p:cNvPr id="4" name="Slide Number Placeholder 3">
            <a:extLst>
              <a:ext uri="{FF2B5EF4-FFF2-40B4-BE49-F238E27FC236}">
                <a16:creationId xmlns:a16="http://schemas.microsoft.com/office/drawing/2014/main" id="{9944F98F-ECC9-44D5-8715-0B3C25CD0535}"/>
              </a:ext>
            </a:extLst>
          </p:cNvPr>
          <p:cNvSpPr>
            <a:spLocks noGrp="1"/>
          </p:cNvSpPr>
          <p:nvPr>
            <p:ph type="sldNum" sz="quarter" idx="4"/>
          </p:nvPr>
        </p:nvSpPr>
        <p:spPr/>
        <p:txBody>
          <a:bodyPr/>
          <a:lstStyle/>
          <a:p>
            <a:fld id="{191F8B1D-7B11-AC41-BEB4-AE91BA1246E6}" type="slidenum">
              <a:rPr lang="en-US" smtClean="0"/>
              <a:pPr/>
              <a:t>22</a:t>
            </a:fld>
            <a:endParaRPr lang="en-US" dirty="0"/>
          </a:p>
        </p:txBody>
      </p:sp>
      <p:pic>
        <p:nvPicPr>
          <p:cNvPr id="4098" name="Picture 2">
            <a:extLst>
              <a:ext uri="{FF2B5EF4-FFF2-40B4-BE49-F238E27FC236}">
                <a16:creationId xmlns:a16="http://schemas.microsoft.com/office/drawing/2014/main" id="{94B41AE0-1CEC-486F-B902-1A790F77F1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98" y="3686451"/>
            <a:ext cx="3762375" cy="25241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1558639-6E7D-44A3-9DF9-2326E54419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5687" y="3686451"/>
            <a:ext cx="367665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1B671C36-D22F-44DF-B933-9A17421F22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3349" y="542425"/>
            <a:ext cx="365760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C97166D8-C14F-447F-8335-1077F0E922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72097" y="3663277"/>
            <a:ext cx="3686175"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632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CDF5F-78CF-41B5-AC43-806695820B46}"/>
              </a:ext>
            </a:extLst>
          </p:cNvPr>
          <p:cNvSpPr>
            <a:spLocks noGrp="1"/>
          </p:cNvSpPr>
          <p:nvPr>
            <p:ph type="title"/>
          </p:nvPr>
        </p:nvSpPr>
        <p:spPr/>
        <p:txBody>
          <a:bodyPr/>
          <a:lstStyle/>
          <a:p>
            <a:r>
              <a:rPr lang="en-US" b="1" dirty="0"/>
              <a:t>Evaluation</a:t>
            </a:r>
          </a:p>
        </p:txBody>
      </p:sp>
      <p:pic>
        <p:nvPicPr>
          <p:cNvPr id="5" name="Content Placeholder 4">
            <a:extLst>
              <a:ext uri="{FF2B5EF4-FFF2-40B4-BE49-F238E27FC236}">
                <a16:creationId xmlns:a16="http://schemas.microsoft.com/office/drawing/2014/main" id="{2B99C056-8C6B-4828-B7B2-79CAF2B7A560}"/>
              </a:ext>
            </a:extLst>
          </p:cNvPr>
          <p:cNvPicPr>
            <a:picLocks noGrp="1" noChangeAspect="1"/>
          </p:cNvPicPr>
          <p:nvPr>
            <p:ph idx="1"/>
          </p:nvPr>
        </p:nvPicPr>
        <p:blipFill>
          <a:blip r:embed="rId2"/>
          <a:stretch>
            <a:fillRect/>
          </a:stretch>
        </p:blipFill>
        <p:spPr>
          <a:xfrm>
            <a:off x="944208" y="3115844"/>
            <a:ext cx="2812024" cy="3307367"/>
          </a:xfrm>
          <a:prstGeom prst="rect">
            <a:avLst/>
          </a:prstGeom>
        </p:spPr>
      </p:pic>
      <p:sp>
        <p:nvSpPr>
          <p:cNvPr id="4" name="Slide Number Placeholder 3">
            <a:extLst>
              <a:ext uri="{FF2B5EF4-FFF2-40B4-BE49-F238E27FC236}">
                <a16:creationId xmlns:a16="http://schemas.microsoft.com/office/drawing/2014/main" id="{0ADC05A7-D3D6-43F6-8024-1BF40E52390E}"/>
              </a:ext>
            </a:extLst>
          </p:cNvPr>
          <p:cNvSpPr>
            <a:spLocks noGrp="1"/>
          </p:cNvSpPr>
          <p:nvPr>
            <p:ph type="sldNum" sz="quarter" idx="4"/>
          </p:nvPr>
        </p:nvSpPr>
        <p:spPr/>
        <p:txBody>
          <a:bodyPr/>
          <a:lstStyle/>
          <a:p>
            <a:fld id="{191F8B1D-7B11-AC41-BEB4-AE91BA1246E6}" type="slidenum">
              <a:rPr lang="en-US" smtClean="0"/>
              <a:pPr/>
              <a:t>23</a:t>
            </a:fld>
            <a:endParaRPr lang="en-US" dirty="0"/>
          </a:p>
        </p:txBody>
      </p:sp>
      <p:pic>
        <p:nvPicPr>
          <p:cNvPr id="7" name="Picture 6">
            <a:extLst>
              <a:ext uri="{FF2B5EF4-FFF2-40B4-BE49-F238E27FC236}">
                <a16:creationId xmlns:a16="http://schemas.microsoft.com/office/drawing/2014/main" id="{F1C4274F-3992-4312-8EF5-84797CE9C473}"/>
              </a:ext>
            </a:extLst>
          </p:cNvPr>
          <p:cNvPicPr>
            <a:picLocks noChangeAspect="1"/>
          </p:cNvPicPr>
          <p:nvPr/>
        </p:nvPicPr>
        <p:blipFill>
          <a:blip r:embed="rId3"/>
          <a:stretch>
            <a:fillRect/>
          </a:stretch>
        </p:blipFill>
        <p:spPr>
          <a:xfrm>
            <a:off x="4002133" y="3336844"/>
            <a:ext cx="723963" cy="3086367"/>
          </a:xfrm>
          <a:prstGeom prst="rect">
            <a:avLst/>
          </a:prstGeom>
        </p:spPr>
      </p:pic>
      <p:sp>
        <p:nvSpPr>
          <p:cNvPr id="9" name="Content Placeholder 2">
            <a:extLst>
              <a:ext uri="{FF2B5EF4-FFF2-40B4-BE49-F238E27FC236}">
                <a16:creationId xmlns:a16="http://schemas.microsoft.com/office/drawing/2014/main" id="{1EA07543-FC5D-4FA8-A2AE-B5E7BF117589}"/>
              </a:ext>
            </a:extLst>
          </p:cNvPr>
          <p:cNvSpPr txBox="1">
            <a:spLocks/>
          </p:cNvSpPr>
          <p:nvPr/>
        </p:nvSpPr>
        <p:spPr>
          <a:xfrm>
            <a:off x="838200" y="141003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When look at prediction and actual values for some cities, we can see that our model predicts the ratios almost close to real ones such as Ontario’s COPD ratio is actually 4.8% and its predicted is equal 5.2%.</a:t>
            </a:r>
          </a:p>
        </p:txBody>
      </p:sp>
    </p:spTree>
    <p:extLst>
      <p:ext uri="{BB962C8B-B14F-4D97-AF65-F5344CB8AC3E}">
        <p14:creationId xmlns:p14="http://schemas.microsoft.com/office/powerpoint/2010/main" val="3148196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871C2-3964-4E70-AD52-DF0780574877}"/>
              </a:ext>
            </a:extLst>
          </p:cNvPr>
          <p:cNvSpPr>
            <a:spLocks noGrp="1"/>
          </p:cNvSpPr>
          <p:nvPr>
            <p:ph type="title"/>
          </p:nvPr>
        </p:nvSpPr>
        <p:spPr/>
        <p:txBody>
          <a:bodyPr/>
          <a:lstStyle/>
          <a:p>
            <a:r>
              <a:rPr lang="en-US" b="1" dirty="0"/>
              <a:t>Evaluation</a:t>
            </a:r>
          </a:p>
        </p:txBody>
      </p:sp>
      <p:sp>
        <p:nvSpPr>
          <p:cNvPr id="4" name="Slide Number Placeholder 3">
            <a:extLst>
              <a:ext uri="{FF2B5EF4-FFF2-40B4-BE49-F238E27FC236}">
                <a16:creationId xmlns:a16="http://schemas.microsoft.com/office/drawing/2014/main" id="{F63F3C7D-FBA3-4198-85F7-0AF376BA9A98}"/>
              </a:ext>
            </a:extLst>
          </p:cNvPr>
          <p:cNvSpPr>
            <a:spLocks noGrp="1"/>
          </p:cNvSpPr>
          <p:nvPr>
            <p:ph type="sldNum" sz="quarter" idx="4"/>
          </p:nvPr>
        </p:nvSpPr>
        <p:spPr/>
        <p:txBody>
          <a:bodyPr/>
          <a:lstStyle/>
          <a:p>
            <a:fld id="{191F8B1D-7B11-AC41-BEB4-AE91BA1246E6}" type="slidenum">
              <a:rPr lang="en-US" smtClean="0"/>
              <a:pPr/>
              <a:t>24</a:t>
            </a:fld>
            <a:endParaRPr lang="en-US" dirty="0"/>
          </a:p>
        </p:txBody>
      </p:sp>
      <p:sp>
        <p:nvSpPr>
          <p:cNvPr id="6" name="Content Placeholder 2">
            <a:extLst>
              <a:ext uri="{FF2B5EF4-FFF2-40B4-BE49-F238E27FC236}">
                <a16:creationId xmlns:a16="http://schemas.microsoft.com/office/drawing/2014/main" id="{D81DA460-28B6-474F-B345-13EAB28FE330}"/>
              </a:ext>
            </a:extLst>
          </p:cNvPr>
          <p:cNvSpPr>
            <a:spLocks noGrp="1"/>
          </p:cNvSpPr>
          <p:nvPr>
            <p:ph idx="1"/>
          </p:nvPr>
        </p:nvSpPr>
        <p:spPr>
          <a:xfrm>
            <a:off x="838200" y="1410030"/>
            <a:ext cx="10515600" cy="4351338"/>
          </a:xfrm>
        </p:spPr>
        <p:txBody>
          <a:bodyPr>
            <a:normAutofit/>
          </a:bodyPr>
          <a:lstStyle/>
          <a:p>
            <a:r>
              <a:rPr lang="en-US" sz="2000" dirty="0"/>
              <a:t>We can observe same things for hearth disease </a:t>
            </a:r>
          </a:p>
          <a:p>
            <a:pPr marL="0" indent="0">
              <a:buNone/>
            </a:pPr>
            <a:r>
              <a:rPr lang="en-US" sz="2000" dirty="0"/>
              <a:t>    by looking its regression plot</a:t>
            </a:r>
          </a:p>
          <a:p>
            <a:r>
              <a:rPr lang="en-US" sz="2000" dirty="0"/>
              <a:t>High blood pressure is more dominant as a predictor.</a:t>
            </a:r>
          </a:p>
        </p:txBody>
      </p:sp>
      <p:pic>
        <p:nvPicPr>
          <p:cNvPr id="5124" name="Picture 4">
            <a:extLst>
              <a:ext uri="{FF2B5EF4-FFF2-40B4-BE49-F238E27FC236}">
                <a16:creationId xmlns:a16="http://schemas.microsoft.com/office/drawing/2014/main" id="{8E033D6A-E81F-4B2D-BDF1-52A2F99B11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27" y="3585698"/>
            <a:ext cx="3705225" cy="2524125"/>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CD9625DB-98A4-41E3-A58E-0F56C9881B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3087" y="211468"/>
            <a:ext cx="360045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a:extLst>
              <a:ext uri="{FF2B5EF4-FFF2-40B4-BE49-F238E27FC236}">
                <a16:creationId xmlns:a16="http://schemas.microsoft.com/office/drawing/2014/main" id="{C63A8530-3A83-44B5-84B5-C7946ADF01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4147" y="3489820"/>
            <a:ext cx="3657600" cy="2562225"/>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a:extLst>
              <a:ext uri="{FF2B5EF4-FFF2-40B4-BE49-F238E27FC236}">
                <a16:creationId xmlns:a16="http://schemas.microsoft.com/office/drawing/2014/main" id="{C0BE1634-82C5-4147-A877-70DF93952B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175" y="3585699"/>
            <a:ext cx="3629025"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126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52DDE-63E8-4F1D-BE8E-F3340CA2B3B7}"/>
              </a:ext>
            </a:extLst>
          </p:cNvPr>
          <p:cNvSpPr>
            <a:spLocks noGrp="1"/>
          </p:cNvSpPr>
          <p:nvPr>
            <p:ph type="title"/>
          </p:nvPr>
        </p:nvSpPr>
        <p:spPr/>
        <p:txBody>
          <a:bodyPr/>
          <a:lstStyle/>
          <a:p>
            <a:r>
              <a:rPr lang="en-US" b="1" dirty="0"/>
              <a:t>Evaluation</a:t>
            </a:r>
          </a:p>
        </p:txBody>
      </p:sp>
      <p:pic>
        <p:nvPicPr>
          <p:cNvPr id="5" name="Content Placeholder 4">
            <a:extLst>
              <a:ext uri="{FF2B5EF4-FFF2-40B4-BE49-F238E27FC236}">
                <a16:creationId xmlns:a16="http://schemas.microsoft.com/office/drawing/2014/main" id="{F8CD1D13-5141-40A4-B472-C1F8342B1E75}"/>
              </a:ext>
            </a:extLst>
          </p:cNvPr>
          <p:cNvPicPr>
            <a:picLocks noGrp="1" noChangeAspect="1"/>
          </p:cNvPicPr>
          <p:nvPr>
            <p:ph idx="1"/>
          </p:nvPr>
        </p:nvPicPr>
        <p:blipFill>
          <a:blip r:embed="rId2"/>
          <a:stretch>
            <a:fillRect/>
          </a:stretch>
        </p:blipFill>
        <p:spPr>
          <a:xfrm>
            <a:off x="7327891" y="2129518"/>
            <a:ext cx="2850127" cy="3246401"/>
          </a:xfrm>
          <a:prstGeom prst="rect">
            <a:avLst/>
          </a:prstGeom>
        </p:spPr>
      </p:pic>
      <p:sp>
        <p:nvSpPr>
          <p:cNvPr id="4" name="Slide Number Placeholder 3">
            <a:extLst>
              <a:ext uri="{FF2B5EF4-FFF2-40B4-BE49-F238E27FC236}">
                <a16:creationId xmlns:a16="http://schemas.microsoft.com/office/drawing/2014/main" id="{B4E98E93-055A-4144-9C3E-806F96770C7F}"/>
              </a:ext>
            </a:extLst>
          </p:cNvPr>
          <p:cNvSpPr>
            <a:spLocks noGrp="1"/>
          </p:cNvSpPr>
          <p:nvPr>
            <p:ph type="sldNum" sz="quarter" idx="4"/>
          </p:nvPr>
        </p:nvSpPr>
        <p:spPr/>
        <p:txBody>
          <a:bodyPr/>
          <a:lstStyle/>
          <a:p>
            <a:fld id="{191F8B1D-7B11-AC41-BEB4-AE91BA1246E6}" type="slidenum">
              <a:rPr lang="en-US" smtClean="0"/>
              <a:pPr/>
              <a:t>25</a:t>
            </a:fld>
            <a:endParaRPr lang="en-US" dirty="0"/>
          </a:p>
        </p:txBody>
      </p:sp>
      <p:pic>
        <p:nvPicPr>
          <p:cNvPr id="6" name="Picture 5">
            <a:extLst>
              <a:ext uri="{FF2B5EF4-FFF2-40B4-BE49-F238E27FC236}">
                <a16:creationId xmlns:a16="http://schemas.microsoft.com/office/drawing/2014/main" id="{3F314C42-347E-416E-8183-1BF28C2316D2}"/>
              </a:ext>
            </a:extLst>
          </p:cNvPr>
          <p:cNvPicPr>
            <a:picLocks noChangeAspect="1"/>
          </p:cNvPicPr>
          <p:nvPr/>
        </p:nvPicPr>
        <p:blipFill>
          <a:blip r:embed="rId3"/>
          <a:stretch>
            <a:fillRect/>
          </a:stretch>
        </p:blipFill>
        <p:spPr>
          <a:xfrm>
            <a:off x="10408838" y="2175242"/>
            <a:ext cx="944962" cy="3200677"/>
          </a:xfrm>
          <a:prstGeom prst="rect">
            <a:avLst/>
          </a:prstGeom>
        </p:spPr>
      </p:pic>
      <p:sp>
        <p:nvSpPr>
          <p:cNvPr id="8" name="Content Placeholder 2">
            <a:extLst>
              <a:ext uri="{FF2B5EF4-FFF2-40B4-BE49-F238E27FC236}">
                <a16:creationId xmlns:a16="http://schemas.microsoft.com/office/drawing/2014/main" id="{D103C9C9-36D1-435D-A4CB-2337A03395D2}"/>
              </a:ext>
            </a:extLst>
          </p:cNvPr>
          <p:cNvSpPr txBox="1">
            <a:spLocks/>
          </p:cNvSpPr>
          <p:nvPr/>
        </p:nvSpPr>
        <p:spPr>
          <a:xfrm>
            <a:off x="625136" y="172467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3600" dirty="0"/>
              <a:t>Predicted ratio and real ones for </a:t>
            </a:r>
          </a:p>
          <a:p>
            <a:pPr marL="0" indent="0">
              <a:buNone/>
            </a:pPr>
            <a:r>
              <a:rPr lang="en-US" sz="3600" dirty="0"/>
              <a:t>  heart disease</a:t>
            </a:r>
          </a:p>
        </p:txBody>
      </p:sp>
    </p:spTree>
    <p:extLst>
      <p:ext uri="{BB962C8B-B14F-4D97-AF65-F5344CB8AC3E}">
        <p14:creationId xmlns:p14="http://schemas.microsoft.com/office/powerpoint/2010/main" val="4030343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8FDFC-3456-4004-9DDF-A7E891CE165D}"/>
              </a:ext>
            </a:extLst>
          </p:cNvPr>
          <p:cNvSpPr>
            <a:spLocks noGrp="1"/>
          </p:cNvSpPr>
          <p:nvPr>
            <p:ph type="title"/>
          </p:nvPr>
        </p:nvSpPr>
        <p:spPr/>
        <p:txBody>
          <a:bodyPr/>
          <a:lstStyle/>
          <a:p>
            <a:r>
              <a:rPr lang="en-US" b="1" dirty="0"/>
              <a:t>Evaluation</a:t>
            </a:r>
            <a:endParaRPr lang="en-US" dirty="0"/>
          </a:p>
        </p:txBody>
      </p:sp>
      <p:sp>
        <p:nvSpPr>
          <p:cNvPr id="3" name="Content Placeholder 2">
            <a:extLst>
              <a:ext uri="{FF2B5EF4-FFF2-40B4-BE49-F238E27FC236}">
                <a16:creationId xmlns:a16="http://schemas.microsoft.com/office/drawing/2014/main" id="{52636CDA-5DC7-4832-B5E5-84ACED2CF3EA}"/>
              </a:ext>
            </a:extLst>
          </p:cNvPr>
          <p:cNvSpPr>
            <a:spLocks noGrp="1"/>
          </p:cNvSpPr>
          <p:nvPr>
            <p:ph idx="1"/>
          </p:nvPr>
        </p:nvSpPr>
        <p:spPr/>
        <p:txBody>
          <a:bodyPr/>
          <a:lstStyle/>
          <a:p>
            <a:r>
              <a:rPr lang="en-US" dirty="0"/>
              <a:t>Diabetes disease is mostly dependent </a:t>
            </a:r>
          </a:p>
          <a:p>
            <a:pPr marL="0" indent="0">
              <a:buNone/>
            </a:pPr>
            <a:r>
              <a:rPr lang="en-US" dirty="0"/>
              <a:t>   lack of exercise than other factors.</a:t>
            </a:r>
          </a:p>
        </p:txBody>
      </p:sp>
      <p:sp>
        <p:nvSpPr>
          <p:cNvPr id="4" name="Slide Number Placeholder 3">
            <a:extLst>
              <a:ext uri="{FF2B5EF4-FFF2-40B4-BE49-F238E27FC236}">
                <a16:creationId xmlns:a16="http://schemas.microsoft.com/office/drawing/2014/main" id="{6D9B5ACD-F993-4385-8595-0F800ED6CA3A}"/>
              </a:ext>
            </a:extLst>
          </p:cNvPr>
          <p:cNvSpPr>
            <a:spLocks noGrp="1"/>
          </p:cNvSpPr>
          <p:nvPr>
            <p:ph type="sldNum" sz="quarter" idx="4"/>
          </p:nvPr>
        </p:nvSpPr>
        <p:spPr/>
        <p:txBody>
          <a:bodyPr/>
          <a:lstStyle/>
          <a:p>
            <a:fld id="{191F8B1D-7B11-AC41-BEB4-AE91BA1246E6}" type="slidenum">
              <a:rPr lang="en-US" smtClean="0"/>
              <a:pPr/>
              <a:t>26</a:t>
            </a:fld>
            <a:endParaRPr lang="en-US" dirty="0"/>
          </a:p>
        </p:txBody>
      </p:sp>
      <p:pic>
        <p:nvPicPr>
          <p:cNvPr id="7170" name="Picture 2">
            <a:extLst>
              <a:ext uri="{FF2B5EF4-FFF2-40B4-BE49-F238E27FC236}">
                <a16:creationId xmlns:a16="http://schemas.microsoft.com/office/drawing/2014/main" id="{70C07393-5389-4034-8330-9146CE7A9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202" y="3429000"/>
            <a:ext cx="3762375" cy="25241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51A48ECC-C401-460C-840F-42E79706D3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7733" y="696255"/>
            <a:ext cx="3667125" cy="252412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C8290136-6B59-425A-BED6-A5F0072555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9088" y="3355317"/>
            <a:ext cx="3686175" cy="2524125"/>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FEBA3F02-F47F-4B24-AC82-72DAA695FB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881" y="3355317"/>
            <a:ext cx="3667125"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640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D40E0-ABD4-42F6-9ADC-BF3B2B5198EE}"/>
              </a:ext>
            </a:extLst>
          </p:cNvPr>
          <p:cNvSpPr>
            <a:spLocks noGrp="1"/>
          </p:cNvSpPr>
          <p:nvPr>
            <p:ph type="title"/>
          </p:nvPr>
        </p:nvSpPr>
        <p:spPr/>
        <p:txBody>
          <a:bodyPr/>
          <a:lstStyle/>
          <a:p>
            <a:r>
              <a:rPr lang="en-US" b="1" dirty="0"/>
              <a:t>Evaluation</a:t>
            </a:r>
          </a:p>
        </p:txBody>
      </p:sp>
      <p:sp>
        <p:nvSpPr>
          <p:cNvPr id="4" name="Slide Number Placeholder 3">
            <a:extLst>
              <a:ext uri="{FF2B5EF4-FFF2-40B4-BE49-F238E27FC236}">
                <a16:creationId xmlns:a16="http://schemas.microsoft.com/office/drawing/2014/main" id="{C66C1945-ED97-4892-BE29-246275E17849}"/>
              </a:ext>
            </a:extLst>
          </p:cNvPr>
          <p:cNvSpPr>
            <a:spLocks noGrp="1"/>
          </p:cNvSpPr>
          <p:nvPr>
            <p:ph type="sldNum" sz="quarter" idx="4"/>
          </p:nvPr>
        </p:nvSpPr>
        <p:spPr/>
        <p:txBody>
          <a:bodyPr/>
          <a:lstStyle/>
          <a:p>
            <a:fld id="{191F8B1D-7B11-AC41-BEB4-AE91BA1246E6}" type="slidenum">
              <a:rPr lang="en-US" smtClean="0"/>
              <a:pPr/>
              <a:t>27</a:t>
            </a:fld>
            <a:endParaRPr lang="en-US" dirty="0"/>
          </a:p>
        </p:txBody>
      </p:sp>
      <p:sp>
        <p:nvSpPr>
          <p:cNvPr id="5" name="Content Placeholder 2">
            <a:extLst>
              <a:ext uri="{FF2B5EF4-FFF2-40B4-BE49-F238E27FC236}">
                <a16:creationId xmlns:a16="http://schemas.microsoft.com/office/drawing/2014/main" id="{93551762-651D-4A3B-8B3D-9D3AECD19AD5}"/>
              </a:ext>
            </a:extLst>
          </p:cNvPr>
          <p:cNvSpPr txBox="1">
            <a:spLocks noGrp="1"/>
          </p:cNvSpPr>
          <p:nvPr>
            <p:ph idx="1"/>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3600" dirty="0"/>
              <a:t>Predicted ratio and real ones for </a:t>
            </a:r>
          </a:p>
          <a:p>
            <a:pPr marL="0" indent="0">
              <a:buNone/>
            </a:pPr>
            <a:r>
              <a:rPr lang="en-US" sz="3600" dirty="0"/>
              <a:t>  diabetes</a:t>
            </a:r>
          </a:p>
        </p:txBody>
      </p:sp>
      <p:pic>
        <p:nvPicPr>
          <p:cNvPr id="6" name="Picture 5">
            <a:extLst>
              <a:ext uri="{FF2B5EF4-FFF2-40B4-BE49-F238E27FC236}">
                <a16:creationId xmlns:a16="http://schemas.microsoft.com/office/drawing/2014/main" id="{59BA885E-94D6-42D0-A4A0-CB24AE327242}"/>
              </a:ext>
            </a:extLst>
          </p:cNvPr>
          <p:cNvPicPr>
            <a:picLocks noChangeAspect="1"/>
          </p:cNvPicPr>
          <p:nvPr/>
        </p:nvPicPr>
        <p:blipFill>
          <a:blip r:embed="rId2"/>
          <a:stretch>
            <a:fillRect/>
          </a:stretch>
        </p:blipFill>
        <p:spPr>
          <a:xfrm>
            <a:off x="7006785" y="2582045"/>
            <a:ext cx="3185436" cy="3132091"/>
          </a:xfrm>
          <a:prstGeom prst="rect">
            <a:avLst/>
          </a:prstGeom>
        </p:spPr>
      </p:pic>
      <p:pic>
        <p:nvPicPr>
          <p:cNvPr id="7" name="Picture 6">
            <a:extLst>
              <a:ext uri="{FF2B5EF4-FFF2-40B4-BE49-F238E27FC236}">
                <a16:creationId xmlns:a16="http://schemas.microsoft.com/office/drawing/2014/main" id="{B77E21B9-5F95-4416-A679-6E190D698B3F}"/>
              </a:ext>
            </a:extLst>
          </p:cNvPr>
          <p:cNvPicPr>
            <a:picLocks noChangeAspect="1"/>
          </p:cNvPicPr>
          <p:nvPr/>
        </p:nvPicPr>
        <p:blipFill>
          <a:blip r:embed="rId3"/>
          <a:stretch>
            <a:fillRect/>
          </a:stretch>
        </p:blipFill>
        <p:spPr>
          <a:xfrm>
            <a:off x="10426566" y="2555372"/>
            <a:ext cx="784928" cy="3185436"/>
          </a:xfrm>
          <a:prstGeom prst="rect">
            <a:avLst/>
          </a:prstGeom>
        </p:spPr>
      </p:pic>
    </p:spTree>
    <p:extLst>
      <p:ext uri="{BB962C8B-B14F-4D97-AF65-F5344CB8AC3E}">
        <p14:creationId xmlns:p14="http://schemas.microsoft.com/office/powerpoint/2010/main" val="557310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49CAE-8067-4D96-B827-459F98339AA6}"/>
              </a:ext>
            </a:extLst>
          </p:cNvPr>
          <p:cNvSpPr>
            <a:spLocks noGrp="1"/>
          </p:cNvSpPr>
          <p:nvPr>
            <p:ph type="title"/>
          </p:nvPr>
        </p:nvSpPr>
        <p:spPr/>
        <p:txBody>
          <a:bodyPr/>
          <a:lstStyle/>
          <a:p>
            <a:r>
              <a:rPr lang="en-US" b="1" dirty="0"/>
              <a:t>Evaluation</a:t>
            </a:r>
          </a:p>
        </p:txBody>
      </p:sp>
      <p:sp>
        <p:nvSpPr>
          <p:cNvPr id="3" name="Content Placeholder 2">
            <a:extLst>
              <a:ext uri="{FF2B5EF4-FFF2-40B4-BE49-F238E27FC236}">
                <a16:creationId xmlns:a16="http://schemas.microsoft.com/office/drawing/2014/main" id="{26E5D036-F436-4EEB-B61F-396C871AF6AC}"/>
              </a:ext>
            </a:extLst>
          </p:cNvPr>
          <p:cNvSpPr>
            <a:spLocks noGrp="1"/>
          </p:cNvSpPr>
          <p:nvPr>
            <p:ph idx="1"/>
          </p:nvPr>
        </p:nvSpPr>
        <p:spPr/>
        <p:txBody>
          <a:bodyPr/>
          <a:lstStyle/>
          <a:p>
            <a:r>
              <a:rPr lang="en-US" dirty="0"/>
              <a:t>Kidney disease is mostly dependent </a:t>
            </a:r>
          </a:p>
          <a:p>
            <a:pPr marL="0" indent="0">
              <a:buNone/>
            </a:pPr>
            <a:r>
              <a:rPr lang="en-US" dirty="0"/>
              <a:t>   on occurring diabetes disease </a:t>
            </a:r>
          </a:p>
          <a:p>
            <a:pPr marL="0" indent="0">
              <a:buNone/>
            </a:pPr>
            <a:r>
              <a:rPr lang="en-US" dirty="0"/>
              <a:t>   than other factors.</a:t>
            </a:r>
          </a:p>
        </p:txBody>
      </p:sp>
      <p:sp>
        <p:nvSpPr>
          <p:cNvPr id="4" name="Slide Number Placeholder 3">
            <a:extLst>
              <a:ext uri="{FF2B5EF4-FFF2-40B4-BE49-F238E27FC236}">
                <a16:creationId xmlns:a16="http://schemas.microsoft.com/office/drawing/2014/main" id="{EA19F48D-867D-4EC7-A5F7-F4AC37BE431C}"/>
              </a:ext>
            </a:extLst>
          </p:cNvPr>
          <p:cNvSpPr>
            <a:spLocks noGrp="1"/>
          </p:cNvSpPr>
          <p:nvPr>
            <p:ph type="sldNum" sz="quarter" idx="4"/>
          </p:nvPr>
        </p:nvSpPr>
        <p:spPr/>
        <p:txBody>
          <a:bodyPr/>
          <a:lstStyle/>
          <a:p>
            <a:fld id="{191F8B1D-7B11-AC41-BEB4-AE91BA1246E6}" type="slidenum">
              <a:rPr lang="en-US" smtClean="0"/>
              <a:pPr/>
              <a:t>28</a:t>
            </a:fld>
            <a:endParaRPr lang="en-US" dirty="0"/>
          </a:p>
        </p:txBody>
      </p:sp>
      <p:pic>
        <p:nvPicPr>
          <p:cNvPr id="9218" name="Picture 2">
            <a:extLst>
              <a:ext uri="{FF2B5EF4-FFF2-40B4-BE49-F238E27FC236}">
                <a16:creationId xmlns:a16="http://schemas.microsoft.com/office/drawing/2014/main" id="{409B65AC-0B0C-48E6-A8EE-4069047585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1492" y="681037"/>
            <a:ext cx="3790950" cy="25527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C4C8A9DF-7F9C-47F7-AC44-10F35DACFC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6742" y="3549649"/>
            <a:ext cx="3695700" cy="2543175"/>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F7C47A9D-60B0-46A2-AB1A-6BCC5C4A72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1375" y="3424159"/>
            <a:ext cx="3714750" cy="2552700"/>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a:extLst>
              <a:ext uri="{FF2B5EF4-FFF2-40B4-BE49-F238E27FC236}">
                <a16:creationId xmlns:a16="http://schemas.microsoft.com/office/drawing/2014/main" id="{10C2EEC6-74A3-493F-9799-195F7DDEE4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399791"/>
            <a:ext cx="3695700"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797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49CAE-8067-4D96-B827-459F98339AA6}"/>
              </a:ext>
            </a:extLst>
          </p:cNvPr>
          <p:cNvSpPr>
            <a:spLocks noGrp="1"/>
          </p:cNvSpPr>
          <p:nvPr>
            <p:ph type="title"/>
          </p:nvPr>
        </p:nvSpPr>
        <p:spPr/>
        <p:txBody>
          <a:bodyPr/>
          <a:lstStyle/>
          <a:p>
            <a:r>
              <a:rPr lang="en-US" b="1" dirty="0"/>
              <a:t>Evaluation</a:t>
            </a:r>
          </a:p>
        </p:txBody>
      </p:sp>
      <p:pic>
        <p:nvPicPr>
          <p:cNvPr id="5" name="Content Placeholder 4">
            <a:extLst>
              <a:ext uri="{FF2B5EF4-FFF2-40B4-BE49-F238E27FC236}">
                <a16:creationId xmlns:a16="http://schemas.microsoft.com/office/drawing/2014/main" id="{07C954AD-B517-47B2-B5A8-7793F9D13E3A}"/>
              </a:ext>
            </a:extLst>
          </p:cNvPr>
          <p:cNvPicPr>
            <a:picLocks noGrp="1" noChangeAspect="1"/>
          </p:cNvPicPr>
          <p:nvPr>
            <p:ph idx="1"/>
          </p:nvPr>
        </p:nvPicPr>
        <p:blipFill>
          <a:blip r:embed="rId2"/>
          <a:stretch>
            <a:fillRect/>
          </a:stretch>
        </p:blipFill>
        <p:spPr>
          <a:xfrm>
            <a:off x="6991583" y="2381903"/>
            <a:ext cx="3162574" cy="3238781"/>
          </a:xfrm>
          <a:prstGeom prst="rect">
            <a:avLst/>
          </a:prstGeom>
        </p:spPr>
      </p:pic>
      <p:sp>
        <p:nvSpPr>
          <p:cNvPr id="4" name="Slide Number Placeholder 3">
            <a:extLst>
              <a:ext uri="{FF2B5EF4-FFF2-40B4-BE49-F238E27FC236}">
                <a16:creationId xmlns:a16="http://schemas.microsoft.com/office/drawing/2014/main" id="{EA19F48D-867D-4EC7-A5F7-F4AC37BE431C}"/>
              </a:ext>
            </a:extLst>
          </p:cNvPr>
          <p:cNvSpPr>
            <a:spLocks noGrp="1"/>
          </p:cNvSpPr>
          <p:nvPr>
            <p:ph type="sldNum" sz="quarter" idx="4"/>
          </p:nvPr>
        </p:nvSpPr>
        <p:spPr/>
        <p:txBody>
          <a:bodyPr/>
          <a:lstStyle/>
          <a:p>
            <a:fld id="{191F8B1D-7B11-AC41-BEB4-AE91BA1246E6}" type="slidenum">
              <a:rPr lang="en-US" smtClean="0"/>
              <a:pPr/>
              <a:t>29</a:t>
            </a:fld>
            <a:endParaRPr lang="en-US" dirty="0"/>
          </a:p>
        </p:txBody>
      </p:sp>
      <p:pic>
        <p:nvPicPr>
          <p:cNvPr id="6" name="Picture 5">
            <a:extLst>
              <a:ext uri="{FF2B5EF4-FFF2-40B4-BE49-F238E27FC236}">
                <a16:creationId xmlns:a16="http://schemas.microsoft.com/office/drawing/2014/main" id="{76D5116A-DBCD-4373-B22B-08481459745D}"/>
              </a:ext>
            </a:extLst>
          </p:cNvPr>
          <p:cNvPicPr>
            <a:picLocks noChangeAspect="1"/>
          </p:cNvPicPr>
          <p:nvPr/>
        </p:nvPicPr>
        <p:blipFill>
          <a:blip r:embed="rId3"/>
          <a:stretch>
            <a:fillRect/>
          </a:stretch>
        </p:blipFill>
        <p:spPr>
          <a:xfrm>
            <a:off x="10495152" y="2511455"/>
            <a:ext cx="716342" cy="3109229"/>
          </a:xfrm>
          <a:prstGeom prst="rect">
            <a:avLst/>
          </a:prstGeom>
        </p:spPr>
      </p:pic>
      <p:sp>
        <p:nvSpPr>
          <p:cNvPr id="7" name="Content Placeholder 2">
            <a:extLst>
              <a:ext uri="{FF2B5EF4-FFF2-40B4-BE49-F238E27FC236}">
                <a16:creationId xmlns:a16="http://schemas.microsoft.com/office/drawing/2014/main" id="{97496A32-A588-45D0-B4EC-F483A5D85F5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3600" dirty="0"/>
              <a:t>Predicted ratio and </a:t>
            </a:r>
          </a:p>
          <a:p>
            <a:pPr marL="0" indent="0">
              <a:buNone/>
            </a:pPr>
            <a:r>
              <a:rPr lang="en-US" sz="3600" dirty="0"/>
              <a:t>  real ones for kidney disease</a:t>
            </a:r>
          </a:p>
        </p:txBody>
      </p:sp>
    </p:spTree>
    <p:extLst>
      <p:ext uri="{BB962C8B-B14F-4D97-AF65-F5344CB8AC3E}">
        <p14:creationId xmlns:p14="http://schemas.microsoft.com/office/powerpoint/2010/main" val="1257001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Problem</a:t>
            </a:r>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3</a:t>
            </a:fld>
            <a:endParaRPr lang="en-US" dirty="0"/>
          </a:p>
        </p:txBody>
      </p:sp>
    </p:spTree>
    <p:extLst>
      <p:ext uri="{BB962C8B-B14F-4D97-AF65-F5344CB8AC3E}">
        <p14:creationId xmlns:p14="http://schemas.microsoft.com/office/powerpoint/2010/main" val="1382478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p>
        </p:txBody>
      </p:sp>
      <p:sp>
        <p:nvSpPr>
          <p:cNvPr id="3" name="Content Placeholder 2"/>
          <p:cNvSpPr>
            <a:spLocks noGrp="1"/>
          </p:cNvSpPr>
          <p:nvPr>
            <p:ph idx="1"/>
          </p:nvPr>
        </p:nvSpPr>
        <p:spPr/>
        <p:txBody>
          <a:bodyPr>
            <a:normAutofit/>
          </a:bodyPr>
          <a:lstStyle/>
          <a:p>
            <a:r>
              <a:rPr lang="en-US" dirty="0"/>
              <a:t>A folium library to indicate clusters on the US map:  </a:t>
            </a:r>
          </a:p>
          <a:p>
            <a:pPr lvl="1"/>
            <a:r>
              <a:rPr lang="en-US" sz="2000" dirty="0">
                <a:hlinkClick r:id="rId2"/>
              </a:rPr>
              <a:t>https://github.com/python-visualization/folium/</a:t>
            </a:r>
            <a:endParaRPr lang="en-US" sz="2000" dirty="0"/>
          </a:p>
          <a:p>
            <a:r>
              <a:rPr lang="en-US" dirty="0"/>
              <a:t>Disease and behavior datasets for 500 cities of US:</a:t>
            </a:r>
          </a:p>
          <a:p>
            <a:pPr lvl="1"/>
            <a:r>
              <a:rPr lang="en-US" sz="2000" dirty="0">
                <a:hlinkClick r:id="rId3" tooltip="https://chronicdata.cdc.gov/browse?q=500&amp;sortBy=relevance"/>
              </a:rPr>
              <a:t>https://chronicdata.cdc.gov/browse?q=500&amp;sortBy=relevance</a:t>
            </a:r>
            <a:endParaRPr lang="en-US" sz="2000" dirty="0"/>
          </a:p>
          <a:p>
            <a:r>
              <a:rPr lang="en-US" dirty="0"/>
              <a:t>Air pollution dataset of the US: </a:t>
            </a:r>
          </a:p>
          <a:p>
            <a:pPr lvl="1"/>
            <a:r>
              <a:rPr lang="en-US" sz="2000" dirty="0">
                <a:hlinkClick r:id="rId4" tooltip="https://aqs.epa.gov/aqsweb/airdata/download_files.html"/>
              </a:rPr>
              <a:t>https://aqs.epa.gov/aqsweb/airdata/download_files.html</a:t>
            </a:r>
            <a:endParaRPr lang="en-US" sz="2000" dirty="0"/>
          </a:p>
        </p:txBody>
      </p:sp>
      <p:sp>
        <p:nvSpPr>
          <p:cNvPr id="4" name="Slide Number Placeholder 3"/>
          <p:cNvSpPr>
            <a:spLocks noGrp="1"/>
          </p:cNvSpPr>
          <p:nvPr>
            <p:ph type="sldNum" sz="quarter" idx="4"/>
          </p:nvPr>
        </p:nvSpPr>
        <p:spPr/>
        <p:txBody>
          <a:bodyPr/>
          <a:lstStyle/>
          <a:p>
            <a:fld id="{191F8B1D-7B11-AC41-BEB4-AE91BA1246E6}" type="slidenum">
              <a:rPr lang="en-US" smtClean="0"/>
              <a:pPr/>
              <a:t>30</a:t>
            </a:fld>
            <a:endParaRPr lang="en-US" dirty="0"/>
          </a:p>
        </p:txBody>
      </p:sp>
    </p:spTree>
    <p:extLst>
      <p:ext uri="{BB962C8B-B14F-4D97-AF65-F5344CB8AC3E}">
        <p14:creationId xmlns:p14="http://schemas.microsoft.com/office/powerpoint/2010/main" val="910628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768350"/>
            <a:ext cx="10515600" cy="1042521"/>
          </a:xfrm>
        </p:spPr>
        <p:txBody>
          <a:bodyPr>
            <a:normAutofit/>
          </a:bodyPr>
          <a:lstStyle/>
          <a:p>
            <a:r>
              <a:rPr lang="tr-TR" dirty="0"/>
              <a:t>PROBLEM</a:t>
            </a:r>
            <a:endParaRPr lang="en-US" dirty="0"/>
          </a:p>
        </p:txBody>
      </p:sp>
      <p:sp>
        <p:nvSpPr>
          <p:cNvPr id="5" name="Text Placeholder 4"/>
          <p:cNvSpPr>
            <a:spLocks noGrp="1"/>
          </p:cNvSpPr>
          <p:nvPr>
            <p:ph type="body" idx="1"/>
          </p:nvPr>
        </p:nvSpPr>
        <p:spPr>
          <a:xfrm>
            <a:off x="831850" y="1936377"/>
            <a:ext cx="10515600" cy="4153274"/>
          </a:xfrm>
        </p:spPr>
        <p:txBody>
          <a:bodyPr/>
          <a:lstStyle/>
          <a:p>
            <a:r>
              <a:rPr lang="tr-TR" b="1" dirty="0">
                <a:solidFill>
                  <a:schemeClr val="tx1"/>
                </a:solidFill>
              </a:rPr>
              <a:t>DEFINITION</a:t>
            </a:r>
          </a:p>
          <a:p>
            <a:r>
              <a:rPr lang="en-US" dirty="0">
                <a:solidFill>
                  <a:schemeClr val="tx1"/>
                </a:solidFill>
              </a:rPr>
              <a:t>Recently, as we observe with COVID-19, lack of investments about the significant field causes great problems. Of course, a virus is not a predictable factor however, at least some provisions must be made before turning predictable diseases into an enormous problem. Naturally, these should depend on some external and behavioral factors to be predictable. Thus, health investments can be extended to predict forward looking by observing external factors and people's behaviors. At the same, social education can be improved and social opportunities can be extended in favor of analyzing these relations.</a:t>
            </a:r>
            <a:endParaRPr lang="tr-TR" sz="1800" dirty="0">
              <a:solidFill>
                <a:schemeClr val="tx1"/>
              </a:solidFill>
            </a:endParaRPr>
          </a:p>
          <a:p>
            <a:endParaRPr lang="en-US" dirty="0"/>
          </a:p>
        </p:txBody>
      </p:sp>
    </p:spTree>
    <p:extLst>
      <p:ext uri="{BB962C8B-B14F-4D97-AF65-F5344CB8AC3E}">
        <p14:creationId xmlns:p14="http://schemas.microsoft.com/office/powerpoint/2010/main" val="637347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770964"/>
            <a:ext cx="10515600" cy="1335741"/>
          </a:xfrm>
        </p:spPr>
        <p:txBody>
          <a:bodyPr>
            <a:normAutofit/>
          </a:bodyPr>
          <a:lstStyle/>
          <a:p>
            <a:r>
              <a:rPr lang="tr-TR" dirty="0"/>
              <a:t>PROBLEM</a:t>
            </a:r>
            <a:endParaRPr lang="en-US" dirty="0"/>
          </a:p>
        </p:txBody>
      </p:sp>
      <p:sp>
        <p:nvSpPr>
          <p:cNvPr id="2" name="Rectangle 1">
            <a:extLst>
              <a:ext uri="{FF2B5EF4-FFF2-40B4-BE49-F238E27FC236}">
                <a16:creationId xmlns:a16="http://schemas.microsoft.com/office/drawing/2014/main" id="{427C68F2-C16E-4FCF-A6CB-C404CB94EC73}"/>
              </a:ext>
            </a:extLst>
          </p:cNvPr>
          <p:cNvSpPr/>
          <p:nvPr/>
        </p:nvSpPr>
        <p:spPr>
          <a:xfrm>
            <a:off x="838200" y="2234044"/>
            <a:ext cx="8184776" cy="1477328"/>
          </a:xfrm>
          <a:prstGeom prst="rect">
            <a:avLst/>
          </a:prstGeom>
        </p:spPr>
        <p:txBody>
          <a:bodyPr wrap="square">
            <a:spAutoFit/>
          </a:bodyPr>
          <a:lstStyle/>
          <a:p>
            <a:r>
              <a:rPr lang="tr-TR" b="1" dirty="0"/>
              <a:t>Our Solution and Project Definition</a:t>
            </a:r>
          </a:p>
          <a:p>
            <a:r>
              <a:rPr lang="en-US" dirty="0"/>
              <a:t>The project aims to create a model by analyzing the distribution of people's behaviors and external factors and the effects of them on the most common chronic diseases in the cities of the United States. This model purposes to classify the regions by their health situations and predict the percentage of diseases occurring.</a:t>
            </a:r>
            <a:endParaRPr lang="tr-TR" dirty="0"/>
          </a:p>
        </p:txBody>
      </p:sp>
      <p:sp>
        <p:nvSpPr>
          <p:cNvPr id="3" name="Slide Number Placeholder 2">
            <a:extLst>
              <a:ext uri="{FF2B5EF4-FFF2-40B4-BE49-F238E27FC236}">
                <a16:creationId xmlns:a16="http://schemas.microsoft.com/office/drawing/2014/main" id="{C361D63C-43A9-47F6-B699-C8ECC024EB42}"/>
              </a:ext>
            </a:extLst>
          </p:cNvPr>
          <p:cNvSpPr>
            <a:spLocks noGrp="1"/>
          </p:cNvSpPr>
          <p:nvPr>
            <p:ph type="sldNum" sz="quarter" idx="4"/>
          </p:nvPr>
        </p:nvSpPr>
        <p:spPr/>
        <p:txBody>
          <a:bodyPr/>
          <a:lstStyle/>
          <a:p>
            <a:fld id="{191F8B1D-7B11-AC41-BEB4-AE91BA1246E6}" type="slidenum">
              <a:rPr lang="en-US" smtClean="0"/>
              <a:pPr/>
              <a:t>5</a:t>
            </a:fld>
            <a:endParaRPr lang="en-US"/>
          </a:p>
        </p:txBody>
      </p:sp>
    </p:spTree>
    <p:extLst>
      <p:ext uri="{BB962C8B-B14F-4D97-AF65-F5344CB8AC3E}">
        <p14:creationId xmlns:p14="http://schemas.microsoft.com/office/powerpoint/2010/main" val="1424355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Understanding</a:t>
            </a:r>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6</a:t>
            </a:fld>
            <a:endParaRPr lang="en-US" dirty="0"/>
          </a:p>
        </p:txBody>
      </p:sp>
    </p:spTree>
    <p:extLst>
      <p:ext uri="{BB962C8B-B14F-4D97-AF65-F5344CB8AC3E}">
        <p14:creationId xmlns:p14="http://schemas.microsoft.com/office/powerpoint/2010/main" val="2528319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768350"/>
            <a:ext cx="10515600" cy="1105180"/>
          </a:xfrm>
        </p:spPr>
        <p:txBody>
          <a:bodyPr/>
          <a:lstStyle/>
          <a:p>
            <a:r>
              <a:rPr lang="en-US" dirty="0"/>
              <a:t>Data</a:t>
            </a:r>
            <a:r>
              <a:rPr lang="tr-TR" dirty="0"/>
              <a:t> Understanding</a:t>
            </a:r>
            <a:endParaRPr lang="en-US" dirty="0"/>
          </a:p>
        </p:txBody>
      </p:sp>
      <p:sp>
        <p:nvSpPr>
          <p:cNvPr id="5" name="Text Placeholder 4"/>
          <p:cNvSpPr>
            <a:spLocks noGrp="1"/>
          </p:cNvSpPr>
          <p:nvPr>
            <p:ph type="body" idx="1"/>
          </p:nvPr>
        </p:nvSpPr>
        <p:spPr>
          <a:xfrm>
            <a:off x="831850" y="1999129"/>
            <a:ext cx="10515600" cy="4090521"/>
          </a:xfrm>
        </p:spPr>
        <p:txBody>
          <a:bodyPr/>
          <a:lstStyle/>
          <a:p>
            <a:r>
              <a:rPr lang="tr-TR" b="1" dirty="0">
                <a:solidFill>
                  <a:schemeClr val="tx1"/>
                </a:solidFill>
              </a:rPr>
              <a:t>DATA DEFINITIONS</a:t>
            </a:r>
          </a:p>
          <a:p>
            <a:r>
              <a:rPr lang="en-US" dirty="0">
                <a:solidFill>
                  <a:schemeClr val="tx1"/>
                </a:solidFill>
              </a:rPr>
              <a:t>We used the data</a:t>
            </a:r>
            <a:r>
              <a:rPr lang="tr-TR" dirty="0">
                <a:solidFill>
                  <a:schemeClr val="tx1"/>
                </a:solidFill>
              </a:rPr>
              <a:t>sets</a:t>
            </a:r>
            <a:r>
              <a:rPr lang="en-US" dirty="0">
                <a:solidFill>
                  <a:schemeClr val="tx1"/>
                </a:solidFill>
              </a:rPr>
              <a:t> we provided from CDC (Centers for Disease Control and Prevention) for this research. This data</a:t>
            </a:r>
            <a:r>
              <a:rPr lang="tr-TR" dirty="0">
                <a:solidFill>
                  <a:schemeClr val="tx1"/>
                </a:solidFill>
              </a:rPr>
              <a:t>sets</a:t>
            </a:r>
            <a:r>
              <a:rPr lang="en-US" dirty="0">
                <a:solidFill>
                  <a:schemeClr val="tx1"/>
                </a:solidFill>
              </a:rPr>
              <a:t> is based on research from over 500 cities in America</a:t>
            </a:r>
            <a:r>
              <a:rPr lang="tr-TR" dirty="0">
                <a:solidFill>
                  <a:schemeClr val="tx1"/>
                </a:solidFill>
              </a:rPr>
              <a:t>. Datasets</a:t>
            </a:r>
            <a:r>
              <a:rPr lang="en-US" dirty="0">
                <a:solidFill>
                  <a:schemeClr val="tx1"/>
                </a:solidFill>
              </a:rPr>
              <a:t> include the ratio of some diseases and behavioral factors of people to the population of the city.</a:t>
            </a:r>
            <a:endParaRPr lang="tr-TR" dirty="0">
              <a:solidFill>
                <a:schemeClr val="tx1"/>
              </a:solidFill>
            </a:endParaRPr>
          </a:p>
          <a:p>
            <a:endParaRPr lang="en-US" dirty="0"/>
          </a:p>
        </p:txBody>
      </p:sp>
    </p:spTree>
    <p:extLst>
      <p:ext uri="{BB962C8B-B14F-4D97-AF65-F5344CB8AC3E}">
        <p14:creationId xmlns:p14="http://schemas.microsoft.com/office/powerpoint/2010/main" val="1911240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1203699"/>
          </a:xfrm>
        </p:spPr>
        <p:txBody>
          <a:bodyPr/>
          <a:lstStyle/>
          <a:p>
            <a:r>
              <a:rPr lang="en-US" dirty="0"/>
              <a:t>Data</a:t>
            </a:r>
            <a:r>
              <a:rPr lang="tr-TR" dirty="0"/>
              <a:t> Understanding</a:t>
            </a:r>
            <a:endParaRPr lang="en-US" dirty="0"/>
          </a:p>
        </p:txBody>
      </p:sp>
      <p:sp>
        <p:nvSpPr>
          <p:cNvPr id="2" name="Rectangle 1">
            <a:extLst>
              <a:ext uri="{FF2B5EF4-FFF2-40B4-BE49-F238E27FC236}">
                <a16:creationId xmlns:a16="http://schemas.microsoft.com/office/drawing/2014/main" id="{0BD5B3FD-578E-45DE-9D5F-F90E5FD8DCB0}"/>
              </a:ext>
            </a:extLst>
          </p:cNvPr>
          <p:cNvSpPr/>
          <p:nvPr/>
        </p:nvSpPr>
        <p:spPr>
          <a:xfrm>
            <a:off x="838200" y="1667814"/>
            <a:ext cx="8305800" cy="3631763"/>
          </a:xfrm>
          <a:prstGeom prst="rect">
            <a:avLst/>
          </a:prstGeom>
        </p:spPr>
        <p:txBody>
          <a:bodyPr wrap="square">
            <a:spAutoFit/>
          </a:bodyPr>
          <a:lstStyle/>
          <a:p>
            <a:r>
              <a:rPr lang="tr-TR" sz="1400" b="1" dirty="0"/>
              <a:t>Which datas include in our resarch?</a:t>
            </a:r>
          </a:p>
          <a:p>
            <a:r>
              <a:rPr lang="tr-TR" dirty="0"/>
              <a:t>-</a:t>
            </a:r>
            <a:r>
              <a:rPr lang="en-US" dirty="0"/>
              <a:t>Rates of binge drinking.</a:t>
            </a:r>
            <a:br>
              <a:rPr lang="en-US" sz="1400" dirty="0"/>
            </a:br>
            <a:r>
              <a:rPr lang="tr-TR" sz="1400" dirty="0"/>
              <a:t>-</a:t>
            </a:r>
            <a:r>
              <a:rPr lang="en-US" dirty="0"/>
              <a:t>Rates of sleep less than 7 hour in one day.</a:t>
            </a:r>
            <a:br>
              <a:rPr lang="en-US" sz="1400" dirty="0"/>
            </a:br>
            <a:r>
              <a:rPr lang="tr-TR" sz="1400" dirty="0"/>
              <a:t>-</a:t>
            </a:r>
            <a:r>
              <a:rPr lang="en-US" dirty="0"/>
              <a:t>Rates of occ</a:t>
            </a:r>
            <a:r>
              <a:rPr lang="tr-TR" dirty="0"/>
              <a:t>uring</a:t>
            </a:r>
            <a:r>
              <a:rPr lang="en-US" dirty="0"/>
              <a:t> mental </a:t>
            </a:r>
            <a:r>
              <a:rPr lang="tr-TR" dirty="0"/>
              <a:t>ilnessess</a:t>
            </a:r>
            <a:r>
              <a:rPr lang="en-US" dirty="0"/>
              <a:t> more than 14 day.</a:t>
            </a:r>
            <a:br>
              <a:rPr lang="en-US" sz="1400" dirty="0"/>
            </a:br>
            <a:r>
              <a:rPr lang="tr-TR" sz="1400" dirty="0"/>
              <a:t>-</a:t>
            </a:r>
            <a:r>
              <a:rPr lang="en-US" dirty="0"/>
              <a:t>Rates of occ</a:t>
            </a:r>
            <a:r>
              <a:rPr lang="tr-TR" dirty="0"/>
              <a:t>uring</a:t>
            </a:r>
            <a:r>
              <a:rPr lang="en-US" dirty="0"/>
              <a:t> cancer (skin cancer is excluded)</a:t>
            </a:r>
            <a:br>
              <a:rPr lang="en-US" sz="1400" dirty="0"/>
            </a:br>
            <a:r>
              <a:rPr lang="tr-TR" sz="1400" dirty="0"/>
              <a:t>-</a:t>
            </a:r>
            <a:r>
              <a:rPr lang="en-US" dirty="0"/>
              <a:t>Rates of cholesterol patients.</a:t>
            </a:r>
            <a:br>
              <a:rPr lang="en-US" sz="1400" dirty="0"/>
            </a:br>
            <a:r>
              <a:rPr lang="tr-TR" sz="1400" dirty="0"/>
              <a:t>-</a:t>
            </a:r>
            <a:r>
              <a:rPr lang="en-US" dirty="0"/>
              <a:t>Rates of occ</a:t>
            </a:r>
            <a:r>
              <a:rPr lang="tr-TR" dirty="0"/>
              <a:t>uring</a:t>
            </a:r>
            <a:r>
              <a:rPr lang="en-US" dirty="0"/>
              <a:t> hearth disease.</a:t>
            </a:r>
            <a:br>
              <a:rPr lang="en-US" sz="1400" dirty="0"/>
            </a:br>
            <a:r>
              <a:rPr lang="tr-TR" sz="1400" dirty="0"/>
              <a:t>-</a:t>
            </a:r>
            <a:r>
              <a:rPr lang="en-US" dirty="0"/>
              <a:t>Rates of obesity.</a:t>
            </a:r>
            <a:br>
              <a:rPr lang="en-US" sz="1400" dirty="0"/>
            </a:br>
            <a:r>
              <a:rPr lang="tr-TR" sz="1400" dirty="0"/>
              <a:t>-</a:t>
            </a:r>
            <a:r>
              <a:rPr lang="en-US" dirty="0"/>
              <a:t>Rates of occ</a:t>
            </a:r>
            <a:r>
              <a:rPr lang="tr-TR" dirty="0"/>
              <a:t>uring</a:t>
            </a:r>
            <a:r>
              <a:rPr lang="en-US" dirty="0"/>
              <a:t> </a:t>
            </a:r>
            <a:r>
              <a:rPr lang="tr-TR" dirty="0"/>
              <a:t>diabete</a:t>
            </a:r>
            <a:r>
              <a:rPr lang="en-US" dirty="0"/>
              <a:t> disease.</a:t>
            </a:r>
            <a:br>
              <a:rPr lang="en-US" sz="1400" dirty="0"/>
            </a:br>
            <a:r>
              <a:rPr lang="tr-TR" sz="1400" dirty="0"/>
              <a:t>-</a:t>
            </a:r>
            <a:r>
              <a:rPr lang="en-US" dirty="0"/>
              <a:t>Rates of lack of exercise.</a:t>
            </a:r>
            <a:br>
              <a:rPr lang="en-US" sz="1400" dirty="0"/>
            </a:br>
            <a:r>
              <a:rPr lang="tr-TR" sz="1400" dirty="0"/>
              <a:t>-</a:t>
            </a:r>
            <a:r>
              <a:rPr lang="en-US" dirty="0"/>
              <a:t>Rates of regularly visiting the hospital for check-up.</a:t>
            </a:r>
            <a:br>
              <a:rPr lang="en-US" sz="1400" dirty="0"/>
            </a:br>
            <a:r>
              <a:rPr lang="tr-TR" sz="1400" dirty="0"/>
              <a:t>-</a:t>
            </a:r>
            <a:r>
              <a:rPr lang="en-US" dirty="0"/>
              <a:t>Rates of no have health insurance.</a:t>
            </a:r>
            <a:br>
              <a:rPr lang="en-US" sz="1400" dirty="0"/>
            </a:br>
            <a:r>
              <a:rPr lang="tr-TR" sz="1400" dirty="0"/>
              <a:t>-</a:t>
            </a:r>
            <a:r>
              <a:rPr lang="en-US" dirty="0"/>
              <a:t>Rates of kidney disease</a:t>
            </a:r>
            <a:endParaRPr lang="tr-TR" dirty="0"/>
          </a:p>
        </p:txBody>
      </p:sp>
      <p:sp>
        <p:nvSpPr>
          <p:cNvPr id="3" name="Slide Number Placeholder 2">
            <a:extLst>
              <a:ext uri="{FF2B5EF4-FFF2-40B4-BE49-F238E27FC236}">
                <a16:creationId xmlns:a16="http://schemas.microsoft.com/office/drawing/2014/main" id="{0CF91F30-CE07-4F40-B7DA-3584B1C84654}"/>
              </a:ext>
            </a:extLst>
          </p:cNvPr>
          <p:cNvSpPr>
            <a:spLocks noGrp="1"/>
          </p:cNvSpPr>
          <p:nvPr>
            <p:ph type="sldNum" sz="quarter" idx="4"/>
          </p:nvPr>
        </p:nvSpPr>
        <p:spPr/>
        <p:txBody>
          <a:bodyPr/>
          <a:lstStyle/>
          <a:p>
            <a:fld id="{191F8B1D-7B11-AC41-BEB4-AE91BA1246E6}" type="slidenum">
              <a:rPr lang="en-US" smtClean="0"/>
              <a:pPr/>
              <a:t>8</a:t>
            </a:fld>
            <a:endParaRPr lang="en-US"/>
          </a:p>
        </p:txBody>
      </p:sp>
    </p:spTree>
    <p:extLst>
      <p:ext uri="{BB962C8B-B14F-4D97-AF65-F5344CB8AC3E}">
        <p14:creationId xmlns:p14="http://schemas.microsoft.com/office/powerpoint/2010/main" val="1140944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36193-C041-423A-A3E5-D5D9E378DCB2}"/>
              </a:ext>
            </a:extLst>
          </p:cNvPr>
          <p:cNvSpPr>
            <a:spLocks noGrp="1"/>
          </p:cNvSpPr>
          <p:nvPr>
            <p:ph type="title"/>
          </p:nvPr>
        </p:nvSpPr>
        <p:spPr>
          <a:xfrm>
            <a:off x="838200" y="365125"/>
            <a:ext cx="10515600" cy="970995"/>
          </a:xfrm>
        </p:spPr>
        <p:txBody>
          <a:bodyPr/>
          <a:lstStyle/>
          <a:p>
            <a:r>
              <a:rPr lang="en-US" dirty="0"/>
              <a:t>Data</a:t>
            </a:r>
            <a:r>
              <a:rPr lang="tr-TR" dirty="0"/>
              <a:t> Understanding</a:t>
            </a:r>
          </a:p>
        </p:txBody>
      </p:sp>
      <p:sp>
        <p:nvSpPr>
          <p:cNvPr id="4" name="Rectangle 3">
            <a:extLst>
              <a:ext uri="{FF2B5EF4-FFF2-40B4-BE49-F238E27FC236}">
                <a16:creationId xmlns:a16="http://schemas.microsoft.com/office/drawing/2014/main" id="{CE2B7A5C-7C9A-4E81-9940-6F5DA9ED744E}"/>
              </a:ext>
            </a:extLst>
          </p:cNvPr>
          <p:cNvSpPr/>
          <p:nvPr/>
        </p:nvSpPr>
        <p:spPr>
          <a:xfrm>
            <a:off x="838200" y="1336120"/>
            <a:ext cx="8305800" cy="584775"/>
          </a:xfrm>
          <a:prstGeom prst="rect">
            <a:avLst/>
          </a:prstGeom>
        </p:spPr>
        <p:txBody>
          <a:bodyPr wrap="square">
            <a:spAutoFit/>
          </a:bodyPr>
          <a:lstStyle/>
          <a:p>
            <a:r>
              <a:rPr lang="tr-TR" sz="1400" b="1" dirty="0"/>
              <a:t>Sample Dataset:</a:t>
            </a:r>
          </a:p>
          <a:p>
            <a:endParaRPr lang="tr-TR" dirty="0"/>
          </a:p>
        </p:txBody>
      </p:sp>
      <p:pic>
        <p:nvPicPr>
          <p:cNvPr id="5" name="Picture 4">
            <a:extLst>
              <a:ext uri="{FF2B5EF4-FFF2-40B4-BE49-F238E27FC236}">
                <a16:creationId xmlns:a16="http://schemas.microsoft.com/office/drawing/2014/main" id="{E1AAC2B0-FC7B-412E-B037-499FBEB60D97}"/>
              </a:ext>
            </a:extLst>
          </p:cNvPr>
          <p:cNvPicPr>
            <a:picLocks noChangeAspect="1"/>
          </p:cNvPicPr>
          <p:nvPr/>
        </p:nvPicPr>
        <p:blipFill>
          <a:blip r:embed="rId2"/>
          <a:stretch>
            <a:fillRect/>
          </a:stretch>
        </p:blipFill>
        <p:spPr>
          <a:xfrm>
            <a:off x="3039034" y="1336122"/>
            <a:ext cx="7209865" cy="1290538"/>
          </a:xfrm>
          <a:prstGeom prst="rect">
            <a:avLst/>
          </a:prstGeom>
        </p:spPr>
      </p:pic>
      <p:pic>
        <p:nvPicPr>
          <p:cNvPr id="6" name="Picture 5">
            <a:extLst>
              <a:ext uri="{FF2B5EF4-FFF2-40B4-BE49-F238E27FC236}">
                <a16:creationId xmlns:a16="http://schemas.microsoft.com/office/drawing/2014/main" id="{19D2145C-8736-4A05-AB16-8334CF0C6E49}"/>
              </a:ext>
            </a:extLst>
          </p:cNvPr>
          <p:cNvPicPr>
            <a:picLocks noChangeAspect="1"/>
          </p:cNvPicPr>
          <p:nvPr/>
        </p:nvPicPr>
        <p:blipFill>
          <a:blip r:embed="rId3"/>
          <a:stretch>
            <a:fillRect/>
          </a:stretch>
        </p:blipFill>
        <p:spPr>
          <a:xfrm>
            <a:off x="3039034" y="2704335"/>
            <a:ext cx="7209865" cy="1225157"/>
          </a:xfrm>
          <a:prstGeom prst="rect">
            <a:avLst/>
          </a:prstGeom>
        </p:spPr>
      </p:pic>
      <p:pic>
        <p:nvPicPr>
          <p:cNvPr id="7" name="Picture 6">
            <a:extLst>
              <a:ext uri="{FF2B5EF4-FFF2-40B4-BE49-F238E27FC236}">
                <a16:creationId xmlns:a16="http://schemas.microsoft.com/office/drawing/2014/main" id="{26BACA88-7893-466E-8704-3FB486A4470C}"/>
              </a:ext>
            </a:extLst>
          </p:cNvPr>
          <p:cNvPicPr>
            <a:picLocks noChangeAspect="1"/>
          </p:cNvPicPr>
          <p:nvPr/>
        </p:nvPicPr>
        <p:blipFill>
          <a:blip r:embed="rId4"/>
          <a:stretch>
            <a:fillRect/>
          </a:stretch>
        </p:blipFill>
        <p:spPr>
          <a:xfrm>
            <a:off x="3039033" y="3929492"/>
            <a:ext cx="7209865" cy="1321196"/>
          </a:xfrm>
          <a:prstGeom prst="rect">
            <a:avLst/>
          </a:prstGeom>
        </p:spPr>
      </p:pic>
      <p:pic>
        <p:nvPicPr>
          <p:cNvPr id="8" name="Picture 7">
            <a:extLst>
              <a:ext uri="{FF2B5EF4-FFF2-40B4-BE49-F238E27FC236}">
                <a16:creationId xmlns:a16="http://schemas.microsoft.com/office/drawing/2014/main" id="{F532B0BF-C22A-4387-8E8A-D556D80BF8EA}"/>
              </a:ext>
            </a:extLst>
          </p:cNvPr>
          <p:cNvPicPr>
            <a:picLocks noChangeAspect="1"/>
          </p:cNvPicPr>
          <p:nvPr/>
        </p:nvPicPr>
        <p:blipFill>
          <a:blip r:embed="rId5"/>
          <a:stretch>
            <a:fillRect/>
          </a:stretch>
        </p:blipFill>
        <p:spPr>
          <a:xfrm>
            <a:off x="3039032" y="5250688"/>
            <a:ext cx="7209865" cy="371475"/>
          </a:xfrm>
          <a:prstGeom prst="rect">
            <a:avLst/>
          </a:prstGeom>
        </p:spPr>
      </p:pic>
      <p:sp>
        <p:nvSpPr>
          <p:cNvPr id="9" name="Slide Number Placeholder 8">
            <a:extLst>
              <a:ext uri="{FF2B5EF4-FFF2-40B4-BE49-F238E27FC236}">
                <a16:creationId xmlns:a16="http://schemas.microsoft.com/office/drawing/2014/main" id="{5CC8CB62-8119-40E8-A680-694E8DFB98CE}"/>
              </a:ext>
            </a:extLst>
          </p:cNvPr>
          <p:cNvSpPr>
            <a:spLocks noGrp="1"/>
          </p:cNvSpPr>
          <p:nvPr>
            <p:ph type="sldNum" sz="quarter" idx="4"/>
          </p:nvPr>
        </p:nvSpPr>
        <p:spPr/>
        <p:txBody>
          <a:bodyPr/>
          <a:lstStyle/>
          <a:p>
            <a:fld id="{191F8B1D-7B11-AC41-BEB4-AE91BA1246E6}" type="slidenum">
              <a:rPr lang="en-US" smtClean="0"/>
              <a:pPr/>
              <a:t>9</a:t>
            </a:fld>
            <a:endParaRPr lang="en-US"/>
          </a:p>
        </p:txBody>
      </p:sp>
    </p:spTree>
    <p:extLst>
      <p:ext uri="{BB962C8B-B14F-4D97-AF65-F5344CB8AC3E}">
        <p14:creationId xmlns:p14="http://schemas.microsoft.com/office/powerpoint/2010/main" val="2741780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4322</TotalTime>
  <Words>1313</Words>
  <Application>Microsoft Office PowerPoint</Application>
  <PresentationFormat>Widescreen</PresentationFormat>
  <Paragraphs>155</Paragraphs>
  <Slides>30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Effects of Environmental and Behavioral Factors on Human Health</vt:lpstr>
      <vt:lpstr>CONTENTS</vt:lpstr>
      <vt:lpstr>Problem</vt:lpstr>
      <vt:lpstr>PROBLEM</vt:lpstr>
      <vt:lpstr>PROBLEM</vt:lpstr>
      <vt:lpstr>Data Understanding</vt:lpstr>
      <vt:lpstr>Data Understanding</vt:lpstr>
      <vt:lpstr>Data Understanding</vt:lpstr>
      <vt:lpstr>Data Understanding</vt:lpstr>
      <vt:lpstr>Data Understanding</vt:lpstr>
      <vt:lpstr>Data Understanding</vt:lpstr>
      <vt:lpstr>Data Preparation</vt:lpstr>
      <vt:lpstr>Data Preparation</vt:lpstr>
      <vt:lpstr>Data Preparation</vt:lpstr>
      <vt:lpstr>Data Preparation</vt:lpstr>
      <vt:lpstr>Modeling</vt:lpstr>
      <vt:lpstr>Modeling</vt:lpstr>
      <vt:lpstr>Model</vt:lpstr>
      <vt:lpstr>Evaluation</vt:lpstr>
      <vt:lpstr>Evaluation</vt:lpstr>
      <vt:lpstr>Evaluation</vt:lpstr>
      <vt:lpstr>Evaluation</vt:lpstr>
      <vt:lpstr>Evaluation</vt:lpstr>
      <vt:lpstr>Evaluation</vt:lpstr>
      <vt:lpstr>Evaluation</vt:lpstr>
      <vt:lpstr>Evaluation</vt:lpstr>
      <vt:lpstr>Evaluation</vt:lpstr>
      <vt:lpstr>Evaluation</vt:lpstr>
      <vt:lpstr>Evaluation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Lectures 2&amp;3: Introduction to SQL</dc:title>
  <dc:creator>Alex Ratner</dc:creator>
  <cp:lastModifiedBy>Ahmet Deniz Güner</cp:lastModifiedBy>
  <cp:revision>352</cp:revision>
  <dcterms:created xsi:type="dcterms:W3CDTF">2015-09-12T15:05:51Z</dcterms:created>
  <dcterms:modified xsi:type="dcterms:W3CDTF">2020-05-27T09:36:46Z</dcterms:modified>
</cp:coreProperties>
</file>