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4513E-2FED-4A98-88E7-E832C73B73F6}" type="datetimeFigureOut">
              <a:rPr lang="tr-TR" smtClean="0"/>
              <a:t>14.12.2009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03548-F4FD-4B0D-8E1F-D57CED1D0EFB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F1FE96-7B43-4CB2-A28C-35C8298924DB}" type="slidenum">
              <a:rPr lang="en-US"/>
              <a:pPr/>
              <a:t>1</a:t>
            </a:fld>
            <a:endParaRPr lang="en-US"/>
          </a:p>
        </p:txBody>
      </p:sp>
      <p:sp>
        <p:nvSpPr>
          <p:cNvPr id="285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F6A8C0-AAAB-463B-970A-1751AC32DA38}" type="slidenum">
              <a:rPr lang="en-US"/>
              <a:pPr/>
              <a:t>10</a:t>
            </a:fld>
            <a:endParaRPr lang="en-US"/>
          </a:p>
        </p:txBody>
      </p:sp>
      <p:sp>
        <p:nvSpPr>
          <p:cNvPr id="294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4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6FA8DD-C13F-4308-A7C9-ABA6BF9D9B3E}" type="slidenum">
              <a:rPr lang="en-US"/>
              <a:pPr/>
              <a:t>11</a:t>
            </a:fld>
            <a:endParaRPr lang="en-US"/>
          </a:p>
        </p:txBody>
      </p:sp>
      <p:sp>
        <p:nvSpPr>
          <p:cNvPr id="295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5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606A2E-7B6D-4E37-9225-77F50E9866C2}" type="slidenum">
              <a:rPr lang="en-US"/>
              <a:pPr/>
              <a:t>12</a:t>
            </a:fld>
            <a:endParaRPr lang="en-US"/>
          </a:p>
        </p:txBody>
      </p:sp>
      <p:sp>
        <p:nvSpPr>
          <p:cNvPr id="296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681FC1-125C-4CB7-B5E4-B51C652E88F4}" type="slidenum">
              <a:rPr lang="en-US"/>
              <a:pPr/>
              <a:t>13</a:t>
            </a:fld>
            <a:endParaRPr lang="en-US"/>
          </a:p>
        </p:txBody>
      </p:sp>
      <p:sp>
        <p:nvSpPr>
          <p:cNvPr id="297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A77E3D-3B40-43F7-B228-FD81814BFEEE}" type="slidenum">
              <a:rPr lang="en-US"/>
              <a:pPr/>
              <a:t>14</a:t>
            </a:fld>
            <a:endParaRPr lang="en-US"/>
          </a:p>
        </p:txBody>
      </p:sp>
      <p:sp>
        <p:nvSpPr>
          <p:cNvPr id="299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9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D5F6D0-4082-4C10-984D-1A1881F6F360}" type="slidenum">
              <a:rPr lang="en-US"/>
              <a:pPr/>
              <a:t>15</a:t>
            </a:fld>
            <a:endParaRPr lang="en-US"/>
          </a:p>
        </p:txBody>
      </p:sp>
      <p:sp>
        <p:nvSpPr>
          <p:cNvPr id="300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989D78-51EA-4390-A259-9C43096409D8}" type="slidenum">
              <a:rPr lang="en-US"/>
              <a:pPr/>
              <a:t>16</a:t>
            </a:fld>
            <a:endParaRPr lang="en-US"/>
          </a:p>
        </p:txBody>
      </p:sp>
      <p:sp>
        <p:nvSpPr>
          <p:cNvPr id="3010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1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617C76-B3D8-4CB3-B28E-6E513EF6B76C}" type="slidenum">
              <a:rPr lang="en-US"/>
              <a:pPr/>
              <a:t>17</a:t>
            </a:fld>
            <a:endParaRPr lang="en-US"/>
          </a:p>
        </p:txBody>
      </p:sp>
      <p:sp>
        <p:nvSpPr>
          <p:cNvPr id="3020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8981CA-1AF1-460B-B644-06C45B6C7E60}" type="slidenum">
              <a:rPr lang="en-US"/>
              <a:pPr/>
              <a:t>18</a:t>
            </a:fld>
            <a:endParaRPr lang="en-US"/>
          </a:p>
        </p:txBody>
      </p:sp>
      <p:sp>
        <p:nvSpPr>
          <p:cNvPr id="303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B86ABF-F236-4D1B-B690-B868D6831C3A}" type="slidenum">
              <a:rPr lang="en-US"/>
              <a:pPr/>
              <a:t>19</a:t>
            </a:fld>
            <a:endParaRPr lang="en-US"/>
          </a:p>
        </p:txBody>
      </p:sp>
      <p:sp>
        <p:nvSpPr>
          <p:cNvPr id="3041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4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FFB2D9-7E80-4F44-A6DD-FF0DD0121A1C}" type="slidenum">
              <a:rPr lang="en-US"/>
              <a:pPr/>
              <a:t>2</a:t>
            </a:fld>
            <a:endParaRPr lang="en-US"/>
          </a:p>
        </p:txBody>
      </p:sp>
      <p:sp>
        <p:nvSpPr>
          <p:cNvPr id="286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FD6FE5-DD56-465B-B47F-23A00ED3BC5D}" type="slidenum">
              <a:rPr lang="en-US"/>
              <a:pPr/>
              <a:t>20</a:t>
            </a:fld>
            <a:endParaRPr lang="en-US"/>
          </a:p>
        </p:txBody>
      </p:sp>
      <p:sp>
        <p:nvSpPr>
          <p:cNvPr id="305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5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34E788-89A4-4195-9CE6-5785E2516878}" type="slidenum">
              <a:rPr lang="en-US"/>
              <a:pPr/>
              <a:t>21</a:t>
            </a:fld>
            <a:endParaRPr lang="en-US"/>
          </a:p>
        </p:txBody>
      </p:sp>
      <p:sp>
        <p:nvSpPr>
          <p:cNvPr id="306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6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8F71DF-2E13-4BDA-B99D-E2BA436FC534}" type="slidenum">
              <a:rPr lang="en-US"/>
              <a:pPr/>
              <a:t>22</a:t>
            </a:fld>
            <a:endParaRPr lang="en-US"/>
          </a:p>
        </p:txBody>
      </p:sp>
      <p:sp>
        <p:nvSpPr>
          <p:cNvPr id="3072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C97EA3-05C3-431B-B15D-A3678B7BDB1F}" type="slidenum">
              <a:rPr lang="en-US"/>
              <a:pPr/>
              <a:t>23</a:t>
            </a:fld>
            <a:endParaRPr lang="en-US"/>
          </a:p>
        </p:txBody>
      </p:sp>
      <p:sp>
        <p:nvSpPr>
          <p:cNvPr id="308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A9537E-CC43-415E-AC3A-A8DC12100163}" type="slidenum">
              <a:rPr lang="en-US"/>
              <a:pPr/>
              <a:t>24</a:t>
            </a:fld>
            <a:endParaRPr lang="en-US"/>
          </a:p>
        </p:txBody>
      </p:sp>
      <p:sp>
        <p:nvSpPr>
          <p:cNvPr id="3092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D093EE-600B-4E27-90C1-45A2CDC78FE0}" type="slidenum">
              <a:rPr lang="en-US"/>
              <a:pPr/>
              <a:t>25</a:t>
            </a:fld>
            <a:endParaRPr lang="en-US"/>
          </a:p>
        </p:txBody>
      </p:sp>
      <p:sp>
        <p:nvSpPr>
          <p:cNvPr id="310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0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A5BBB3-495B-4095-B43B-CFE6B7366F68}" type="slidenum">
              <a:rPr lang="en-US"/>
              <a:pPr/>
              <a:t>26</a:t>
            </a:fld>
            <a:endParaRPr lang="en-US"/>
          </a:p>
        </p:txBody>
      </p:sp>
      <p:sp>
        <p:nvSpPr>
          <p:cNvPr id="3112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9179A5-C729-41ED-B05B-5168A0B40DCA}" type="slidenum">
              <a:rPr lang="en-US"/>
              <a:pPr/>
              <a:t>27</a:t>
            </a:fld>
            <a:endParaRPr lang="en-US"/>
          </a:p>
        </p:txBody>
      </p:sp>
      <p:sp>
        <p:nvSpPr>
          <p:cNvPr id="3123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23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E98457-A5CB-44CC-8B2B-D3EC343EFC03}" type="slidenum">
              <a:rPr lang="en-US"/>
              <a:pPr/>
              <a:t>28</a:t>
            </a:fld>
            <a:endParaRPr lang="en-US"/>
          </a:p>
        </p:txBody>
      </p:sp>
      <p:sp>
        <p:nvSpPr>
          <p:cNvPr id="3133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3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80D700-D75B-497A-8577-453A8F46CCF1}" type="slidenum">
              <a:rPr lang="en-US"/>
              <a:pPr/>
              <a:t>29</a:t>
            </a:fld>
            <a:endParaRPr lang="en-US"/>
          </a:p>
        </p:txBody>
      </p:sp>
      <p:sp>
        <p:nvSpPr>
          <p:cNvPr id="314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4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5543F0-7A56-4786-A224-186A498E2D30}" type="slidenum">
              <a:rPr lang="en-US"/>
              <a:pPr/>
              <a:t>3</a:t>
            </a:fld>
            <a:endParaRPr lang="en-US"/>
          </a:p>
        </p:txBody>
      </p:sp>
      <p:sp>
        <p:nvSpPr>
          <p:cNvPr id="287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7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883F6A-F900-4EA5-85BA-006B6A08C189}" type="slidenum">
              <a:rPr lang="en-US"/>
              <a:pPr/>
              <a:t>30</a:t>
            </a:fld>
            <a:endParaRPr lang="en-US"/>
          </a:p>
        </p:txBody>
      </p:sp>
      <p:sp>
        <p:nvSpPr>
          <p:cNvPr id="3153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53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1E26B7-5615-46C0-B3E0-F90B4C43C800}" type="slidenum">
              <a:rPr lang="en-US"/>
              <a:pPr/>
              <a:t>31</a:t>
            </a:fld>
            <a:endParaRPr lang="en-US"/>
          </a:p>
        </p:txBody>
      </p:sp>
      <p:sp>
        <p:nvSpPr>
          <p:cNvPr id="3164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64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2F39C8-26E1-4412-8B58-509B4B2EFA09}" type="slidenum">
              <a:rPr lang="en-US"/>
              <a:pPr/>
              <a:t>32</a:t>
            </a:fld>
            <a:endParaRPr lang="en-US"/>
          </a:p>
        </p:txBody>
      </p:sp>
      <p:sp>
        <p:nvSpPr>
          <p:cNvPr id="3174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B253FD-18CF-4296-A5EA-611B789852B6}" type="slidenum">
              <a:rPr lang="en-US"/>
              <a:pPr/>
              <a:t>33</a:t>
            </a:fld>
            <a:endParaRPr lang="en-US"/>
          </a:p>
        </p:txBody>
      </p:sp>
      <p:sp>
        <p:nvSpPr>
          <p:cNvPr id="3184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84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2DB129-A0F6-420B-A9D2-6BC7AE22C7DF}" type="slidenum">
              <a:rPr lang="en-US"/>
              <a:pPr/>
              <a:t>34</a:t>
            </a:fld>
            <a:endParaRPr lang="en-US"/>
          </a:p>
        </p:txBody>
      </p:sp>
      <p:sp>
        <p:nvSpPr>
          <p:cNvPr id="3194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94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BAD4E3-C4D9-410D-BAD4-B23410FC7AED}" type="slidenum">
              <a:rPr lang="en-US"/>
              <a:pPr/>
              <a:t>35</a:t>
            </a:fld>
            <a:endParaRPr lang="en-US"/>
          </a:p>
        </p:txBody>
      </p:sp>
      <p:sp>
        <p:nvSpPr>
          <p:cNvPr id="3205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05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5C8682-CACB-450F-9C09-C9AD731B0BC7}" type="slidenum">
              <a:rPr lang="en-US"/>
              <a:pPr/>
              <a:t>36</a:t>
            </a:fld>
            <a:endParaRPr lang="en-US"/>
          </a:p>
        </p:txBody>
      </p:sp>
      <p:sp>
        <p:nvSpPr>
          <p:cNvPr id="3215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025EE8-D6DF-4614-9ED2-9B9F04FE6C93}" type="slidenum">
              <a:rPr lang="en-US"/>
              <a:pPr/>
              <a:t>37</a:t>
            </a:fld>
            <a:endParaRPr lang="en-US"/>
          </a:p>
        </p:txBody>
      </p:sp>
      <p:sp>
        <p:nvSpPr>
          <p:cNvPr id="3225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25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8EB85D-47B0-48C5-BC4D-8A6F71EA1E20}" type="slidenum">
              <a:rPr lang="en-US"/>
              <a:pPr/>
              <a:t>38</a:t>
            </a:fld>
            <a:endParaRPr lang="en-US"/>
          </a:p>
        </p:txBody>
      </p:sp>
      <p:sp>
        <p:nvSpPr>
          <p:cNvPr id="3235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35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642A71-CFBA-4430-BD59-57CBDD93645E}" type="slidenum">
              <a:rPr lang="en-US"/>
              <a:pPr/>
              <a:t>39</a:t>
            </a:fld>
            <a:endParaRPr lang="en-US"/>
          </a:p>
        </p:txBody>
      </p:sp>
      <p:sp>
        <p:nvSpPr>
          <p:cNvPr id="3246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46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C9510D-987B-471C-A808-2C1DC1153618}" type="slidenum">
              <a:rPr lang="en-US"/>
              <a:pPr/>
              <a:t>4</a:t>
            </a:fld>
            <a:endParaRPr lang="en-US"/>
          </a:p>
        </p:txBody>
      </p:sp>
      <p:sp>
        <p:nvSpPr>
          <p:cNvPr id="288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8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2F96FD-A411-4877-82C4-0C48025A7A9F}" type="slidenum">
              <a:rPr lang="en-US"/>
              <a:pPr/>
              <a:t>40</a:t>
            </a:fld>
            <a:endParaRPr lang="en-US"/>
          </a:p>
        </p:txBody>
      </p:sp>
      <p:sp>
        <p:nvSpPr>
          <p:cNvPr id="3256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56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5F6547-2DF4-415C-8A6C-F87636F40BD6}" type="slidenum">
              <a:rPr lang="en-US"/>
              <a:pPr/>
              <a:t>41</a:t>
            </a:fld>
            <a:endParaRPr lang="en-US"/>
          </a:p>
        </p:txBody>
      </p:sp>
      <p:sp>
        <p:nvSpPr>
          <p:cNvPr id="3266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78474B-A99D-4F83-8CF9-DD52ACDB5219}" type="slidenum">
              <a:rPr lang="en-US"/>
              <a:pPr/>
              <a:t>5</a:t>
            </a:fld>
            <a:endParaRPr lang="en-US"/>
          </a:p>
        </p:txBody>
      </p:sp>
      <p:sp>
        <p:nvSpPr>
          <p:cNvPr id="289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9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2ED06B-AC4D-4D80-BC8F-4372DC34CE1E}" type="slidenum">
              <a:rPr lang="en-US"/>
              <a:pPr/>
              <a:t>6</a:t>
            </a:fld>
            <a:endParaRPr lang="en-US"/>
          </a:p>
        </p:txBody>
      </p:sp>
      <p:sp>
        <p:nvSpPr>
          <p:cNvPr id="290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0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95CC01-9EBB-4476-B7D8-00229F32ED6F}" type="slidenum">
              <a:rPr lang="en-US"/>
              <a:pPr/>
              <a:t>7</a:t>
            </a:fld>
            <a:endParaRPr lang="en-US"/>
          </a:p>
        </p:txBody>
      </p:sp>
      <p:sp>
        <p:nvSpPr>
          <p:cNvPr id="291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1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441555-7D68-4C2C-8EB5-B88BAF599E6F}" type="slidenum">
              <a:rPr lang="en-US"/>
              <a:pPr/>
              <a:t>8</a:t>
            </a:fld>
            <a:endParaRPr lang="en-US"/>
          </a:p>
        </p:txBody>
      </p:sp>
      <p:sp>
        <p:nvSpPr>
          <p:cNvPr id="2928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18FA7C-A787-4E2F-9CE8-A18CD3BAE30E}" type="slidenum">
              <a:rPr lang="en-US"/>
              <a:pPr/>
              <a:t>9</a:t>
            </a:fld>
            <a:endParaRPr lang="en-US"/>
          </a:p>
        </p:txBody>
      </p:sp>
      <p:sp>
        <p:nvSpPr>
          <p:cNvPr id="293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5319" y="685916"/>
            <a:ext cx="4647363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3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14.12.2009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14.12.2009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14.12.2009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14.12.2009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14.12.2009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14.12.2009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14.12.2009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14.12.2009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14.12.2009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14.12.2009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14.12.2009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14.12.2009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3297238" y="4419600"/>
            <a:ext cx="1077912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31099" name="Text Box 27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3297238" y="4419600"/>
            <a:ext cx="1077912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3135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3143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3144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1676400" y="5029200"/>
            <a:ext cx="2667000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33146" name="Text Box 2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3147" name="Text Box 2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3148" name="Text Box 2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3149" name="Text Box 2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4168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1676400" y="5029200"/>
            <a:ext cx="2667000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4174" name="Text Box 30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5182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5183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5186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5189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5190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5191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5192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1676400" y="5029200"/>
            <a:ext cx="2667000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5196" name="Text Box 28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5197" name="Text Box 29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5198" name="Text Box 3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5199" name="Text Box 3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6206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6212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6216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1676400" y="5029200"/>
            <a:ext cx="2667000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6220" name="Text Box 2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6222" name="Text Box 3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1676400" y="5029200"/>
            <a:ext cx="2667000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7243" name="Text Box 2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7244" name="Text Box 2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7245" name="Text Box 2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7246" name="Text Box 3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7248" name="Text Box 3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7249" name="Text Box 33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8257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8269" name="Text Box 29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8270" name="Text Box 30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8271" name="Text Box 31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8272" name="Text Box 3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8273" name="Text Box 3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8274" name="Text Box 3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8275" name="Text Box 3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8276" name="Text Box 3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9281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9282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9283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9286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9288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9291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9292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9293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9294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9295" name="Text Box 3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9296" name="Text Box 32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9297" name="Text Box 33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9298" name="Text Box 34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9299" name="Text Box 35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9300" name="Text Box 36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9301" name="Text Box 37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9302" name="Text Box 38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0304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0305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0309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0311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0313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0314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0315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0316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0317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0318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0319" name="Text Box 31"/>
          <p:cNvSpPr txBox="1">
            <a:spLocks noChangeArrowheads="1"/>
          </p:cNvSpPr>
          <p:nvPr/>
        </p:nvSpPr>
        <p:spPr bwMode="auto">
          <a:xfrm>
            <a:off x="4973638" y="4343400"/>
            <a:ext cx="1077912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40320" name="Text Box 3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0321" name="Text Box 3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0323" name="Text Box 35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0324" name="Text Box 36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0325" name="Text Box 37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0326" name="Text Box 3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0327" name="Text Box 3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1333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1335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1338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1339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1340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1342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1343" name="Text Box 3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1344" name="Text Box 32"/>
          <p:cNvSpPr txBox="1">
            <a:spLocks noChangeArrowheads="1"/>
          </p:cNvSpPr>
          <p:nvPr/>
        </p:nvSpPr>
        <p:spPr bwMode="auto">
          <a:xfrm>
            <a:off x="4973638" y="4343400"/>
            <a:ext cx="1077912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41345" name="Text Box 33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1346" name="Text Box 34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1347" name="Text Box 3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1348" name="Text Box 3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1349" name="Text Box 3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1351" name="Text Box 39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1352" name="Text Box 40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2348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2352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2354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2356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2357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2358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2360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2361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2362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2363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2366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2367" name="Text Box 31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2368" name="Text Box 32"/>
          <p:cNvSpPr txBox="1">
            <a:spLocks noChangeArrowheads="1"/>
          </p:cNvSpPr>
          <p:nvPr/>
        </p:nvSpPr>
        <p:spPr bwMode="auto">
          <a:xfrm>
            <a:off x="4973638" y="4343400"/>
            <a:ext cx="1077912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42369" name="Text Box 33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2370" name="Text Box 34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2372" name="Text Box 3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2373" name="Text Box 37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2374" name="Text Box 38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2375" name="Text Box 39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2376" name="Text Box 40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2377" name="Text Box 41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3375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3377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3379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3380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3381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3382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3384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3385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3386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3387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3388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3389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3390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3391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3392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3393" name="Text Box 33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3394" name="Text Box 34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3395" name="Text Box 3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3396" name="Text Box 3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3397" name="Text Box 3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3398" name="Text Box 38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3399" name="Text Box 3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3400" name="Text Box 40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3401" name="Text Box 41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3402" name="Text Box 42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4403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4404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4407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4412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4413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4414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4415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4416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4417" name="Text Box 33"/>
          <p:cNvSpPr txBox="1">
            <a:spLocks noChangeArrowheads="1"/>
          </p:cNvSpPr>
          <p:nvPr/>
        </p:nvSpPr>
        <p:spPr bwMode="auto">
          <a:xfrm>
            <a:off x="6650038" y="4343400"/>
            <a:ext cx="1077912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44418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4419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4420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4421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4422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442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4424" name="Text Box 4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4425" name="Text Box 4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4426" name="Text Box 4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4427" name="Text Box 43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5426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5431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5432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5433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5434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5435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5436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5437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5438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5439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5440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6650038" y="4343400"/>
            <a:ext cx="1077912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45442" name="Text Box 34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544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544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544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5451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5452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6445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6450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6451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6453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6454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6455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6456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6457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6459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6461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6462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6463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6464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6650038" y="4343400"/>
            <a:ext cx="1077912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46466" name="Text Box 34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646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646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646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647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647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647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6473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6475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6476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6477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7473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7474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7477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7480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7481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7483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7484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7485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7486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7487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7488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7489" name="Text Box 33"/>
          <p:cNvSpPr txBox="1">
            <a:spLocks noChangeArrowheads="1"/>
          </p:cNvSpPr>
          <p:nvPr/>
        </p:nvSpPr>
        <p:spPr bwMode="auto">
          <a:xfrm>
            <a:off x="5083175" y="5029200"/>
            <a:ext cx="2667000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47490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7491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7492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7493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7494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7495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7496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7497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7498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7499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7500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750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8496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8498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8499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8500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8502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8503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8504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8505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8506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8507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8508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8509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8510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8511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8512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8513" name="Text Box 33"/>
          <p:cNvSpPr txBox="1">
            <a:spLocks noChangeArrowheads="1"/>
          </p:cNvSpPr>
          <p:nvPr/>
        </p:nvSpPr>
        <p:spPr bwMode="auto">
          <a:xfrm>
            <a:off x="5083175" y="5029200"/>
            <a:ext cx="2667000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8516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8517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8518" name="Text Box 38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8519" name="Text Box 39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8520" name="Text Box 40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8521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8522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8523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8524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8525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8526" name="Text Box 46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9525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9526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9527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9528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9529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9530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9531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9532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9533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9534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9536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49537" name="Text Box 33"/>
          <p:cNvSpPr txBox="1">
            <a:spLocks noChangeArrowheads="1"/>
          </p:cNvSpPr>
          <p:nvPr/>
        </p:nvSpPr>
        <p:spPr bwMode="auto">
          <a:xfrm>
            <a:off x="5083175" y="5029200"/>
            <a:ext cx="2667000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49538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9539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9540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9541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9542" name="Text Box 38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9543" name="Text Box 39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9544" name="Text Box 4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49545" name="Text Box 4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49546" name="Text Box 4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49547" name="Text Box 43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9549" name="Text Box 45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49550" name="Text Box 46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49551" name="Text Box 47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0548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0549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0550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0552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0553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0554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0555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0556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0559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0560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0561" name="Text Box 33"/>
          <p:cNvSpPr txBox="1">
            <a:spLocks noChangeArrowheads="1"/>
          </p:cNvSpPr>
          <p:nvPr/>
        </p:nvSpPr>
        <p:spPr bwMode="auto">
          <a:xfrm>
            <a:off x="5083175" y="5029200"/>
            <a:ext cx="2667000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5056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056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056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056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0567" name="Text Box 39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0568" name="Text Box 40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0569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0570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0571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0572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0573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0574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0575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0576" name="Text Box 4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23918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23919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1570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1571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1572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1574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1576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1577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1578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1579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1580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1581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1582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1583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1584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1585" name="Text Box 33"/>
          <p:cNvSpPr txBox="1">
            <a:spLocks noChangeArrowheads="1"/>
          </p:cNvSpPr>
          <p:nvPr/>
        </p:nvSpPr>
        <p:spPr bwMode="auto">
          <a:xfrm>
            <a:off x="5083175" y="5029200"/>
            <a:ext cx="2667000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51586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1587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1588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1589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1590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1591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1592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1593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1594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1595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1596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1597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1598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1599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1600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1601" name="Text Box 49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2593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2594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2595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2596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2598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2599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2600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2601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2602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2606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2607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2608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2609" name="Text Box 33"/>
          <p:cNvSpPr txBox="1">
            <a:spLocks noChangeArrowheads="1"/>
          </p:cNvSpPr>
          <p:nvPr/>
        </p:nvSpPr>
        <p:spPr bwMode="auto">
          <a:xfrm>
            <a:off x="1692275" y="5905500"/>
            <a:ext cx="5889625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52610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2611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2612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2613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2614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2615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2616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2617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2618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2619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2620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2621" name="Text Box 45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2622" name="Text Box 46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2623" name="Text Box 47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2624" name="Text Box 48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2625" name="Text Box 49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3613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3614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3617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3620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3621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3622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3624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3625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3626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3627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3628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3630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3631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3632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3633" name="Text Box 33"/>
          <p:cNvSpPr txBox="1">
            <a:spLocks noChangeArrowheads="1"/>
          </p:cNvSpPr>
          <p:nvPr/>
        </p:nvSpPr>
        <p:spPr bwMode="auto">
          <a:xfrm>
            <a:off x="1692275" y="5905500"/>
            <a:ext cx="5889625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53634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3635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3637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3638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3640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3641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3642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3643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3644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3645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3646" name="Text Box 46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3647" name="Text Box 47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3648" name="Text Box 48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3649" name="Text Box 4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3650" name="Text Box 50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4636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4638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4639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4640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4644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4645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4646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4647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4648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4650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4652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4653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4654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4656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4657" name="Text Box 33"/>
          <p:cNvSpPr txBox="1">
            <a:spLocks noChangeArrowheads="1"/>
          </p:cNvSpPr>
          <p:nvPr/>
        </p:nvSpPr>
        <p:spPr bwMode="auto">
          <a:xfrm>
            <a:off x="1692275" y="5905500"/>
            <a:ext cx="5889625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4660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4661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4662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4666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4667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4668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4669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4670" name="Text Box 46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4671" name="Text Box 47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4672" name="Text Box 48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4673" name="Text Box 49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4674" name="Text Box 50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4675" name="Text Box 51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5660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5661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5662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5663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5664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5666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5667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5668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5670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5671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5672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5673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5674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5675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5676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5677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5678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5679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5681" name="Text Box 33"/>
          <p:cNvSpPr txBox="1">
            <a:spLocks noChangeArrowheads="1"/>
          </p:cNvSpPr>
          <p:nvPr/>
        </p:nvSpPr>
        <p:spPr bwMode="auto">
          <a:xfrm>
            <a:off x="1692275" y="5905500"/>
            <a:ext cx="5889625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5568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568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568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568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5686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5687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5688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5689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5690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5691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5692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5693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5694" name="Text Box 46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5695" name="Text Box 47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5696" name="Text Box 48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5697" name="Text Box 49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5698" name="Text Box 50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5699" name="Text Box 51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5700" name="Text Box 52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6697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6701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6703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6705" name="Text Box 33"/>
          <p:cNvSpPr txBox="1">
            <a:spLocks noChangeArrowheads="1"/>
          </p:cNvSpPr>
          <p:nvPr/>
        </p:nvSpPr>
        <p:spPr bwMode="auto">
          <a:xfrm>
            <a:off x="1692275" y="5905500"/>
            <a:ext cx="5889625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6711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6713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6718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6721" name="Text Box 49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6722" name="Text Box 50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6723" name="Text Box 51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6724" name="Text Box 5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6725" name="Text Box 53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7726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7728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7729" name="Text Box 33"/>
          <p:cNvSpPr txBox="1">
            <a:spLocks noChangeArrowheads="1"/>
          </p:cNvSpPr>
          <p:nvPr/>
        </p:nvSpPr>
        <p:spPr bwMode="auto">
          <a:xfrm>
            <a:off x="1692275" y="5905500"/>
            <a:ext cx="5889625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7731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7732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7733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7734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7735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7736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7737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7738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7739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7740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7741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7742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7743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7744" name="Text Box 48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7745" name="Text Box 49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7746" name="Text Box 50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7747" name="Text Box 51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7748" name="Text Box 52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7749" name="Text Box 5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7750" name="Text Box 54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8739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8740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8742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8743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8744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8745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8746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8752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8753" name="Text Box 33"/>
          <p:cNvSpPr txBox="1">
            <a:spLocks noChangeArrowheads="1"/>
          </p:cNvSpPr>
          <p:nvPr/>
        </p:nvSpPr>
        <p:spPr bwMode="auto">
          <a:xfrm>
            <a:off x="1692275" y="5905500"/>
            <a:ext cx="5889625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58754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8755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8757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8759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8760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8761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8762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8763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876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8765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8766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8767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8768" name="Text Box 48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8769" name="Text Box 49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8770" name="Text Box 50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8771" name="Text Box 51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8772" name="Text Box 52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8773" name="Text Box 53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8774" name="Text Box 5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8775" name="Text Box 55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9762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9766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9768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9770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9771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9773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9774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9775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9776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9777" name="Text Box 33"/>
          <p:cNvSpPr txBox="1">
            <a:spLocks noChangeArrowheads="1"/>
          </p:cNvSpPr>
          <p:nvPr/>
        </p:nvSpPr>
        <p:spPr bwMode="auto">
          <a:xfrm>
            <a:off x="1692275" y="5905500"/>
            <a:ext cx="5889625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59778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9779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9780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9781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9782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978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9784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9785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9786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978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978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978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5979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9791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9792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9793" name="Text Box 49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59794" name="Text Box 5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9795" name="Text Box 5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59796" name="Text Box 5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59797" name="Text Box 5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59798" name="Text Box 5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59799" name="Text Box 5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59800" name="Text Box 5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60783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60790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60791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60792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60793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60794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0795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60796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60797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60798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0799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60800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60801" name="Text Box 33"/>
          <p:cNvSpPr txBox="1">
            <a:spLocks noChangeArrowheads="1"/>
          </p:cNvSpPr>
          <p:nvPr/>
        </p:nvSpPr>
        <p:spPr bwMode="auto">
          <a:xfrm>
            <a:off x="1692275" y="5905500"/>
            <a:ext cx="5889625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6080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6080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6080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6080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60806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60807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0808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60809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60810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60811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60812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60813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60814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0815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60816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60817" name="Text Box 49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60818" name="Text Box 5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0819" name="Text Box 5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60820" name="Text Box 5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60821" name="Text Box 5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60822" name="Text Box 5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60823" name="Text Box 5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60824" name="Text Box 5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60825" name="Text Box 57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4946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1806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61807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61812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61813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61814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61815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61816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61818" name="Text Box 26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61820" name="Text Box 28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61821" name="Text Box 29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61822" name="Text Box 30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1823" name="Text Box 31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61824" name="Text Box 32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61825" name="Text Box 33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61826" name="Text Box 34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61827" name="Text Box 3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61828" name="Text Box 3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61829" name="Text Box 3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61830" name="Text Box 38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1831" name="Text Box 39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61832" name="Text Box 40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61833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61834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61835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61836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61837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1838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61839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61841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1842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61843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61844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61845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61846" name="Text Box 54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61847" name="Text Box 55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61848" name="Text Box 56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62831" name="Text Box 15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>
            <a:off x="4584700" y="1573213"/>
            <a:ext cx="1588" cy="3043237"/>
          </a:xfrm>
          <a:prstGeom prst="line">
            <a:avLst/>
          </a:prstGeom>
          <a:noFill/>
          <a:ln w="76320">
            <a:solidFill>
              <a:srgbClr val="FF00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1620838" y="4267200"/>
            <a:ext cx="1077912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1620838" y="4267200"/>
            <a:ext cx="1077912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8018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1620838" y="4267200"/>
            <a:ext cx="1077912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29049" name="Text Box 2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67</a:t>
            </a: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0061" name="Text Box 13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0062" name="Text Box 14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33</a:t>
            </a:r>
          </a:p>
        </p:txBody>
      </p:sp>
      <p:sp>
        <p:nvSpPr>
          <p:cNvPr id="130063" name="Text Box 15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0064" name="Text Box 16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45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14</a:t>
            </a:r>
          </a:p>
        </p:txBody>
      </p:sp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3297238" y="4419600"/>
            <a:ext cx="1077912" cy="460375"/>
          </a:xfrm>
          <a:prstGeom prst="rect">
            <a:avLst/>
          </a:prstGeom>
          <a:noFill/>
          <a:ln w="38160">
            <a:solidFill>
              <a:srgbClr val="FF0033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Merge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98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1596</Words>
  <PresentationFormat>Ekran Gösterisi (4:3)</PresentationFormat>
  <Paragraphs>1596</Paragraphs>
  <Slides>41</Slides>
  <Notes>41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2" baseType="lpstr">
      <vt:lpstr>Ofis Teması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  <vt:lpstr>Slayt 29</vt:lpstr>
      <vt:lpstr>Slayt 30</vt:lpstr>
      <vt:lpstr>Slayt 31</vt:lpstr>
      <vt:lpstr>Slayt 32</vt:lpstr>
      <vt:lpstr>Slayt 33</vt:lpstr>
      <vt:lpstr>Slayt 34</vt:lpstr>
      <vt:lpstr>Slayt 35</vt:lpstr>
      <vt:lpstr>Slayt 36</vt:lpstr>
      <vt:lpstr>Slayt 37</vt:lpstr>
      <vt:lpstr>Slayt 38</vt:lpstr>
      <vt:lpstr>Slayt 39</vt:lpstr>
      <vt:lpstr>Slayt 40</vt:lpstr>
      <vt:lpstr>Slayt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Burhan</dc:creator>
  <cp:lastModifiedBy>Burhan</cp:lastModifiedBy>
  <cp:revision>1</cp:revision>
  <dcterms:created xsi:type="dcterms:W3CDTF">2009-12-14T10:15:09Z</dcterms:created>
  <dcterms:modified xsi:type="dcterms:W3CDTF">2009-12-14T10:15:20Z</dcterms:modified>
</cp:coreProperties>
</file>