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8267" y="236982"/>
            <a:ext cx="8627465" cy="42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69636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69636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69636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69636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4007" y="69722"/>
            <a:ext cx="9013825" cy="6693534"/>
          </a:xfrm>
          <a:custGeom>
            <a:avLst/>
            <a:gdLst/>
            <a:ahLst/>
            <a:cxnLst/>
            <a:rect l="l" t="t" r="r" b="b"/>
            <a:pathLst>
              <a:path w="9013825" h="6693534">
                <a:moveTo>
                  <a:pt x="0" y="329946"/>
                </a:moveTo>
                <a:lnTo>
                  <a:pt x="3577" y="281184"/>
                </a:lnTo>
                <a:lnTo>
                  <a:pt x="13968" y="234645"/>
                </a:lnTo>
                <a:lnTo>
                  <a:pt x="30664" y="190840"/>
                </a:lnTo>
                <a:lnTo>
                  <a:pt x="53153" y="150277"/>
                </a:lnTo>
                <a:lnTo>
                  <a:pt x="80925" y="113468"/>
                </a:lnTo>
                <a:lnTo>
                  <a:pt x="113469" y="80923"/>
                </a:lnTo>
                <a:lnTo>
                  <a:pt x="150276" y="53151"/>
                </a:lnTo>
                <a:lnTo>
                  <a:pt x="190835" y="30662"/>
                </a:lnTo>
                <a:lnTo>
                  <a:pt x="234636" y="13967"/>
                </a:lnTo>
                <a:lnTo>
                  <a:pt x="281168" y="3576"/>
                </a:lnTo>
                <a:lnTo>
                  <a:pt x="329920" y="0"/>
                </a:lnTo>
                <a:lnTo>
                  <a:pt x="8683498" y="0"/>
                </a:lnTo>
                <a:lnTo>
                  <a:pt x="8732228" y="3576"/>
                </a:lnTo>
                <a:lnTo>
                  <a:pt x="8778740" y="13967"/>
                </a:lnTo>
                <a:lnTo>
                  <a:pt x="8822525" y="30662"/>
                </a:lnTo>
                <a:lnTo>
                  <a:pt x="8863071" y="53151"/>
                </a:lnTo>
                <a:lnTo>
                  <a:pt x="8899868" y="80923"/>
                </a:lnTo>
                <a:lnTo>
                  <a:pt x="8932405" y="113468"/>
                </a:lnTo>
                <a:lnTo>
                  <a:pt x="8960172" y="150277"/>
                </a:lnTo>
                <a:lnTo>
                  <a:pt x="8982656" y="190840"/>
                </a:lnTo>
                <a:lnTo>
                  <a:pt x="8999349" y="234645"/>
                </a:lnTo>
                <a:lnTo>
                  <a:pt x="9009740" y="281184"/>
                </a:lnTo>
                <a:lnTo>
                  <a:pt x="9013317" y="329946"/>
                </a:lnTo>
                <a:lnTo>
                  <a:pt x="9013317" y="6363525"/>
                </a:lnTo>
                <a:lnTo>
                  <a:pt x="9009740" y="6412277"/>
                </a:lnTo>
                <a:lnTo>
                  <a:pt x="8999349" y="6458809"/>
                </a:lnTo>
                <a:lnTo>
                  <a:pt x="8982656" y="6502609"/>
                </a:lnTo>
                <a:lnTo>
                  <a:pt x="8960172" y="6543167"/>
                </a:lnTo>
                <a:lnTo>
                  <a:pt x="8932405" y="6579973"/>
                </a:lnTo>
                <a:lnTo>
                  <a:pt x="8899868" y="6612517"/>
                </a:lnTo>
                <a:lnTo>
                  <a:pt x="8863071" y="6640288"/>
                </a:lnTo>
                <a:lnTo>
                  <a:pt x="8822525" y="6662776"/>
                </a:lnTo>
                <a:lnTo>
                  <a:pt x="8778740" y="6679471"/>
                </a:lnTo>
                <a:lnTo>
                  <a:pt x="8732228" y="6689862"/>
                </a:lnTo>
                <a:lnTo>
                  <a:pt x="8683498" y="6693439"/>
                </a:lnTo>
                <a:lnTo>
                  <a:pt x="329920" y="6693439"/>
                </a:lnTo>
                <a:lnTo>
                  <a:pt x="281168" y="6689862"/>
                </a:lnTo>
                <a:lnTo>
                  <a:pt x="234636" y="6679471"/>
                </a:lnTo>
                <a:lnTo>
                  <a:pt x="190835" y="6662776"/>
                </a:lnTo>
                <a:lnTo>
                  <a:pt x="150276" y="6640288"/>
                </a:lnTo>
                <a:lnTo>
                  <a:pt x="113469" y="6612517"/>
                </a:lnTo>
                <a:lnTo>
                  <a:pt x="80925" y="6579973"/>
                </a:lnTo>
                <a:lnTo>
                  <a:pt x="53153" y="6543167"/>
                </a:lnTo>
                <a:lnTo>
                  <a:pt x="30664" y="6502609"/>
                </a:lnTo>
                <a:lnTo>
                  <a:pt x="13968" y="6458809"/>
                </a:lnTo>
                <a:lnTo>
                  <a:pt x="3577" y="6412277"/>
                </a:lnTo>
                <a:lnTo>
                  <a:pt x="0" y="6363525"/>
                </a:lnTo>
                <a:lnTo>
                  <a:pt x="0" y="32994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0200" y="337820"/>
            <a:ext cx="8483600" cy="617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69636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444" y="3162680"/>
            <a:ext cx="7157110" cy="1891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5313" y="69722"/>
            <a:ext cx="9013408" cy="6692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5313" y="69722"/>
            <a:ext cx="9013825" cy="6692265"/>
          </a:xfrm>
          <a:custGeom>
            <a:avLst/>
            <a:gdLst/>
            <a:ahLst/>
            <a:cxnLst/>
            <a:rect l="l" t="t" r="r" b="b"/>
            <a:pathLst>
              <a:path w="9013825" h="6692265">
                <a:moveTo>
                  <a:pt x="0" y="329946"/>
                </a:moveTo>
                <a:lnTo>
                  <a:pt x="3576" y="281184"/>
                </a:lnTo>
                <a:lnTo>
                  <a:pt x="13965" y="234645"/>
                </a:lnTo>
                <a:lnTo>
                  <a:pt x="30657" y="190840"/>
                </a:lnTo>
                <a:lnTo>
                  <a:pt x="53141" y="150277"/>
                </a:lnTo>
                <a:lnTo>
                  <a:pt x="80907" y="113468"/>
                </a:lnTo>
                <a:lnTo>
                  <a:pt x="113445" y="80923"/>
                </a:lnTo>
                <a:lnTo>
                  <a:pt x="150245" y="53151"/>
                </a:lnTo>
                <a:lnTo>
                  <a:pt x="190796" y="30662"/>
                </a:lnTo>
                <a:lnTo>
                  <a:pt x="234589" y="13967"/>
                </a:lnTo>
                <a:lnTo>
                  <a:pt x="281114" y="3576"/>
                </a:lnTo>
                <a:lnTo>
                  <a:pt x="329859" y="0"/>
                </a:lnTo>
                <a:lnTo>
                  <a:pt x="8683462" y="0"/>
                </a:lnTo>
                <a:lnTo>
                  <a:pt x="8732224" y="3576"/>
                </a:lnTo>
                <a:lnTo>
                  <a:pt x="8778762" y="13967"/>
                </a:lnTo>
                <a:lnTo>
                  <a:pt x="8822568" y="30662"/>
                </a:lnTo>
                <a:lnTo>
                  <a:pt x="8863130" y="53151"/>
                </a:lnTo>
                <a:lnTo>
                  <a:pt x="8899939" y="80923"/>
                </a:lnTo>
                <a:lnTo>
                  <a:pt x="8932485" y="113468"/>
                </a:lnTo>
                <a:lnTo>
                  <a:pt x="8960257" y="150277"/>
                </a:lnTo>
                <a:lnTo>
                  <a:pt x="8982745" y="190840"/>
                </a:lnTo>
                <a:lnTo>
                  <a:pt x="8999440" y="234645"/>
                </a:lnTo>
                <a:lnTo>
                  <a:pt x="9009831" y="281184"/>
                </a:lnTo>
                <a:lnTo>
                  <a:pt x="9013408" y="329946"/>
                </a:lnTo>
                <a:lnTo>
                  <a:pt x="9013408" y="6362369"/>
                </a:lnTo>
                <a:lnTo>
                  <a:pt x="9009831" y="6411115"/>
                </a:lnTo>
                <a:lnTo>
                  <a:pt x="8999440" y="6457639"/>
                </a:lnTo>
                <a:lnTo>
                  <a:pt x="8982745" y="6501432"/>
                </a:lnTo>
                <a:lnTo>
                  <a:pt x="8960257" y="6541984"/>
                </a:lnTo>
                <a:lnTo>
                  <a:pt x="8932485" y="6578785"/>
                </a:lnTo>
                <a:lnTo>
                  <a:pt x="8899939" y="6611323"/>
                </a:lnTo>
                <a:lnTo>
                  <a:pt x="8863130" y="6639090"/>
                </a:lnTo>
                <a:lnTo>
                  <a:pt x="8822568" y="6661574"/>
                </a:lnTo>
                <a:lnTo>
                  <a:pt x="8778762" y="6678266"/>
                </a:lnTo>
                <a:lnTo>
                  <a:pt x="8732224" y="6688655"/>
                </a:lnTo>
                <a:lnTo>
                  <a:pt x="8683462" y="6692231"/>
                </a:lnTo>
                <a:lnTo>
                  <a:pt x="329859" y="6692231"/>
                </a:lnTo>
                <a:lnTo>
                  <a:pt x="281114" y="6688655"/>
                </a:lnTo>
                <a:lnTo>
                  <a:pt x="234589" y="6678266"/>
                </a:lnTo>
                <a:lnTo>
                  <a:pt x="190796" y="6661574"/>
                </a:lnTo>
                <a:lnTo>
                  <a:pt x="150245" y="6639090"/>
                </a:lnTo>
                <a:lnTo>
                  <a:pt x="113445" y="6611323"/>
                </a:lnTo>
                <a:lnTo>
                  <a:pt x="80907" y="6578785"/>
                </a:lnTo>
                <a:lnTo>
                  <a:pt x="53141" y="6541984"/>
                </a:lnTo>
                <a:lnTo>
                  <a:pt x="30657" y="6501432"/>
                </a:lnTo>
                <a:lnTo>
                  <a:pt x="13965" y="6457639"/>
                </a:lnTo>
                <a:lnTo>
                  <a:pt x="3576" y="6411115"/>
                </a:lnTo>
                <a:lnTo>
                  <a:pt x="0" y="6362369"/>
                </a:lnTo>
                <a:lnTo>
                  <a:pt x="0" y="32994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2931" y="1517269"/>
            <a:ext cx="9022080" cy="1459865"/>
          </a:xfrm>
          <a:custGeom>
            <a:avLst/>
            <a:gdLst/>
            <a:ahLst/>
            <a:cxnLst/>
            <a:rect l="l" t="t" r="r" b="b"/>
            <a:pathLst>
              <a:path w="9022080" h="1459864">
                <a:moveTo>
                  <a:pt x="0" y="1459356"/>
                </a:moveTo>
                <a:lnTo>
                  <a:pt x="9021572" y="1459356"/>
                </a:lnTo>
                <a:lnTo>
                  <a:pt x="9021572" y="0"/>
                </a:lnTo>
                <a:lnTo>
                  <a:pt x="0" y="0"/>
                </a:lnTo>
                <a:lnTo>
                  <a:pt x="0" y="1459356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2931" y="1396688"/>
            <a:ext cx="9022080" cy="120650"/>
          </a:xfrm>
          <a:custGeom>
            <a:avLst/>
            <a:gdLst/>
            <a:ahLst/>
            <a:cxnLst/>
            <a:rect l="l" t="t" r="r" b="b"/>
            <a:pathLst>
              <a:path w="9022080" h="120650">
                <a:moveTo>
                  <a:pt x="0" y="120580"/>
                </a:moveTo>
                <a:lnTo>
                  <a:pt x="9021572" y="120580"/>
                </a:lnTo>
                <a:lnTo>
                  <a:pt x="9021572" y="0"/>
                </a:lnTo>
                <a:lnTo>
                  <a:pt x="0" y="0"/>
                </a:lnTo>
                <a:lnTo>
                  <a:pt x="0" y="120580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931" y="2976711"/>
            <a:ext cx="9022080" cy="111125"/>
          </a:xfrm>
          <a:custGeom>
            <a:avLst/>
            <a:gdLst/>
            <a:ahLst/>
            <a:cxnLst/>
            <a:rect l="l" t="t" r="r" b="b"/>
            <a:pathLst>
              <a:path w="9022080" h="111125">
                <a:moveTo>
                  <a:pt x="0" y="110531"/>
                </a:moveTo>
                <a:lnTo>
                  <a:pt x="9021572" y="110531"/>
                </a:lnTo>
                <a:lnTo>
                  <a:pt x="9021572" y="0"/>
                </a:lnTo>
                <a:lnTo>
                  <a:pt x="0" y="0"/>
                </a:lnTo>
                <a:lnTo>
                  <a:pt x="0" y="110531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594353" y="3238372"/>
            <a:ext cx="1803400" cy="405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>
                <a:solidFill>
                  <a:srgbClr val="696363"/>
                </a:solidFill>
                <a:latin typeface="Arial"/>
                <a:cs typeface="Arial"/>
              </a:rPr>
              <a:t>İlhan</a:t>
            </a:r>
            <a:r>
              <a:rPr dirty="0" sz="2600" spc="-215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2600" spc="-40">
                <a:solidFill>
                  <a:srgbClr val="696363"/>
                </a:solidFill>
                <a:latin typeface="Arial"/>
                <a:cs typeface="Arial"/>
              </a:rPr>
              <a:t>AYDIN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07542" y="1594865"/>
            <a:ext cx="7729220" cy="12268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598930" marR="5080" indent="-1586865">
              <a:lnSpc>
                <a:spcPct val="100000"/>
              </a:lnSpc>
            </a:pPr>
            <a:r>
              <a:rPr dirty="0" sz="4000" spc="-5" b="0">
                <a:solidFill>
                  <a:srgbClr val="FFFFFF"/>
                </a:solidFill>
                <a:latin typeface="Arial"/>
                <a:cs typeface="Arial"/>
              </a:rPr>
              <a:t>BMÜ-421 Benzetim ve Modelleme  </a:t>
            </a:r>
            <a:r>
              <a:rPr dirty="0" sz="4000" spc="-55" b="0">
                <a:solidFill>
                  <a:srgbClr val="FFFFFF"/>
                </a:solidFill>
                <a:latin typeface="Arial"/>
                <a:cs typeface="Arial"/>
              </a:rPr>
              <a:t>MATLAB</a:t>
            </a:r>
            <a:r>
              <a:rPr dirty="0" sz="4000" spc="-85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-5" b="0">
                <a:solidFill>
                  <a:srgbClr val="FFFFFF"/>
                </a:solidFill>
                <a:latin typeface="Arial"/>
                <a:cs typeface="Arial"/>
              </a:rPr>
              <a:t>SIMULINK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340"/>
              </a:lnSpc>
            </a:pPr>
            <a:r>
              <a:rPr dirty="0" spc="-5"/>
              <a:t>Blokların</a:t>
            </a:r>
            <a:r>
              <a:rPr dirty="0" spc="-25"/>
              <a:t> </a:t>
            </a:r>
            <a:r>
              <a:rPr dirty="0" spc="-5"/>
              <a:t>Bağlanması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0200" y="661352"/>
            <a:ext cx="8229600" cy="10344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7020" indent="-274320">
              <a:lnSpc>
                <a:spcPts val="2500"/>
              </a:lnSpc>
              <a:buClr>
                <a:srgbClr val="D24717"/>
              </a:buClr>
              <a:buSzPct val="83333"/>
              <a:buFont typeface="Wingdings 2"/>
              <a:buChar char=""/>
              <a:tabLst>
                <a:tab pos="287020" algn="l"/>
                <a:tab pos="287655" algn="l"/>
              </a:tabLst>
            </a:pPr>
            <a:r>
              <a:rPr dirty="0" sz="2100">
                <a:latin typeface="Arial"/>
                <a:cs typeface="Arial"/>
              </a:rPr>
              <a:t>Bloklar </a:t>
            </a:r>
            <a:r>
              <a:rPr dirty="0" sz="2100" spc="-5">
                <a:latin typeface="Arial"/>
                <a:cs typeface="Arial"/>
              </a:rPr>
              <a:t>sürükle-bırak </a:t>
            </a:r>
            <a:r>
              <a:rPr dirty="0" sz="2100">
                <a:latin typeface="Arial"/>
                <a:cs typeface="Arial"/>
              </a:rPr>
              <a:t>şeklinde </a:t>
            </a:r>
            <a:r>
              <a:rPr dirty="0" sz="2100" spc="-5">
                <a:latin typeface="Arial"/>
                <a:cs typeface="Arial"/>
              </a:rPr>
              <a:t>çalışma ortamına</a:t>
            </a:r>
            <a:r>
              <a:rPr dirty="0" sz="2100" spc="-25">
                <a:latin typeface="Arial"/>
                <a:cs typeface="Arial"/>
              </a:rPr>
              <a:t> </a:t>
            </a:r>
            <a:r>
              <a:rPr dirty="0" sz="2100" spc="-20">
                <a:latin typeface="Arial"/>
                <a:cs typeface="Arial"/>
              </a:rPr>
              <a:t>eklenir.</a:t>
            </a:r>
            <a:endParaRPr sz="2100">
              <a:latin typeface="Arial"/>
              <a:cs typeface="Arial"/>
            </a:endParaRPr>
          </a:p>
          <a:p>
            <a:pPr marL="287020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3333"/>
              <a:buFont typeface="Wingdings 2"/>
              <a:buChar char=""/>
              <a:tabLst>
                <a:tab pos="287020" algn="l"/>
                <a:tab pos="287655" algn="l"/>
              </a:tabLst>
            </a:pPr>
            <a:r>
              <a:rPr dirty="0" sz="2100">
                <a:latin typeface="Arial"/>
                <a:cs typeface="Arial"/>
              </a:rPr>
              <a:t>Blokları </a:t>
            </a:r>
            <a:r>
              <a:rPr dirty="0" sz="2100" spc="-5">
                <a:latin typeface="Arial"/>
                <a:cs typeface="Arial"/>
              </a:rPr>
              <a:t>bağlamak </a:t>
            </a:r>
            <a:r>
              <a:rPr dirty="0" sz="2100">
                <a:latin typeface="Arial"/>
                <a:cs typeface="Arial"/>
              </a:rPr>
              <a:t>için </a:t>
            </a:r>
            <a:r>
              <a:rPr dirty="0" sz="2100" spc="-5">
                <a:latin typeface="Arial"/>
                <a:cs typeface="Arial"/>
              </a:rPr>
              <a:t>kontrol </a:t>
            </a:r>
            <a:r>
              <a:rPr dirty="0" sz="2100">
                <a:latin typeface="Arial"/>
                <a:cs typeface="Arial"/>
              </a:rPr>
              <a:t>tuşu </a:t>
            </a:r>
            <a:r>
              <a:rPr dirty="0" sz="2100" spc="-5">
                <a:latin typeface="Arial"/>
                <a:cs typeface="Arial"/>
              </a:rPr>
              <a:t>basılı </a:t>
            </a:r>
            <a:r>
              <a:rPr dirty="0" sz="2100">
                <a:latin typeface="Arial"/>
                <a:cs typeface="Arial"/>
              </a:rPr>
              <a:t>iken seçili </a:t>
            </a:r>
            <a:r>
              <a:rPr dirty="0" sz="2100" spc="-5">
                <a:latin typeface="Arial"/>
                <a:cs typeface="Arial"/>
              </a:rPr>
              <a:t>bloktan</a:t>
            </a:r>
            <a:r>
              <a:rPr dirty="0" sz="2100" spc="-8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diğerine  tıklamak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15">
                <a:latin typeface="Arial"/>
                <a:cs typeface="Arial"/>
              </a:rPr>
              <a:t>yeterlidir.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5573" y="1761744"/>
            <a:ext cx="3000375" cy="17950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44009" y="1761744"/>
            <a:ext cx="3114675" cy="2027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43609" y="3861041"/>
            <a:ext cx="5760593" cy="26841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307" rIns="0" bIns="0" rtlCol="0" vert="horz">
            <a:spAutoFit/>
          </a:bodyPr>
          <a:lstStyle/>
          <a:p>
            <a:pPr marL="84455">
              <a:lnSpc>
                <a:spcPct val="100000"/>
              </a:lnSpc>
            </a:pPr>
            <a:r>
              <a:rPr dirty="0" spc="-5"/>
              <a:t>Kullanıcı </a:t>
            </a:r>
            <a:r>
              <a:rPr dirty="0" spc="-35"/>
              <a:t>Tanımlı</a:t>
            </a:r>
            <a:r>
              <a:rPr dirty="0" spc="-30"/>
              <a:t> </a:t>
            </a:r>
            <a:r>
              <a:rPr dirty="0" spc="-5"/>
              <a:t>Fonksiyonlar</a:t>
            </a:r>
          </a:p>
        </p:txBody>
      </p:sp>
      <p:sp>
        <p:nvSpPr>
          <p:cNvPr id="3" name="object 3"/>
          <p:cNvSpPr/>
          <p:nvPr/>
        </p:nvSpPr>
        <p:spPr>
          <a:xfrm>
            <a:off x="537794" y="1052702"/>
            <a:ext cx="7749540" cy="2520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483739" y="4005033"/>
            <a:ext cx="4572000" cy="2308860"/>
          </a:xfrm>
          <a:prstGeom prst="rect">
            <a:avLst/>
          </a:prstGeom>
          <a:ln w="12700">
            <a:solidFill>
              <a:srgbClr val="9B2C1F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270"/>
              </a:spcBef>
            </a:pPr>
            <a:r>
              <a:rPr dirty="0" sz="1800" spc="-5">
                <a:latin typeface="Arial"/>
                <a:cs typeface="Arial"/>
              </a:rPr>
              <a:t>function </a:t>
            </a:r>
            <a:r>
              <a:rPr dirty="0" sz="1800">
                <a:latin typeface="Arial"/>
                <a:cs typeface="Arial"/>
              </a:rPr>
              <a:t>y =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uygulama(u1,u2)</a:t>
            </a:r>
            <a:endParaRPr sz="1800">
              <a:latin typeface="Arial"/>
              <a:cs typeface="Arial"/>
            </a:endParaRPr>
          </a:p>
          <a:p>
            <a:pPr marL="8509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St1=1;</a:t>
            </a:r>
            <a:endParaRPr sz="1800">
              <a:latin typeface="Arial"/>
              <a:cs typeface="Arial"/>
            </a:endParaRPr>
          </a:p>
          <a:p>
            <a:pPr marL="8509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c=1;</a:t>
            </a:r>
            <a:endParaRPr sz="1800">
              <a:latin typeface="Arial"/>
              <a:cs typeface="Arial"/>
            </a:endParaRPr>
          </a:p>
          <a:p>
            <a:pPr marL="339725" marR="2506980" indent="-254635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if u2&gt;St1 </a:t>
            </a:r>
            <a:r>
              <a:rPr dirty="0" sz="1800" spc="-15">
                <a:latin typeface="Arial"/>
                <a:cs typeface="Arial"/>
              </a:rPr>
              <a:t>|| </a:t>
            </a:r>
            <a:r>
              <a:rPr dirty="0" sz="1800" spc="-5">
                <a:latin typeface="Arial"/>
                <a:cs typeface="Arial"/>
              </a:rPr>
              <a:t>u2&lt;-St1  y=c*u1;</a:t>
            </a:r>
            <a:endParaRPr sz="1800">
              <a:latin typeface="Arial"/>
              <a:cs typeface="Arial"/>
            </a:endParaRPr>
          </a:p>
          <a:p>
            <a:pPr marL="8509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else</a:t>
            </a:r>
            <a:endParaRPr sz="1800">
              <a:latin typeface="Arial"/>
              <a:cs typeface="Arial"/>
            </a:endParaRPr>
          </a:p>
          <a:p>
            <a:pPr marL="85090" marR="3648710" indent="254000">
              <a:lnSpc>
                <a:spcPct val="100000"/>
              </a:lnSpc>
            </a:pPr>
            <a:r>
              <a:rPr dirty="0" sz="1800" spc="-25">
                <a:latin typeface="Arial"/>
                <a:cs typeface="Arial"/>
              </a:rPr>
              <a:t>y</a:t>
            </a:r>
            <a:r>
              <a:rPr dirty="0" sz="1800">
                <a:latin typeface="Arial"/>
                <a:cs typeface="Arial"/>
              </a:rPr>
              <a:t>=u2;  </a:t>
            </a:r>
            <a:r>
              <a:rPr dirty="0" sz="1800" spc="-10">
                <a:latin typeface="Arial"/>
                <a:cs typeface="Arial"/>
              </a:rPr>
              <a:t>end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765683"/>
            <a:ext cx="6910070" cy="55689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 b="0">
                <a:latin typeface="Arial"/>
                <a:cs typeface="Arial"/>
              </a:rPr>
              <a:t>Örnek: Basit </a:t>
            </a:r>
            <a:r>
              <a:rPr dirty="0" sz="3600" spc="-5" b="0">
                <a:latin typeface="Arial"/>
                <a:cs typeface="Arial"/>
              </a:rPr>
              <a:t>bir </a:t>
            </a:r>
            <a:r>
              <a:rPr dirty="0" sz="3600" b="0">
                <a:latin typeface="Arial"/>
                <a:cs typeface="Arial"/>
              </a:rPr>
              <a:t>model</a:t>
            </a:r>
            <a:r>
              <a:rPr dirty="0" sz="3600" spc="-110" b="0">
                <a:latin typeface="Arial"/>
                <a:cs typeface="Arial"/>
              </a:rPr>
              <a:t> </a:t>
            </a:r>
            <a:r>
              <a:rPr dirty="0" sz="3600" b="0">
                <a:latin typeface="Arial"/>
                <a:cs typeface="Arial"/>
              </a:rPr>
              <a:t>oluşturmak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9591" y="1556766"/>
            <a:ext cx="7677023" cy="33124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463422"/>
            <a:ext cx="6556375" cy="862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 b="1">
                <a:solidFill>
                  <a:srgbClr val="696363"/>
                </a:solidFill>
                <a:latin typeface="Arial"/>
                <a:cs typeface="Arial"/>
              </a:rPr>
              <a:t>Model oluşturmak</a:t>
            </a:r>
            <a:r>
              <a:rPr dirty="0" sz="2800" spc="15" b="1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696363"/>
                </a:solidFill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800" spc="-5" b="1">
                <a:solidFill>
                  <a:srgbClr val="696363"/>
                </a:solidFill>
                <a:latin typeface="Arial"/>
                <a:cs typeface="Arial"/>
              </a:rPr>
              <a:t>( Basit bir </a:t>
            </a:r>
            <a:r>
              <a:rPr dirty="0" sz="2800" b="1">
                <a:solidFill>
                  <a:srgbClr val="696363"/>
                </a:solidFill>
                <a:latin typeface="Arial"/>
                <a:cs typeface="Arial"/>
              </a:rPr>
              <a:t>oransal </a:t>
            </a:r>
            <a:r>
              <a:rPr dirty="0" sz="2800" spc="-5" b="1">
                <a:solidFill>
                  <a:srgbClr val="696363"/>
                </a:solidFill>
                <a:latin typeface="Arial"/>
                <a:cs typeface="Arial"/>
              </a:rPr>
              <a:t>denetleyici</a:t>
            </a:r>
            <a:r>
              <a:rPr dirty="0" sz="2800" spc="40" b="1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696363"/>
                </a:solidFill>
                <a:latin typeface="Arial"/>
                <a:cs typeface="Arial"/>
              </a:rPr>
              <a:t>tasarımı)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5618" y="1844801"/>
            <a:ext cx="6846442" cy="29523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5189" rIns="0" bIns="0" rtlCol="0" vert="horz">
            <a:spAutoFit/>
          </a:bodyPr>
          <a:lstStyle/>
          <a:p>
            <a:pPr marL="156845">
              <a:lnSpc>
                <a:spcPct val="100000"/>
              </a:lnSpc>
            </a:pPr>
            <a:r>
              <a:rPr dirty="0" spc="-5"/>
              <a:t>Diferansiyel denklemin</a:t>
            </a:r>
            <a:r>
              <a:rPr dirty="0" spc="30"/>
              <a:t> </a:t>
            </a:r>
            <a:r>
              <a:rPr dirty="0" spc="-5"/>
              <a:t>modellenmesi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0200" y="1018794"/>
            <a:ext cx="7606030" cy="1829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D24717"/>
              </a:buClr>
              <a:buSzPct val="84090"/>
              <a:buFont typeface="Wingdings 2"/>
              <a:buChar char=""/>
              <a:tabLst>
                <a:tab pos="287020" algn="l"/>
                <a:tab pos="287655" algn="l"/>
              </a:tabLst>
            </a:pPr>
            <a:r>
              <a:rPr dirty="0" sz="2200" spc="-5">
                <a:latin typeface="Arial"/>
                <a:cs typeface="Arial"/>
              </a:rPr>
              <a:t>x’(t) = –2x(t)+u(t) </a:t>
            </a:r>
            <a:r>
              <a:rPr dirty="0" sz="2200">
                <a:latin typeface="Arial"/>
                <a:cs typeface="Arial"/>
              </a:rPr>
              <a:t>şeklinde </a:t>
            </a:r>
            <a:r>
              <a:rPr dirty="0" sz="2200" spc="-5">
                <a:latin typeface="Arial"/>
                <a:cs typeface="Arial"/>
              </a:rPr>
              <a:t>bir denklem</a:t>
            </a:r>
            <a:r>
              <a:rPr dirty="0" sz="2200" spc="13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verilsin.</a:t>
            </a:r>
            <a:endParaRPr sz="2200">
              <a:latin typeface="Arial"/>
              <a:cs typeface="Arial"/>
            </a:endParaRPr>
          </a:p>
          <a:p>
            <a:pPr marL="287020" marR="422909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090"/>
              <a:buFont typeface="Wingdings 2"/>
              <a:buChar char=""/>
              <a:tabLst>
                <a:tab pos="287020" algn="l"/>
                <a:tab pos="287655" algn="l"/>
                <a:tab pos="6631940" algn="l"/>
              </a:tabLst>
            </a:pPr>
            <a:r>
              <a:rPr dirty="0" sz="2200" spc="-5">
                <a:latin typeface="Arial"/>
                <a:cs typeface="Arial"/>
              </a:rPr>
              <a:t>Bur</a:t>
            </a:r>
            <a:r>
              <a:rPr dirty="0" sz="2200">
                <a:latin typeface="Arial"/>
                <a:cs typeface="Arial"/>
              </a:rPr>
              <a:t>a</a:t>
            </a:r>
            <a:r>
              <a:rPr dirty="0" sz="2200" spc="-5">
                <a:latin typeface="Arial"/>
                <a:cs typeface="Arial"/>
              </a:rPr>
              <a:t>da</a:t>
            </a:r>
            <a:r>
              <a:rPr dirty="0" sz="2200" spc="1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u(</a:t>
            </a:r>
            <a:r>
              <a:rPr dirty="0" sz="2200">
                <a:latin typeface="Arial"/>
                <a:cs typeface="Arial"/>
              </a:rPr>
              <a:t>t</a:t>
            </a:r>
            <a:r>
              <a:rPr dirty="0" sz="2200" spc="-5">
                <a:latin typeface="Arial"/>
                <a:cs typeface="Arial"/>
              </a:rPr>
              <a:t>)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ge</a:t>
            </a:r>
            <a:r>
              <a:rPr dirty="0" sz="2200">
                <a:latin typeface="Arial"/>
                <a:cs typeface="Arial"/>
              </a:rPr>
              <a:t>n</a:t>
            </a:r>
            <a:r>
              <a:rPr dirty="0" sz="2200" spc="-5">
                <a:latin typeface="Arial"/>
                <a:cs typeface="Arial"/>
              </a:rPr>
              <a:t>l</a:t>
            </a:r>
            <a:r>
              <a:rPr dirty="0" sz="2200">
                <a:latin typeface="Arial"/>
                <a:cs typeface="Arial"/>
              </a:rPr>
              <a:t>i</a:t>
            </a:r>
            <a:r>
              <a:rPr dirty="0" sz="2200" spc="-5">
                <a:latin typeface="Arial"/>
                <a:cs typeface="Arial"/>
              </a:rPr>
              <a:t>ği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1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ve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fre</a:t>
            </a:r>
            <a:r>
              <a:rPr dirty="0" sz="2200">
                <a:latin typeface="Arial"/>
                <a:cs typeface="Arial"/>
              </a:rPr>
              <a:t>k</a:t>
            </a:r>
            <a:r>
              <a:rPr dirty="0" sz="2200" spc="-5">
                <a:latin typeface="Arial"/>
                <a:cs typeface="Arial"/>
              </a:rPr>
              <a:t>an</a:t>
            </a:r>
            <a:r>
              <a:rPr dirty="0" sz="2200">
                <a:latin typeface="Arial"/>
                <a:cs typeface="Arial"/>
              </a:rPr>
              <a:t>s</a:t>
            </a:r>
            <a:r>
              <a:rPr dirty="0" sz="2200" spc="-5">
                <a:latin typeface="Arial"/>
                <a:cs typeface="Arial"/>
              </a:rPr>
              <a:t>ı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1</a:t>
            </a:r>
            <a:r>
              <a:rPr dirty="0" sz="2200" spc="2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ra</a:t>
            </a:r>
            <a:r>
              <a:rPr dirty="0" sz="2200">
                <a:latin typeface="Arial"/>
                <a:cs typeface="Arial"/>
              </a:rPr>
              <a:t>d</a:t>
            </a:r>
            <a:r>
              <a:rPr dirty="0" sz="2200" spc="-5">
                <a:latin typeface="Arial"/>
                <a:cs typeface="Arial"/>
              </a:rPr>
              <a:t>/</a:t>
            </a:r>
            <a:r>
              <a:rPr dirty="0" sz="2200" spc="-5">
                <a:latin typeface="Arial"/>
                <a:cs typeface="Arial"/>
              </a:rPr>
              <a:t>s</a:t>
            </a:r>
            <a:r>
              <a:rPr dirty="0" sz="2200">
                <a:latin typeface="Arial"/>
                <a:cs typeface="Arial"/>
              </a:rPr>
              <a:t>e</a:t>
            </a:r>
            <a:r>
              <a:rPr dirty="0" sz="2200" spc="-5">
                <a:latin typeface="Arial"/>
                <a:cs typeface="Arial"/>
              </a:rPr>
              <a:t>c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ol</a:t>
            </a:r>
            <a:r>
              <a:rPr dirty="0" sz="2200" spc="-5">
                <a:latin typeface="Arial"/>
                <a:cs typeface="Arial"/>
              </a:rPr>
              <a:t>an</a:t>
            </a:r>
            <a:r>
              <a:rPr dirty="0" sz="220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bi</a:t>
            </a:r>
            <a:r>
              <a:rPr dirty="0" sz="2200" spc="-5">
                <a:latin typeface="Arial"/>
                <a:cs typeface="Arial"/>
              </a:rPr>
              <a:t>r</a:t>
            </a:r>
            <a:r>
              <a:rPr dirty="0" sz="2200">
                <a:latin typeface="Arial"/>
                <a:cs typeface="Arial"/>
              </a:rPr>
              <a:t>	</a:t>
            </a:r>
            <a:r>
              <a:rPr dirty="0" sz="2200" spc="-5">
                <a:latin typeface="Arial"/>
                <a:cs typeface="Arial"/>
              </a:rPr>
              <a:t>k</a:t>
            </a:r>
            <a:r>
              <a:rPr dirty="0" sz="2200" spc="-5">
                <a:latin typeface="Arial"/>
                <a:cs typeface="Arial"/>
              </a:rPr>
              <a:t>are  </a:t>
            </a:r>
            <a:r>
              <a:rPr dirty="0" sz="2200" spc="-20">
                <a:latin typeface="Arial"/>
                <a:cs typeface="Arial"/>
              </a:rPr>
              <a:t>dalgadır.</a:t>
            </a:r>
            <a:endParaRPr sz="22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090"/>
              <a:buFont typeface="Wingdings 2"/>
              <a:buChar char=""/>
              <a:tabLst>
                <a:tab pos="287020" algn="l"/>
                <a:tab pos="287655" algn="l"/>
              </a:tabLst>
            </a:pPr>
            <a:r>
              <a:rPr dirty="0" sz="2200" spc="-5">
                <a:latin typeface="Arial"/>
                <a:cs typeface="Arial"/>
              </a:rPr>
              <a:t>İntegral alıcı girişin integralini alır </a:t>
            </a:r>
            <a:r>
              <a:rPr dirty="0" sz="2200" spc="-10">
                <a:latin typeface="Arial"/>
                <a:cs typeface="Arial"/>
              </a:rPr>
              <a:t>ve </a:t>
            </a:r>
            <a:r>
              <a:rPr dirty="0" sz="2200" spc="-5">
                <a:latin typeface="Arial"/>
                <a:cs typeface="Arial"/>
              </a:rPr>
              <a:t>x değişkenini</a:t>
            </a:r>
            <a:r>
              <a:rPr dirty="0" sz="2200" spc="16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üretir.</a:t>
            </a:r>
            <a:endParaRPr sz="220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  <a:tabLst>
                <a:tab pos="3647440" algn="l"/>
                <a:tab pos="6039485" algn="l"/>
              </a:tabLst>
            </a:pPr>
            <a:r>
              <a:rPr dirty="0" sz="2200" spc="-35">
                <a:latin typeface="Arial"/>
                <a:cs typeface="Arial"/>
              </a:rPr>
              <a:t>Toplama,</a:t>
            </a:r>
            <a:r>
              <a:rPr dirty="0" sz="2200" spc="3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sinyal</a:t>
            </a:r>
            <a:r>
              <a:rPr dirty="0" sz="2200" spc="3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generatör	ve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kazanç</a:t>
            </a:r>
            <a:r>
              <a:rPr dirty="0" sz="2200" spc="2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blokları	</a:t>
            </a:r>
            <a:r>
              <a:rPr dirty="0" sz="2200" spc="-15">
                <a:latin typeface="Arial"/>
                <a:cs typeface="Arial"/>
              </a:rPr>
              <a:t>eklenmelidir.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5541" y="2791332"/>
            <a:ext cx="6052820" cy="2077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81575" y="4221086"/>
            <a:ext cx="2933700" cy="2114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7451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Diferansiyel </a:t>
            </a:r>
            <a:r>
              <a:rPr dirty="0"/>
              <a:t>denklemin</a:t>
            </a:r>
            <a:r>
              <a:rPr dirty="0" spc="40"/>
              <a:t> </a:t>
            </a:r>
            <a:r>
              <a:rPr dirty="0" spc="-5"/>
              <a:t>modellenmesi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370" y="1018285"/>
            <a:ext cx="7997190" cy="3043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dirty="0" sz="2600" spc="-10">
                <a:latin typeface="Arial"/>
                <a:cs typeface="Arial"/>
              </a:rPr>
              <a:t>Aynı </a:t>
            </a:r>
            <a:r>
              <a:rPr dirty="0" sz="2600">
                <a:latin typeface="Arial"/>
                <a:cs typeface="Arial"/>
              </a:rPr>
              <a:t>işlemi transfer fonksiyonu olarak ta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yapabilirdik.</a:t>
            </a:r>
            <a:endParaRPr sz="2600">
              <a:latin typeface="Arial"/>
              <a:cs typeface="Arial"/>
            </a:endParaRPr>
          </a:p>
          <a:p>
            <a:pPr marL="287020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dirty="0" sz="2600">
                <a:latin typeface="Arial"/>
                <a:cs typeface="Arial"/>
              </a:rPr>
              <a:t>Model </a:t>
            </a:r>
            <a:r>
              <a:rPr dirty="0" sz="2600" spc="-10">
                <a:latin typeface="Arial"/>
                <a:cs typeface="Arial"/>
              </a:rPr>
              <a:t>Transfer </a:t>
            </a:r>
            <a:r>
              <a:rPr dirty="0" sz="2600">
                <a:latin typeface="Arial"/>
                <a:cs typeface="Arial"/>
              </a:rPr>
              <a:t>Fcn bloğunu </a:t>
            </a:r>
            <a:r>
              <a:rPr dirty="0" sz="2600" spc="-20">
                <a:latin typeface="Arial"/>
                <a:cs typeface="Arial"/>
              </a:rPr>
              <a:t>kullanır. </a:t>
            </a:r>
            <a:r>
              <a:rPr dirty="0" sz="2600">
                <a:latin typeface="Arial"/>
                <a:cs typeface="Arial"/>
              </a:rPr>
              <a:t>U girişini</a:t>
            </a:r>
            <a:r>
              <a:rPr dirty="0" sz="2600" spc="-10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alarak  x </a:t>
            </a:r>
            <a:r>
              <a:rPr dirty="0" sz="2600" spc="-5">
                <a:latin typeface="Arial"/>
                <a:cs typeface="Arial"/>
              </a:rPr>
              <a:t>çıkışını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 spc="-25">
                <a:latin typeface="Arial"/>
                <a:cs typeface="Arial"/>
              </a:rPr>
              <a:t>verir.</a:t>
            </a:r>
            <a:endParaRPr sz="26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dirty="0" sz="2600">
                <a:latin typeface="Arial"/>
                <a:cs typeface="Arial"/>
              </a:rPr>
              <a:t>Dolayısıyla blok x/u işlemini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 spc="-20">
                <a:latin typeface="Arial"/>
                <a:cs typeface="Arial"/>
              </a:rPr>
              <a:t>uygular.</a:t>
            </a:r>
            <a:endParaRPr sz="26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dirty="0" sz="2600" spc="-15">
                <a:latin typeface="Arial"/>
                <a:cs typeface="Arial"/>
              </a:rPr>
              <a:t>Yukarıdaki </a:t>
            </a:r>
            <a:r>
              <a:rPr dirty="0" sz="2600">
                <a:latin typeface="Arial"/>
                <a:cs typeface="Arial"/>
              </a:rPr>
              <a:t>denklemde x’ yerine sx</a:t>
            </a:r>
            <a:r>
              <a:rPr dirty="0" sz="2600" spc="-1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yazarsak</a:t>
            </a:r>
            <a:endParaRPr sz="2600">
              <a:latin typeface="Arial"/>
              <a:cs typeface="Arial"/>
            </a:endParaRPr>
          </a:p>
          <a:p>
            <a:pPr lvl="1" marL="561340" indent="-228600">
              <a:lnSpc>
                <a:spcPct val="100000"/>
              </a:lnSpc>
              <a:spcBef>
                <a:spcPts val="400"/>
              </a:spcBef>
              <a:buClr>
                <a:srgbClr val="9B2C1F"/>
              </a:buClr>
              <a:buSzPct val="83333"/>
              <a:buFont typeface="Wingdings 2"/>
              <a:buChar char=""/>
              <a:tabLst>
                <a:tab pos="561340" algn="l"/>
              </a:tabLst>
            </a:pPr>
            <a:r>
              <a:rPr dirty="0" sz="2400" spc="-5">
                <a:latin typeface="Arial"/>
                <a:cs typeface="Arial"/>
              </a:rPr>
              <a:t>sx=-2x+u</a:t>
            </a:r>
            <a:endParaRPr sz="2400">
              <a:latin typeface="Arial"/>
              <a:cs typeface="Arial"/>
            </a:endParaRPr>
          </a:p>
          <a:p>
            <a:pPr marL="332740">
              <a:lnSpc>
                <a:spcPct val="100000"/>
              </a:lnSpc>
              <a:spcBef>
                <a:spcPts val="395"/>
              </a:spcBef>
            </a:pPr>
            <a:r>
              <a:rPr dirty="0" sz="2050" spc="-10">
                <a:solidFill>
                  <a:srgbClr val="9B2C1F"/>
                </a:solidFill>
                <a:latin typeface="Wingdings 2"/>
                <a:cs typeface="Wingdings 2"/>
              </a:rPr>
              <a:t></a:t>
            </a:r>
            <a:r>
              <a:rPr dirty="0" sz="2050" spc="-1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Arial"/>
                <a:cs typeface="Arial"/>
              </a:rPr>
              <a:t>x=u/(s+2)</a:t>
            </a:r>
            <a:r>
              <a:rPr dirty="0" sz="2400">
                <a:latin typeface="Wingdings"/>
                <a:cs typeface="Wingdings"/>
              </a:rPr>
              <a:t>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Arial"/>
                <a:cs typeface="Arial"/>
              </a:rPr>
              <a:t>x/u=1/s+2</a:t>
            </a:r>
            <a:r>
              <a:rPr dirty="0" sz="2400" spc="185">
                <a:latin typeface="Arial"/>
                <a:cs typeface="Arial"/>
              </a:rPr>
              <a:t> </a:t>
            </a:r>
            <a:r>
              <a:rPr dirty="0" sz="2400" spc="-35">
                <a:latin typeface="Arial"/>
                <a:cs typeface="Arial"/>
              </a:rPr>
              <a:t>olur.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5618" y="4197819"/>
            <a:ext cx="5125720" cy="20394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646938"/>
            <a:ext cx="7059295" cy="147066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3200" b="0">
                <a:solidFill>
                  <a:srgbClr val="000000"/>
                </a:solidFill>
                <a:latin typeface="Arial Narrow"/>
                <a:cs typeface="Arial Narrow"/>
              </a:rPr>
              <a:t>Problem: Aşağıdaki elektrik devresini</a:t>
            </a:r>
            <a:r>
              <a:rPr dirty="0" sz="3200" spc="-245" b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 sz="3200" b="0">
                <a:solidFill>
                  <a:srgbClr val="000000"/>
                </a:solidFill>
                <a:latin typeface="Arial Narrow"/>
                <a:cs typeface="Arial Narrow"/>
              </a:rPr>
              <a:t>simulinkte  modelleyelim ve frekans değişimine göre akımı  çizdirelim.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62200" y="3473703"/>
            <a:ext cx="228600" cy="234315"/>
          </a:xfrm>
          <a:custGeom>
            <a:avLst/>
            <a:gdLst/>
            <a:ahLst/>
            <a:cxnLst/>
            <a:rect l="l" t="t" r="r" b="b"/>
            <a:pathLst>
              <a:path w="228600" h="234314">
                <a:moveTo>
                  <a:pt x="0" y="156210"/>
                </a:moveTo>
                <a:lnTo>
                  <a:pt x="19050" y="94297"/>
                </a:lnTo>
                <a:lnTo>
                  <a:pt x="38100" y="41528"/>
                </a:lnTo>
                <a:lnTo>
                  <a:pt x="57150" y="7048"/>
                </a:lnTo>
                <a:lnTo>
                  <a:pt x="76200" y="0"/>
                </a:lnTo>
                <a:lnTo>
                  <a:pt x="91439" y="28148"/>
                </a:lnTo>
                <a:lnTo>
                  <a:pt x="106679" y="84399"/>
                </a:lnTo>
                <a:lnTo>
                  <a:pt x="121919" y="150007"/>
                </a:lnTo>
                <a:lnTo>
                  <a:pt x="137159" y="206227"/>
                </a:lnTo>
                <a:lnTo>
                  <a:pt x="152400" y="234315"/>
                </a:lnTo>
                <a:lnTo>
                  <a:pt x="171450" y="227337"/>
                </a:lnTo>
                <a:lnTo>
                  <a:pt x="190500" y="192881"/>
                </a:lnTo>
                <a:lnTo>
                  <a:pt x="209550" y="140088"/>
                </a:lnTo>
                <a:lnTo>
                  <a:pt x="228600" y="78105"/>
                </a:lnTo>
              </a:path>
            </a:pathLst>
          </a:custGeom>
          <a:ln w="9525">
            <a:solidFill>
              <a:srgbClr val="E9E4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517394" y="2402459"/>
            <a:ext cx="8890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43200" y="2643251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800" y="0"/>
                </a:moveTo>
                <a:lnTo>
                  <a:pt x="304800" y="76200"/>
                </a:lnTo>
                <a:lnTo>
                  <a:pt x="371601" y="42799"/>
                </a:lnTo>
                <a:lnTo>
                  <a:pt x="317500" y="42799"/>
                </a:lnTo>
                <a:lnTo>
                  <a:pt x="317500" y="33274"/>
                </a:lnTo>
                <a:lnTo>
                  <a:pt x="371348" y="33274"/>
                </a:lnTo>
                <a:lnTo>
                  <a:pt x="304800" y="0"/>
                </a:lnTo>
                <a:close/>
              </a:path>
              <a:path w="381000" h="76200">
                <a:moveTo>
                  <a:pt x="304800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304800" y="42799"/>
                </a:lnTo>
                <a:lnTo>
                  <a:pt x="304800" y="33274"/>
                </a:lnTo>
                <a:close/>
              </a:path>
              <a:path w="381000" h="76200">
                <a:moveTo>
                  <a:pt x="371348" y="33274"/>
                </a:moveTo>
                <a:lnTo>
                  <a:pt x="317500" y="33274"/>
                </a:lnTo>
                <a:lnTo>
                  <a:pt x="317500" y="42799"/>
                </a:lnTo>
                <a:lnTo>
                  <a:pt x="371601" y="42799"/>
                </a:lnTo>
                <a:lnTo>
                  <a:pt x="381000" y="38100"/>
                </a:lnTo>
                <a:lnTo>
                  <a:pt x="371348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98775" y="2331084"/>
            <a:ext cx="3328670" cy="1732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98500">
              <a:lnSpc>
                <a:spcPct val="100000"/>
              </a:lnSpc>
              <a:tabLst>
                <a:tab pos="2603500" algn="l"/>
              </a:tabLst>
            </a:pPr>
            <a:r>
              <a:rPr dirty="0" sz="1800" spc="-5">
                <a:latin typeface="Arial"/>
                <a:cs typeface="Arial"/>
              </a:rPr>
              <a:t>10 </a:t>
            </a:r>
            <a:r>
              <a:rPr dirty="0" sz="1800">
                <a:latin typeface="Symbol"/>
                <a:cs typeface="Symbol"/>
              </a:rPr>
              <a:t>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5">
                <a:latin typeface="Arial"/>
                <a:cs typeface="Arial"/>
              </a:rPr>
              <a:t>100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uF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latin typeface="Arial"/>
                <a:cs typeface="Arial"/>
              </a:rPr>
              <a:t>v(t) = </a:t>
            </a:r>
            <a:r>
              <a:rPr dirty="0" sz="1800" spc="-5">
                <a:latin typeface="Arial"/>
                <a:cs typeface="Arial"/>
              </a:rPr>
              <a:t>5 sin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40">
                <a:latin typeface="Symbol"/>
                <a:cs typeface="Symbol"/>
              </a:rPr>
              <a:t></a:t>
            </a:r>
            <a:r>
              <a:rPr dirty="0" sz="1800" spc="-4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 b="1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4209" y="3578986"/>
            <a:ext cx="69850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0.01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540" y="2937636"/>
            <a:ext cx="1287780" cy="558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6040">
              <a:lnSpc>
                <a:spcPct val="100000"/>
              </a:lnSpc>
            </a:pPr>
            <a:r>
              <a:rPr dirty="0" sz="1800" b="1">
                <a:latin typeface="Symbol"/>
                <a:cs typeface="Symbol"/>
              </a:rPr>
              <a:t></a:t>
            </a:r>
            <a:r>
              <a:rPr dirty="0" sz="1800" b="1">
                <a:latin typeface="Times New Roman"/>
                <a:cs typeface="Times New Roman"/>
              </a:rPr>
              <a:t> </a:t>
            </a:r>
            <a:r>
              <a:rPr dirty="0" sz="1800">
                <a:latin typeface="Arial Narrow"/>
                <a:cs typeface="Arial Narrow"/>
              </a:rPr>
              <a:t>0 </a:t>
            </a:r>
            <a:r>
              <a:rPr dirty="0" sz="1800" spc="-5">
                <a:latin typeface="Arial Narrow"/>
                <a:cs typeface="Arial Narrow"/>
              </a:rPr>
              <a:t>dan</a:t>
            </a:r>
            <a:r>
              <a:rPr dirty="0" sz="1800" spc="305">
                <a:latin typeface="Arial Narrow"/>
                <a:cs typeface="Arial Narrow"/>
              </a:rPr>
              <a:t> </a:t>
            </a:r>
            <a:r>
              <a:rPr dirty="0" sz="1800" spc="-5">
                <a:latin typeface="Arial Narrow"/>
                <a:cs typeface="Arial Narrow"/>
              </a:rPr>
              <a:t>2000</a:t>
            </a:r>
            <a:endParaRPr sz="18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Narrow"/>
                <a:cs typeface="Arial Narrow"/>
              </a:rPr>
              <a:t>rad/s’ye</a:t>
            </a:r>
            <a:r>
              <a:rPr dirty="0" sz="1800" spc="-25">
                <a:latin typeface="Arial Narrow"/>
                <a:cs typeface="Arial Narrow"/>
              </a:rPr>
              <a:t> </a:t>
            </a:r>
            <a:r>
              <a:rPr dirty="0" sz="1800" spc="-5">
                <a:latin typeface="Arial Narrow"/>
                <a:cs typeface="Arial Narrow"/>
              </a:rPr>
              <a:t>değişir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4540" y="4843017"/>
            <a:ext cx="6382385" cy="146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74700">
              <a:lnSpc>
                <a:spcPct val="100000"/>
              </a:lnSpc>
            </a:pPr>
            <a:r>
              <a:rPr dirty="0" sz="1800" spc="-5">
                <a:latin typeface="Arial Narrow"/>
                <a:cs typeface="Arial Narrow"/>
              </a:rPr>
              <a:t>Akımın ne olacağını</a:t>
            </a:r>
            <a:r>
              <a:rPr dirty="0" sz="1800" spc="20">
                <a:latin typeface="Arial Narrow"/>
                <a:cs typeface="Arial Narrow"/>
              </a:rPr>
              <a:t> </a:t>
            </a:r>
            <a:r>
              <a:rPr dirty="0" sz="1800" spc="-5">
                <a:latin typeface="Arial Narrow"/>
                <a:cs typeface="Arial Narrow"/>
              </a:rPr>
              <a:t>gözlemleyelim.</a:t>
            </a:r>
            <a:endParaRPr sz="18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ts val="3354"/>
              </a:lnSpc>
            </a:pPr>
            <a:r>
              <a:rPr dirty="0" sz="2800" spc="-5" b="1">
                <a:latin typeface="Arial Narrow"/>
                <a:cs typeface="Arial Narrow"/>
              </a:rPr>
              <a:t>Akım sinyalinin </a:t>
            </a:r>
            <a:r>
              <a:rPr dirty="0" sz="2800" b="1">
                <a:latin typeface="Arial Narrow"/>
                <a:cs typeface="Arial Narrow"/>
              </a:rPr>
              <a:t>genliği </a:t>
            </a:r>
            <a:r>
              <a:rPr dirty="0" sz="2800" spc="-5" b="1">
                <a:latin typeface="Arial Narrow"/>
                <a:cs typeface="Arial Narrow"/>
              </a:rPr>
              <a:t>frekans </a:t>
            </a:r>
            <a:r>
              <a:rPr dirty="0" sz="2800" spc="-5" b="1">
                <a:latin typeface="Symbol"/>
                <a:cs typeface="Symbol"/>
              </a:rPr>
              <a:t></a:t>
            </a:r>
            <a:r>
              <a:rPr dirty="0" sz="2800" spc="-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Arial Narrow"/>
                <a:cs typeface="Arial Narrow"/>
              </a:rPr>
              <a:t>= </a:t>
            </a:r>
            <a:r>
              <a:rPr dirty="0" sz="2800" spc="-10" b="1">
                <a:latin typeface="Arial Narrow"/>
                <a:cs typeface="Arial Narrow"/>
              </a:rPr>
              <a:t>1000</a:t>
            </a:r>
            <a:r>
              <a:rPr dirty="0" sz="2800" spc="-40" b="1">
                <a:latin typeface="Arial Narrow"/>
                <a:cs typeface="Arial Narrow"/>
              </a:rPr>
              <a:t> </a:t>
            </a:r>
            <a:r>
              <a:rPr dirty="0" sz="2800" spc="-5" b="1">
                <a:latin typeface="Arial Narrow"/>
                <a:cs typeface="Arial Narrow"/>
              </a:rPr>
              <a:t>rad/s</a:t>
            </a:r>
            <a:endParaRPr sz="2800">
              <a:latin typeface="Arial Narrow"/>
              <a:cs typeface="Arial Narrow"/>
            </a:endParaRPr>
          </a:p>
          <a:p>
            <a:pPr marL="12700">
              <a:lnSpc>
                <a:spcPts val="3354"/>
              </a:lnSpc>
            </a:pPr>
            <a:r>
              <a:rPr dirty="0" sz="2800" spc="-5" b="1">
                <a:latin typeface="Arial Narrow"/>
                <a:cs typeface="Arial Narrow"/>
              </a:rPr>
              <a:t>olduğunda maksimum</a:t>
            </a:r>
            <a:r>
              <a:rPr dirty="0" sz="2800" spc="-30" b="1">
                <a:latin typeface="Arial Narrow"/>
                <a:cs typeface="Arial Narrow"/>
              </a:rPr>
              <a:t> </a:t>
            </a:r>
            <a:r>
              <a:rPr dirty="0" sz="2800" spc="-5" b="1">
                <a:latin typeface="Arial Narrow"/>
                <a:cs typeface="Arial Narrow"/>
              </a:rPr>
              <a:t>olur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09800" y="2606675"/>
            <a:ext cx="4572000" cy="2346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9800" y="2149475"/>
            <a:ext cx="4572000" cy="2346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40739" y="875538"/>
            <a:ext cx="4055745" cy="494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>
                <a:latin typeface="Arial Narrow"/>
                <a:cs typeface="Arial Narrow"/>
              </a:rPr>
              <a:t>Devre nasıl</a:t>
            </a:r>
            <a:r>
              <a:rPr dirty="0" sz="3200" spc="-55">
                <a:latin typeface="Arial Narrow"/>
                <a:cs typeface="Arial Narrow"/>
              </a:rPr>
              <a:t> </a:t>
            </a:r>
            <a:r>
              <a:rPr dirty="0" sz="3200">
                <a:latin typeface="Arial Narrow"/>
                <a:cs typeface="Arial Narrow"/>
              </a:rPr>
              <a:t>modellenecek?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09800" y="3016504"/>
            <a:ext cx="228600" cy="234315"/>
          </a:xfrm>
          <a:custGeom>
            <a:avLst/>
            <a:gdLst/>
            <a:ahLst/>
            <a:cxnLst/>
            <a:rect l="l" t="t" r="r" b="b"/>
            <a:pathLst>
              <a:path w="228600" h="234314">
                <a:moveTo>
                  <a:pt x="0" y="156210"/>
                </a:moveTo>
                <a:lnTo>
                  <a:pt x="19050" y="94297"/>
                </a:lnTo>
                <a:lnTo>
                  <a:pt x="38100" y="41528"/>
                </a:lnTo>
                <a:lnTo>
                  <a:pt x="57150" y="7048"/>
                </a:lnTo>
                <a:lnTo>
                  <a:pt x="76200" y="0"/>
                </a:lnTo>
                <a:lnTo>
                  <a:pt x="91439" y="28148"/>
                </a:lnTo>
                <a:lnTo>
                  <a:pt x="106679" y="84399"/>
                </a:lnTo>
                <a:lnTo>
                  <a:pt x="121919" y="150007"/>
                </a:lnTo>
                <a:lnTo>
                  <a:pt x="137159" y="206227"/>
                </a:lnTo>
                <a:lnTo>
                  <a:pt x="152400" y="234315"/>
                </a:lnTo>
                <a:lnTo>
                  <a:pt x="171450" y="227337"/>
                </a:lnTo>
                <a:lnTo>
                  <a:pt x="190500" y="192881"/>
                </a:lnTo>
                <a:lnTo>
                  <a:pt x="209550" y="140088"/>
                </a:lnTo>
                <a:lnTo>
                  <a:pt x="228600" y="78105"/>
                </a:lnTo>
              </a:path>
            </a:pathLst>
          </a:custGeom>
          <a:ln w="9525">
            <a:solidFill>
              <a:srgbClr val="E9E4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898775" y="2554859"/>
            <a:ext cx="15938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8775" y="2966592"/>
            <a:ext cx="1375410" cy="696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v(t) = 5 sin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40">
                <a:latin typeface="Symbol"/>
                <a:cs typeface="Symbol"/>
              </a:rPr>
              <a:t></a:t>
            </a:r>
            <a:r>
              <a:rPr dirty="0" sz="1800" spc="-4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 spc="-5" b="1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9794" y="1795907"/>
            <a:ext cx="8890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90800" y="2186051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800" y="0"/>
                </a:moveTo>
                <a:lnTo>
                  <a:pt x="304800" y="76200"/>
                </a:lnTo>
                <a:lnTo>
                  <a:pt x="371601" y="42799"/>
                </a:lnTo>
                <a:lnTo>
                  <a:pt x="317500" y="42799"/>
                </a:lnTo>
                <a:lnTo>
                  <a:pt x="317500" y="33274"/>
                </a:lnTo>
                <a:lnTo>
                  <a:pt x="371348" y="33274"/>
                </a:lnTo>
                <a:lnTo>
                  <a:pt x="304800" y="0"/>
                </a:lnTo>
                <a:close/>
              </a:path>
              <a:path w="381000" h="76200">
                <a:moveTo>
                  <a:pt x="304800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304800" y="42799"/>
                </a:lnTo>
                <a:lnTo>
                  <a:pt x="304800" y="33274"/>
                </a:lnTo>
                <a:close/>
              </a:path>
              <a:path w="381000" h="76200">
                <a:moveTo>
                  <a:pt x="371348" y="33274"/>
                </a:moveTo>
                <a:lnTo>
                  <a:pt x="317500" y="33274"/>
                </a:lnTo>
                <a:lnTo>
                  <a:pt x="317500" y="42799"/>
                </a:lnTo>
                <a:lnTo>
                  <a:pt x="371601" y="42799"/>
                </a:lnTo>
                <a:lnTo>
                  <a:pt x="381000" y="38100"/>
                </a:lnTo>
                <a:lnTo>
                  <a:pt x="371348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432175" y="1873630"/>
            <a:ext cx="518159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10</a:t>
            </a:r>
            <a:r>
              <a:rPr dirty="0" sz="1800" spc="-105">
                <a:latin typeface="Arial"/>
                <a:cs typeface="Arial"/>
              </a:rPr>
              <a:t> </a:t>
            </a:r>
            <a:r>
              <a:rPr dirty="0" sz="1800">
                <a:latin typeface="Symbol"/>
                <a:cs typeface="Symbol"/>
              </a:rPr>
              <a:t>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37428" y="1873630"/>
            <a:ext cx="7372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100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uF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61809" y="3121786"/>
            <a:ext cx="69850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0.01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56470" y="5437533"/>
            <a:ext cx="344170" cy="0"/>
          </a:xfrm>
          <a:custGeom>
            <a:avLst/>
            <a:gdLst/>
            <a:ahLst/>
            <a:cxnLst/>
            <a:rect l="l" t="t" r="r" b="b"/>
            <a:pathLst>
              <a:path w="344170" h="0">
                <a:moveTo>
                  <a:pt x="0" y="0"/>
                </a:moveTo>
                <a:lnTo>
                  <a:pt x="343567" y="0"/>
                </a:lnTo>
              </a:path>
            </a:pathLst>
          </a:custGeom>
          <a:ln w="178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98741" y="5437533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314" y="0"/>
                </a:lnTo>
              </a:path>
            </a:pathLst>
          </a:custGeom>
          <a:ln w="178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409204" y="4832318"/>
            <a:ext cx="3267710" cy="1136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795"/>
              </a:lnSpc>
            </a:pPr>
            <a:r>
              <a:rPr dirty="0" sz="3350" spc="-10">
                <a:latin typeface="Arial Narrow"/>
                <a:cs typeface="Arial Narrow"/>
              </a:rPr>
              <a:t>v </a:t>
            </a:r>
            <a:r>
              <a:rPr dirty="0" sz="3350" spc="-15">
                <a:latin typeface="Symbol"/>
                <a:cs typeface="Symbol"/>
              </a:rPr>
              <a:t></a:t>
            </a:r>
            <a:r>
              <a:rPr dirty="0" sz="3350" spc="-15">
                <a:latin typeface="Times New Roman"/>
                <a:cs typeface="Times New Roman"/>
              </a:rPr>
              <a:t> </a:t>
            </a:r>
            <a:r>
              <a:rPr dirty="0" sz="3350" spc="-5">
                <a:latin typeface="Arial Narrow"/>
                <a:cs typeface="Arial Narrow"/>
              </a:rPr>
              <a:t>iR </a:t>
            </a:r>
            <a:r>
              <a:rPr dirty="0" sz="3350" spc="-15">
                <a:latin typeface="Symbol"/>
                <a:cs typeface="Symbol"/>
              </a:rPr>
              <a:t></a:t>
            </a:r>
            <a:r>
              <a:rPr dirty="0" sz="3350" spc="-15">
                <a:latin typeface="Times New Roman"/>
                <a:cs typeface="Times New Roman"/>
              </a:rPr>
              <a:t> </a:t>
            </a:r>
            <a:r>
              <a:rPr dirty="0" sz="3350" spc="-10">
                <a:latin typeface="Arial Narrow"/>
                <a:cs typeface="Arial Narrow"/>
              </a:rPr>
              <a:t>L </a:t>
            </a:r>
            <a:r>
              <a:rPr dirty="0" baseline="34825" sz="5025" spc="82">
                <a:latin typeface="Arial Narrow"/>
                <a:cs typeface="Arial Narrow"/>
              </a:rPr>
              <a:t>di </a:t>
            </a:r>
            <a:r>
              <a:rPr dirty="0" sz="3350" spc="-15">
                <a:latin typeface="Symbol"/>
                <a:cs typeface="Symbol"/>
              </a:rPr>
              <a:t></a:t>
            </a:r>
            <a:r>
              <a:rPr dirty="0" sz="3350" spc="-15">
                <a:latin typeface="Times New Roman"/>
                <a:cs typeface="Times New Roman"/>
              </a:rPr>
              <a:t> </a:t>
            </a:r>
            <a:r>
              <a:rPr dirty="0" baseline="34825" sz="5025" spc="-15">
                <a:latin typeface="Arial Narrow"/>
                <a:cs typeface="Arial Narrow"/>
              </a:rPr>
              <a:t>1</a:t>
            </a:r>
            <a:r>
              <a:rPr dirty="0" baseline="34825" sz="5025" spc="-667">
                <a:latin typeface="Arial Narrow"/>
                <a:cs typeface="Arial Narrow"/>
              </a:rPr>
              <a:t> </a:t>
            </a:r>
            <a:r>
              <a:rPr dirty="0" baseline="-14384" sz="8400" spc="142">
                <a:latin typeface="Symbol"/>
                <a:cs typeface="Symbol"/>
              </a:rPr>
              <a:t></a:t>
            </a:r>
            <a:r>
              <a:rPr dirty="0" sz="3350" spc="95">
                <a:latin typeface="Arial Narrow"/>
                <a:cs typeface="Arial Narrow"/>
              </a:rPr>
              <a:t>idt</a:t>
            </a:r>
            <a:endParaRPr sz="3350">
              <a:latin typeface="Arial Narrow"/>
              <a:cs typeface="Arial Narrow"/>
            </a:endParaRPr>
          </a:p>
          <a:p>
            <a:pPr marL="1568450">
              <a:lnSpc>
                <a:spcPts val="3095"/>
              </a:lnSpc>
              <a:tabLst>
                <a:tab pos="2304415" algn="l"/>
              </a:tabLst>
            </a:pPr>
            <a:r>
              <a:rPr dirty="0" sz="3350" spc="55">
                <a:latin typeface="Arial Narrow"/>
                <a:cs typeface="Arial Narrow"/>
              </a:rPr>
              <a:t>dt	</a:t>
            </a:r>
            <a:r>
              <a:rPr dirty="0" sz="3350" spc="-15">
                <a:latin typeface="Arial Narrow"/>
                <a:cs typeface="Arial Narrow"/>
              </a:rPr>
              <a:t>C</a:t>
            </a:r>
            <a:endParaRPr sz="335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297434"/>
            <a:ext cx="1175385" cy="365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S</a:t>
            </a:r>
            <a:r>
              <a:rPr dirty="0" sz="2400" spc="-15">
                <a:latin typeface="Arial"/>
                <a:cs typeface="Arial"/>
              </a:rPr>
              <a:t>i</a:t>
            </a:r>
            <a:r>
              <a:rPr dirty="0" sz="2400">
                <a:latin typeface="Arial"/>
                <a:cs typeface="Arial"/>
              </a:rPr>
              <a:t>mul</a:t>
            </a:r>
            <a:r>
              <a:rPr dirty="0" sz="2400" spc="-15">
                <a:latin typeface="Arial"/>
                <a:cs typeface="Arial"/>
              </a:rPr>
              <a:t>i</a:t>
            </a:r>
            <a:r>
              <a:rPr dirty="0" sz="2400">
                <a:latin typeface="Arial"/>
                <a:cs typeface="Arial"/>
              </a:rPr>
              <a:t>nk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3128" y="2127735"/>
            <a:ext cx="226695" cy="0"/>
          </a:xfrm>
          <a:custGeom>
            <a:avLst/>
            <a:gdLst/>
            <a:ahLst/>
            <a:cxnLst/>
            <a:rect l="l" t="t" r="r" b="b"/>
            <a:pathLst>
              <a:path w="226694" h="0">
                <a:moveTo>
                  <a:pt x="0" y="0"/>
                </a:moveTo>
                <a:lnTo>
                  <a:pt x="226229" y="0"/>
                </a:lnTo>
              </a:path>
            </a:pathLst>
          </a:custGeom>
          <a:ln w="169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64607" y="2127735"/>
            <a:ext cx="415290" cy="0"/>
          </a:xfrm>
          <a:custGeom>
            <a:avLst/>
            <a:gdLst/>
            <a:ahLst/>
            <a:cxnLst/>
            <a:rect l="l" t="t" r="r" b="b"/>
            <a:pathLst>
              <a:path w="415289" h="0">
                <a:moveTo>
                  <a:pt x="0" y="0"/>
                </a:moveTo>
                <a:lnTo>
                  <a:pt x="415080" y="0"/>
                </a:lnTo>
              </a:path>
            </a:pathLst>
          </a:custGeom>
          <a:ln w="169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23885" y="212773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 h="0">
                <a:moveTo>
                  <a:pt x="0" y="0"/>
                </a:moveTo>
                <a:lnTo>
                  <a:pt x="343441" y="0"/>
                </a:lnTo>
              </a:path>
            </a:pathLst>
          </a:custGeom>
          <a:ln w="169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32602" y="212773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153" y="0"/>
                </a:lnTo>
              </a:path>
            </a:pathLst>
          </a:custGeom>
          <a:ln w="169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315718" y="2127735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 h="0">
                <a:moveTo>
                  <a:pt x="0" y="0"/>
                </a:moveTo>
                <a:lnTo>
                  <a:pt x="526513" y="0"/>
                </a:lnTo>
              </a:path>
            </a:pathLst>
          </a:custGeom>
          <a:ln w="169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40168" y="2127735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5" h="0">
                <a:moveTo>
                  <a:pt x="0" y="0"/>
                </a:moveTo>
                <a:lnTo>
                  <a:pt x="467809" y="0"/>
                </a:lnTo>
              </a:path>
            </a:pathLst>
          </a:custGeom>
          <a:ln w="169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235780" y="2139835"/>
            <a:ext cx="448945" cy="516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350" spc="-95">
                <a:latin typeface="Arial Narrow"/>
                <a:cs typeface="Arial Narrow"/>
              </a:rPr>
              <a:t>LC</a:t>
            </a:r>
            <a:endParaRPr sz="335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9301" y="2139835"/>
            <a:ext cx="1809114" cy="516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76020" algn="l"/>
              </a:tabLst>
            </a:pPr>
            <a:r>
              <a:rPr dirty="0" sz="3350" spc="5">
                <a:latin typeface="Arial Narrow"/>
                <a:cs typeface="Arial Narrow"/>
              </a:rPr>
              <a:t>L</a:t>
            </a:r>
            <a:r>
              <a:rPr dirty="0" sz="3350" spc="375">
                <a:latin typeface="Arial Narrow"/>
                <a:cs typeface="Arial Narrow"/>
              </a:rPr>
              <a:t> </a:t>
            </a:r>
            <a:r>
              <a:rPr dirty="0" sz="3350" spc="60">
                <a:latin typeface="Arial Narrow"/>
                <a:cs typeface="Arial Narrow"/>
              </a:rPr>
              <a:t>dt	dt</a:t>
            </a:r>
            <a:r>
              <a:rPr dirty="0" sz="3350" spc="70">
                <a:latin typeface="Arial Narrow"/>
                <a:cs typeface="Arial Narrow"/>
              </a:rPr>
              <a:t> </a:t>
            </a:r>
            <a:r>
              <a:rPr dirty="0" sz="3350" spc="5">
                <a:latin typeface="Arial Narrow"/>
                <a:cs typeface="Arial Narrow"/>
              </a:rPr>
              <a:t>L</a:t>
            </a:r>
            <a:endParaRPr sz="3350">
              <a:latin typeface="Arial Narrow"/>
              <a:cs typeface="Arial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88310" y="1540714"/>
            <a:ext cx="1819275" cy="516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79830" algn="l"/>
              </a:tabLst>
            </a:pPr>
            <a:r>
              <a:rPr dirty="0" sz="3350" spc="5">
                <a:latin typeface="Arial Narrow"/>
                <a:cs typeface="Arial Narrow"/>
              </a:rPr>
              <a:t>1</a:t>
            </a:r>
            <a:r>
              <a:rPr dirty="0" sz="3350" spc="-55">
                <a:latin typeface="Arial Narrow"/>
                <a:cs typeface="Arial Narrow"/>
              </a:rPr>
              <a:t> </a:t>
            </a:r>
            <a:r>
              <a:rPr dirty="0" sz="3350" spc="60">
                <a:latin typeface="Arial Narrow"/>
                <a:cs typeface="Arial Narrow"/>
              </a:rPr>
              <a:t>dv	di</a:t>
            </a:r>
            <a:r>
              <a:rPr dirty="0" sz="3350" spc="-185">
                <a:latin typeface="Arial Narrow"/>
                <a:cs typeface="Arial Narrow"/>
              </a:rPr>
              <a:t> </a:t>
            </a:r>
            <a:r>
              <a:rPr dirty="0" sz="3350" spc="10">
                <a:latin typeface="Arial Narrow"/>
                <a:cs typeface="Arial Narrow"/>
              </a:rPr>
              <a:t>R</a:t>
            </a:r>
            <a:endParaRPr sz="3350">
              <a:latin typeface="Arial Narrow"/>
              <a:cs typeface="Arial Narro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24551" y="2161839"/>
            <a:ext cx="473075" cy="516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350" spc="114">
                <a:latin typeface="Arial Narrow"/>
                <a:cs typeface="Arial Narrow"/>
              </a:rPr>
              <a:t>d</a:t>
            </a:r>
            <a:r>
              <a:rPr dirty="0" sz="3350" spc="85">
                <a:latin typeface="Arial Narrow"/>
                <a:cs typeface="Arial Narrow"/>
              </a:rPr>
              <a:t>t</a:t>
            </a:r>
            <a:r>
              <a:rPr dirty="0" baseline="37878" sz="3300" spc="30">
                <a:latin typeface="Arial Narrow"/>
                <a:cs typeface="Arial Narrow"/>
              </a:rPr>
              <a:t>2</a:t>
            </a:r>
            <a:endParaRPr baseline="37878" sz="3300">
              <a:latin typeface="Arial Narrow"/>
              <a:cs typeface="Arial Narro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66995" y="1540714"/>
            <a:ext cx="1162050" cy="516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70610" algn="l"/>
              </a:tabLst>
            </a:pPr>
            <a:r>
              <a:rPr dirty="0" sz="3350" spc="45">
                <a:latin typeface="Arial Narrow"/>
                <a:cs typeface="Arial Narrow"/>
              </a:rPr>
              <a:t>d</a:t>
            </a:r>
            <a:r>
              <a:rPr dirty="0" baseline="37878" sz="3300" spc="44">
                <a:latin typeface="Arial Narrow"/>
                <a:cs typeface="Arial Narrow"/>
              </a:rPr>
              <a:t>2</a:t>
            </a:r>
            <a:r>
              <a:rPr dirty="0" sz="3350">
                <a:latin typeface="Arial Narrow"/>
                <a:cs typeface="Arial Narrow"/>
              </a:rPr>
              <a:t>i</a:t>
            </a:r>
            <a:r>
              <a:rPr dirty="0" sz="3350">
                <a:latin typeface="Arial Narrow"/>
                <a:cs typeface="Arial Narrow"/>
              </a:rPr>
              <a:t>	</a:t>
            </a:r>
            <a:r>
              <a:rPr dirty="0" sz="3350">
                <a:latin typeface="Arial Narrow"/>
                <a:cs typeface="Arial Narrow"/>
              </a:rPr>
              <a:t>i</a:t>
            </a:r>
            <a:endParaRPr sz="3350">
              <a:latin typeface="Arial Narrow"/>
              <a:cs typeface="Arial Narro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13950" y="1808530"/>
            <a:ext cx="260350" cy="514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350" spc="10">
                <a:latin typeface="Symbol"/>
                <a:cs typeface="Symbol"/>
              </a:rPr>
              <a:t></a:t>
            </a:r>
            <a:endParaRPr sz="33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89968" y="1808530"/>
            <a:ext cx="260350" cy="514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350" spc="10">
                <a:latin typeface="Symbol"/>
                <a:cs typeface="Symbol"/>
              </a:rPr>
              <a:t></a:t>
            </a:r>
            <a:endParaRPr sz="33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78498" y="1808530"/>
            <a:ext cx="260350" cy="514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350" spc="10">
                <a:latin typeface="Symbol"/>
                <a:cs typeface="Symbol"/>
              </a:rPr>
              <a:t></a:t>
            </a:r>
            <a:endParaRPr sz="3350">
              <a:latin typeface="Symbol"/>
              <a:cs typeface="Symbo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977290" y="710946"/>
            <a:ext cx="5612130" cy="4267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 b="0">
                <a:solidFill>
                  <a:srgbClr val="000000"/>
                </a:solidFill>
                <a:latin typeface="Arial Narrow"/>
                <a:cs typeface="Arial Narrow"/>
              </a:rPr>
              <a:t>Zamana göre diferansiyel denklem</a:t>
            </a:r>
            <a:r>
              <a:rPr dirty="0" spc="80" b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 spc="-10" b="0">
                <a:solidFill>
                  <a:srgbClr val="000000"/>
                </a:solidFill>
                <a:latin typeface="Arial Narrow"/>
                <a:cs typeface="Arial Narrow"/>
              </a:rPr>
              <a:t>alınırsa:</a:t>
            </a:r>
          </a:p>
        </p:txBody>
      </p:sp>
      <p:sp>
        <p:nvSpPr>
          <p:cNvPr id="18" name="object 18"/>
          <p:cNvSpPr/>
          <p:nvPr/>
        </p:nvSpPr>
        <p:spPr>
          <a:xfrm>
            <a:off x="2233579" y="4522904"/>
            <a:ext cx="462280" cy="0"/>
          </a:xfrm>
          <a:custGeom>
            <a:avLst/>
            <a:gdLst/>
            <a:ahLst/>
            <a:cxnLst/>
            <a:rect l="l" t="t" r="r" b="b"/>
            <a:pathLst>
              <a:path w="462280" h="0">
                <a:moveTo>
                  <a:pt x="0" y="0"/>
                </a:moveTo>
                <a:lnTo>
                  <a:pt x="461659" y="0"/>
                </a:lnTo>
              </a:path>
            </a:pathLst>
          </a:custGeom>
          <a:ln w="178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39755" y="4522904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357" y="0"/>
                </a:lnTo>
              </a:path>
            </a:pathLst>
          </a:custGeom>
          <a:ln w="178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882236" y="4522904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4" h="0">
                <a:moveTo>
                  <a:pt x="0" y="0"/>
                </a:moveTo>
                <a:lnTo>
                  <a:pt x="468664" y="0"/>
                </a:lnTo>
              </a:path>
            </a:pathLst>
          </a:custGeom>
          <a:ln w="178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993444" y="3162680"/>
            <a:ext cx="4334510" cy="1891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0">
                <a:latin typeface="Arial Narrow"/>
                <a:cs typeface="Arial Narrow"/>
              </a:rPr>
              <a:t>Laplace </a:t>
            </a:r>
            <a:r>
              <a:rPr dirty="0" sz="2800" spc="-5">
                <a:latin typeface="Arial Narrow"/>
                <a:cs typeface="Arial Narrow"/>
              </a:rPr>
              <a:t>dönüşümü</a:t>
            </a:r>
            <a:r>
              <a:rPr dirty="0" sz="2800" spc="5">
                <a:latin typeface="Arial Narrow"/>
                <a:cs typeface="Arial Narrow"/>
              </a:rPr>
              <a:t> </a:t>
            </a:r>
            <a:r>
              <a:rPr dirty="0" sz="2800" spc="-5">
                <a:latin typeface="Arial Narrow"/>
                <a:cs typeface="Arial Narrow"/>
              </a:rPr>
              <a:t>uygulanırsa:</a:t>
            </a:r>
            <a:endParaRPr sz="28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Times New Roman"/>
              <a:cs typeface="Times New Roman"/>
            </a:endParaRPr>
          </a:p>
          <a:p>
            <a:pPr marL="1365885" marR="5080" indent="-97790">
              <a:lnSpc>
                <a:spcPct val="65300"/>
              </a:lnSpc>
              <a:tabLst>
                <a:tab pos="2183765" algn="l"/>
                <a:tab pos="3897629" algn="l"/>
                <a:tab pos="4073525" algn="l"/>
              </a:tabLst>
            </a:pPr>
            <a:r>
              <a:rPr dirty="0" baseline="34825" sz="5025" spc="37">
                <a:latin typeface="Arial Narrow"/>
                <a:cs typeface="Arial Narrow"/>
              </a:rPr>
              <a:t>sV </a:t>
            </a:r>
            <a:r>
              <a:rPr dirty="0" sz="3350" spc="-15">
                <a:latin typeface="Symbol"/>
                <a:cs typeface="Symbol"/>
              </a:rPr>
              <a:t></a:t>
            </a:r>
            <a:r>
              <a:rPr dirty="0" sz="3350" spc="-15">
                <a:latin typeface="Times New Roman"/>
                <a:cs typeface="Times New Roman"/>
              </a:rPr>
              <a:t> </a:t>
            </a:r>
            <a:r>
              <a:rPr dirty="0" baseline="34825" sz="5025" spc="-22">
                <a:latin typeface="Arial Narrow"/>
                <a:cs typeface="Arial Narrow"/>
              </a:rPr>
              <a:t>R </a:t>
            </a:r>
            <a:r>
              <a:rPr dirty="0" sz="3350" spc="120">
                <a:latin typeface="Arial Narrow"/>
                <a:cs typeface="Arial Narrow"/>
              </a:rPr>
              <a:t>sI</a:t>
            </a:r>
            <a:r>
              <a:rPr dirty="0" sz="3350" spc="120">
                <a:latin typeface="Symbol"/>
                <a:cs typeface="Symbol"/>
              </a:rPr>
              <a:t></a:t>
            </a:r>
            <a:r>
              <a:rPr dirty="0" sz="3350" spc="-30">
                <a:latin typeface="Times New Roman"/>
                <a:cs typeface="Times New Roman"/>
              </a:rPr>
              <a:t> </a:t>
            </a:r>
            <a:r>
              <a:rPr dirty="0" sz="3350" spc="10">
                <a:latin typeface="Arial Narrow"/>
                <a:cs typeface="Arial Narrow"/>
              </a:rPr>
              <a:t>s</a:t>
            </a:r>
            <a:r>
              <a:rPr dirty="0" baseline="37878" sz="3300" spc="15">
                <a:latin typeface="Arial Narrow"/>
                <a:cs typeface="Arial Narrow"/>
              </a:rPr>
              <a:t>2</a:t>
            </a:r>
            <a:r>
              <a:rPr dirty="0" sz="3350" spc="10">
                <a:latin typeface="Arial Narrow"/>
                <a:cs typeface="Arial Narrow"/>
              </a:rPr>
              <a:t>I</a:t>
            </a:r>
            <a:r>
              <a:rPr dirty="0" sz="3350" spc="-345">
                <a:latin typeface="Arial Narrow"/>
                <a:cs typeface="Arial Narrow"/>
              </a:rPr>
              <a:t> </a:t>
            </a:r>
            <a:r>
              <a:rPr dirty="0" sz="3350" spc="-15">
                <a:latin typeface="Symbol"/>
                <a:cs typeface="Symbol"/>
              </a:rPr>
              <a:t></a:t>
            </a:r>
            <a:r>
              <a:rPr dirty="0" sz="3350" spc="-15">
                <a:latin typeface="Times New Roman"/>
                <a:cs typeface="Times New Roman"/>
              </a:rPr>
              <a:t>		</a:t>
            </a:r>
            <a:r>
              <a:rPr dirty="0" baseline="34825" sz="5025" spc="-7">
                <a:latin typeface="Arial Narrow"/>
                <a:cs typeface="Arial Narrow"/>
              </a:rPr>
              <a:t>I  </a:t>
            </a:r>
            <a:r>
              <a:rPr dirty="0" sz="3350" spc="-10">
                <a:latin typeface="Arial Narrow"/>
                <a:cs typeface="Arial Narrow"/>
              </a:rPr>
              <a:t>L</a:t>
            </a:r>
            <a:r>
              <a:rPr dirty="0" sz="3350">
                <a:latin typeface="Arial Narrow"/>
                <a:cs typeface="Arial Narrow"/>
              </a:rPr>
              <a:t>	</a:t>
            </a:r>
            <a:r>
              <a:rPr dirty="0" sz="3350" spc="-10">
                <a:latin typeface="Arial Narrow"/>
                <a:cs typeface="Arial Narrow"/>
              </a:rPr>
              <a:t>L</a:t>
            </a:r>
            <a:r>
              <a:rPr dirty="0" sz="3350">
                <a:latin typeface="Arial Narrow"/>
                <a:cs typeface="Arial Narrow"/>
              </a:rPr>
              <a:t>	</a:t>
            </a:r>
            <a:r>
              <a:rPr dirty="0" sz="3350" spc="-95">
                <a:latin typeface="Arial Narrow"/>
                <a:cs typeface="Arial Narrow"/>
              </a:rPr>
              <a:t>LC</a:t>
            </a:r>
            <a:endParaRPr sz="3350">
              <a:latin typeface="Arial Narrow"/>
              <a:cs typeface="Arial Narro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066821" y="5783491"/>
            <a:ext cx="461645" cy="0"/>
          </a:xfrm>
          <a:custGeom>
            <a:avLst/>
            <a:gdLst/>
            <a:ahLst/>
            <a:cxnLst/>
            <a:rect l="l" t="t" r="r" b="b"/>
            <a:pathLst>
              <a:path w="461644" h="0">
                <a:moveTo>
                  <a:pt x="0" y="0"/>
                </a:moveTo>
                <a:lnTo>
                  <a:pt x="461609" y="0"/>
                </a:lnTo>
              </a:path>
            </a:pathLst>
          </a:custGeom>
          <a:ln w="172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043202" y="578349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327" y="0"/>
                </a:lnTo>
              </a:path>
            </a:pathLst>
          </a:custGeom>
          <a:ln w="172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942354" y="5783491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5" h="0">
                <a:moveTo>
                  <a:pt x="0" y="0"/>
                </a:moveTo>
                <a:lnTo>
                  <a:pt x="467834" y="0"/>
                </a:lnTo>
              </a:path>
            </a:pathLst>
          </a:custGeom>
          <a:ln w="172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122513" y="5635056"/>
            <a:ext cx="2488565" cy="5149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313305" algn="l"/>
              </a:tabLst>
            </a:pPr>
            <a:r>
              <a:rPr dirty="0" sz="3350" spc="-10">
                <a:latin typeface="Symbol"/>
                <a:cs typeface="Symbol"/>
              </a:rPr>
              <a:t></a:t>
            </a:r>
            <a:r>
              <a:rPr dirty="0" sz="3350" spc="-10">
                <a:latin typeface="Times New Roman"/>
                <a:cs typeface="Times New Roman"/>
              </a:rPr>
              <a:t>	</a:t>
            </a:r>
            <a:r>
              <a:rPr dirty="0" sz="3350" spc="-10">
                <a:latin typeface="Symbol"/>
                <a:cs typeface="Symbol"/>
              </a:rPr>
              <a:t></a:t>
            </a:r>
            <a:endParaRPr sz="33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22513" y="5847613"/>
            <a:ext cx="187960" cy="5149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350" spc="-10">
                <a:latin typeface="Symbol"/>
                <a:cs typeface="Symbol"/>
              </a:rPr>
              <a:t></a:t>
            </a:r>
            <a:endParaRPr sz="33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68527" y="5796551"/>
            <a:ext cx="1543050" cy="565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882015" algn="l"/>
              </a:tabLst>
            </a:pPr>
            <a:r>
              <a:rPr dirty="0" sz="3350" spc="-15">
                <a:latin typeface="Arial Narrow"/>
                <a:cs typeface="Arial Narrow"/>
              </a:rPr>
              <a:t>L	</a:t>
            </a:r>
            <a:r>
              <a:rPr dirty="0" sz="3350" spc="-55">
                <a:latin typeface="Arial Narrow"/>
                <a:cs typeface="Arial Narrow"/>
              </a:rPr>
              <a:t>LC</a:t>
            </a:r>
            <a:r>
              <a:rPr dirty="0" sz="3350" spc="-450">
                <a:latin typeface="Arial Narrow"/>
                <a:cs typeface="Arial Narrow"/>
              </a:rPr>
              <a:t> </a:t>
            </a:r>
            <a:r>
              <a:rPr dirty="0" baseline="-6633" sz="5025" spc="-15">
                <a:latin typeface="Symbol"/>
                <a:cs typeface="Symbol"/>
              </a:rPr>
              <a:t></a:t>
            </a:r>
            <a:endParaRPr baseline="-6633" sz="5025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80299" y="5796551"/>
            <a:ext cx="218440" cy="516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350" spc="-15">
                <a:latin typeface="Arial Narrow"/>
                <a:cs typeface="Arial Narrow"/>
              </a:rPr>
              <a:t>L</a:t>
            </a:r>
            <a:endParaRPr sz="3350">
              <a:latin typeface="Arial Narrow"/>
              <a:cs typeface="Arial Narro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82654" y="5464655"/>
            <a:ext cx="3528695" cy="516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007995" algn="l"/>
                <a:tab pos="3353435" algn="l"/>
              </a:tabLst>
            </a:pPr>
            <a:r>
              <a:rPr dirty="0" baseline="34825" sz="5025" spc="75">
                <a:latin typeface="Arial Narrow"/>
                <a:cs typeface="Arial Narrow"/>
              </a:rPr>
              <a:t>s</a:t>
            </a:r>
            <a:r>
              <a:rPr dirty="0" baseline="34825" sz="5025" spc="-22">
                <a:latin typeface="Arial Narrow"/>
                <a:cs typeface="Arial Narrow"/>
              </a:rPr>
              <a:t>V</a:t>
            </a:r>
            <a:r>
              <a:rPr dirty="0" baseline="34825" sz="5025" spc="390">
                <a:latin typeface="Arial Narrow"/>
                <a:cs typeface="Arial Narrow"/>
              </a:rPr>
              <a:t> </a:t>
            </a:r>
            <a:r>
              <a:rPr dirty="0" sz="3350" spc="-15">
                <a:latin typeface="Symbol"/>
                <a:cs typeface="Symbol"/>
              </a:rPr>
              <a:t></a:t>
            </a:r>
            <a:r>
              <a:rPr dirty="0" sz="3350" spc="-305">
                <a:latin typeface="Times New Roman"/>
                <a:cs typeface="Times New Roman"/>
              </a:rPr>
              <a:t> </a:t>
            </a:r>
            <a:r>
              <a:rPr dirty="0" sz="3350" spc="-10">
                <a:latin typeface="Arial Narrow"/>
                <a:cs typeface="Arial Narrow"/>
              </a:rPr>
              <a:t>I</a:t>
            </a:r>
            <a:r>
              <a:rPr dirty="0" sz="3350" spc="20">
                <a:latin typeface="Arial Narrow"/>
                <a:cs typeface="Arial Narrow"/>
              </a:rPr>
              <a:t> </a:t>
            </a:r>
            <a:r>
              <a:rPr dirty="0" baseline="30679" sz="5025" spc="75">
                <a:latin typeface="Symbol"/>
                <a:cs typeface="Symbol"/>
              </a:rPr>
              <a:t></a:t>
            </a:r>
            <a:r>
              <a:rPr dirty="0" sz="3350" spc="90">
                <a:latin typeface="Arial Narrow"/>
                <a:cs typeface="Arial Narrow"/>
              </a:rPr>
              <a:t>s</a:t>
            </a:r>
            <a:r>
              <a:rPr dirty="0" baseline="37878" sz="3300" spc="7">
                <a:latin typeface="Arial Narrow"/>
                <a:cs typeface="Arial Narrow"/>
              </a:rPr>
              <a:t>2</a:t>
            </a:r>
            <a:r>
              <a:rPr dirty="0" baseline="37878" sz="3300">
                <a:latin typeface="Arial Narrow"/>
                <a:cs typeface="Arial Narrow"/>
              </a:rPr>
              <a:t> </a:t>
            </a:r>
            <a:r>
              <a:rPr dirty="0" baseline="37878" sz="3300" spc="-217">
                <a:latin typeface="Arial Narrow"/>
                <a:cs typeface="Arial Narrow"/>
              </a:rPr>
              <a:t> </a:t>
            </a:r>
            <a:r>
              <a:rPr dirty="0" sz="3350" spc="-15">
                <a:latin typeface="Symbol"/>
                <a:cs typeface="Symbol"/>
              </a:rPr>
              <a:t></a:t>
            </a:r>
            <a:r>
              <a:rPr dirty="0" sz="3350" spc="-130">
                <a:latin typeface="Times New Roman"/>
                <a:cs typeface="Times New Roman"/>
              </a:rPr>
              <a:t> </a:t>
            </a:r>
            <a:r>
              <a:rPr dirty="0" baseline="34825" sz="5025" spc="-22">
                <a:latin typeface="Arial Narrow"/>
                <a:cs typeface="Arial Narrow"/>
              </a:rPr>
              <a:t>R</a:t>
            </a:r>
            <a:r>
              <a:rPr dirty="0" baseline="34825" sz="5025" spc="-150">
                <a:latin typeface="Arial Narrow"/>
                <a:cs typeface="Arial Narrow"/>
              </a:rPr>
              <a:t> </a:t>
            </a:r>
            <a:r>
              <a:rPr dirty="0" sz="3350" spc="-15">
                <a:latin typeface="Arial Narrow"/>
                <a:cs typeface="Arial Narrow"/>
              </a:rPr>
              <a:t>s</a:t>
            </a:r>
            <a:r>
              <a:rPr dirty="0" sz="3350" spc="-229">
                <a:latin typeface="Arial Narrow"/>
                <a:cs typeface="Arial Narrow"/>
              </a:rPr>
              <a:t> </a:t>
            </a:r>
            <a:r>
              <a:rPr dirty="0" sz="3350" spc="-15">
                <a:latin typeface="Symbol"/>
                <a:cs typeface="Symbol"/>
              </a:rPr>
              <a:t></a:t>
            </a:r>
            <a:r>
              <a:rPr dirty="0" sz="3350">
                <a:latin typeface="Times New Roman"/>
                <a:cs typeface="Times New Roman"/>
              </a:rPr>
              <a:t>	</a:t>
            </a:r>
            <a:r>
              <a:rPr dirty="0" baseline="34825" sz="5025" spc="-22">
                <a:latin typeface="Arial Narrow"/>
                <a:cs typeface="Arial Narrow"/>
              </a:rPr>
              <a:t>1</a:t>
            </a:r>
            <a:r>
              <a:rPr dirty="0" baseline="34825" sz="5025">
                <a:latin typeface="Arial Narrow"/>
                <a:cs typeface="Arial Narrow"/>
              </a:rPr>
              <a:t>	</a:t>
            </a:r>
            <a:r>
              <a:rPr dirty="0" baseline="30679" sz="5025" spc="-15">
                <a:latin typeface="Symbol"/>
                <a:cs typeface="Symbol"/>
              </a:rPr>
              <a:t></a:t>
            </a:r>
            <a:endParaRPr baseline="30679" sz="5025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297434"/>
            <a:ext cx="5898515" cy="1241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Arial"/>
                <a:cs typeface="Arial"/>
              </a:rPr>
              <a:t>Simulink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Times New Roman"/>
              <a:cs typeface="Times New Roman"/>
            </a:endParaRPr>
          </a:p>
          <a:p>
            <a:pPr marL="850900">
              <a:lnSpc>
                <a:spcPct val="100000"/>
              </a:lnSpc>
            </a:pPr>
            <a:r>
              <a:rPr dirty="0" sz="2800" spc="-5">
                <a:latin typeface="Arial Narrow"/>
                <a:cs typeface="Arial Narrow"/>
              </a:rPr>
              <a:t>Böylece akım gerilimden </a:t>
            </a:r>
            <a:r>
              <a:rPr dirty="0" sz="2800" spc="-10">
                <a:latin typeface="Arial Narrow"/>
                <a:cs typeface="Arial Narrow"/>
              </a:rPr>
              <a:t>elde</a:t>
            </a:r>
            <a:r>
              <a:rPr dirty="0" sz="2800" spc="30">
                <a:latin typeface="Arial Narrow"/>
                <a:cs typeface="Arial Narrow"/>
              </a:rPr>
              <a:t> </a:t>
            </a:r>
            <a:r>
              <a:rPr dirty="0" sz="2800" spc="-5">
                <a:latin typeface="Arial Narrow"/>
                <a:cs typeface="Arial Narrow"/>
              </a:rPr>
              <a:t>edilebilir: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22820" y="3292409"/>
            <a:ext cx="285115" cy="0"/>
          </a:xfrm>
          <a:custGeom>
            <a:avLst/>
            <a:gdLst/>
            <a:ahLst/>
            <a:cxnLst/>
            <a:rect l="l" t="t" r="r" b="b"/>
            <a:pathLst>
              <a:path w="285114" h="0">
                <a:moveTo>
                  <a:pt x="0" y="0"/>
                </a:moveTo>
                <a:lnTo>
                  <a:pt x="284971" y="0"/>
                </a:lnTo>
              </a:path>
            </a:pathLst>
          </a:custGeom>
          <a:ln w="88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21798" y="3292409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5" h="0">
                <a:moveTo>
                  <a:pt x="0" y="0"/>
                </a:moveTo>
                <a:lnTo>
                  <a:pt x="467760" y="0"/>
                </a:lnTo>
              </a:path>
            </a:pathLst>
          </a:custGeom>
          <a:ln w="88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56804" y="2764010"/>
            <a:ext cx="2167890" cy="0"/>
          </a:xfrm>
          <a:custGeom>
            <a:avLst/>
            <a:gdLst/>
            <a:ahLst/>
            <a:cxnLst/>
            <a:rect l="l" t="t" r="r" b="b"/>
            <a:pathLst>
              <a:path w="2167890" h="0">
                <a:moveTo>
                  <a:pt x="0" y="0"/>
                </a:moveTo>
                <a:lnTo>
                  <a:pt x="2167642" y="0"/>
                </a:lnTo>
              </a:path>
            </a:pathLst>
          </a:custGeom>
          <a:ln w="176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537589" y="2945272"/>
            <a:ext cx="187325" cy="507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300" spc="5">
                <a:latin typeface="Symbol"/>
                <a:cs typeface="Symbol"/>
              </a:rPr>
              <a:t>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37589" y="1735078"/>
            <a:ext cx="187325" cy="911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70"/>
              </a:lnSpc>
            </a:pPr>
            <a:r>
              <a:rPr dirty="0" sz="3300" spc="5">
                <a:latin typeface="Symbol"/>
                <a:cs typeface="Symbol"/>
              </a:rPr>
              <a:t></a:t>
            </a:r>
            <a:endParaRPr sz="3300">
              <a:latin typeface="Symbol"/>
              <a:cs typeface="Symbol"/>
            </a:endParaRPr>
          </a:p>
          <a:p>
            <a:pPr marL="12700">
              <a:lnSpc>
                <a:spcPts val="3570"/>
              </a:lnSpc>
            </a:pPr>
            <a:r>
              <a:rPr dirty="0" sz="3300" spc="5">
                <a:latin typeface="Symbol"/>
                <a:cs typeface="Symbol"/>
              </a:rPr>
              <a:t>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67570" y="1735078"/>
            <a:ext cx="187325" cy="911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70"/>
              </a:lnSpc>
            </a:pPr>
            <a:r>
              <a:rPr dirty="0" sz="3300" spc="5">
                <a:latin typeface="Symbol"/>
                <a:cs typeface="Symbol"/>
              </a:rPr>
              <a:t></a:t>
            </a:r>
            <a:endParaRPr sz="3300">
              <a:latin typeface="Symbol"/>
              <a:cs typeface="Symbol"/>
            </a:endParaRPr>
          </a:p>
          <a:p>
            <a:pPr marL="12700">
              <a:lnSpc>
                <a:spcPts val="3570"/>
              </a:lnSpc>
            </a:pPr>
            <a:r>
              <a:rPr dirty="0" sz="3300" spc="5">
                <a:latin typeface="Symbol"/>
                <a:cs typeface="Symbol"/>
              </a:rPr>
              <a:t>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17368" y="3309528"/>
            <a:ext cx="707390" cy="507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300" spc="-35">
                <a:latin typeface="Arial Narrow"/>
                <a:cs typeface="Arial Narrow"/>
              </a:rPr>
              <a:t>LC</a:t>
            </a:r>
            <a:r>
              <a:rPr dirty="0" sz="3300" spc="-155">
                <a:latin typeface="Arial Narrow"/>
                <a:cs typeface="Arial Narrow"/>
              </a:rPr>
              <a:t> </a:t>
            </a:r>
            <a:r>
              <a:rPr dirty="0" sz="3300" spc="5">
                <a:latin typeface="Symbol"/>
                <a:cs typeface="Symbol"/>
              </a:rPr>
              <a:t>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57954" y="2541882"/>
            <a:ext cx="567055" cy="687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91795" algn="l"/>
              </a:tabLst>
            </a:pPr>
            <a:r>
              <a:rPr dirty="0" baseline="-23569" sz="4950" spc="7">
                <a:latin typeface="Arial Narrow"/>
                <a:cs typeface="Arial Narrow"/>
              </a:rPr>
              <a:t>1</a:t>
            </a:r>
            <a:r>
              <a:rPr dirty="0" baseline="-23569" sz="4950" spc="7">
                <a:latin typeface="Arial Narrow"/>
                <a:cs typeface="Arial Narrow"/>
              </a:rPr>
              <a:t>	</a:t>
            </a:r>
            <a:r>
              <a:rPr dirty="0" sz="3300" spc="5">
                <a:latin typeface="Symbol"/>
                <a:cs typeface="Symbol"/>
              </a:rPr>
              <a:t>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53704" y="2978109"/>
            <a:ext cx="497840" cy="509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300">
                <a:latin typeface="Arial Narrow"/>
                <a:cs typeface="Arial Narrow"/>
              </a:rPr>
              <a:t>s</a:t>
            </a:r>
            <a:r>
              <a:rPr dirty="0" sz="3300" spc="-305">
                <a:latin typeface="Arial Narrow"/>
                <a:cs typeface="Arial Narrow"/>
              </a:rPr>
              <a:t> </a:t>
            </a:r>
            <a:r>
              <a:rPr dirty="0" sz="3300" spc="5">
                <a:latin typeface="Symbol"/>
                <a:cs typeface="Symbol"/>
              </a:rPr>
              <a:t>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47954" y="3300688"/>
            <a:ext cx="217170" cy="509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300" spc="5">
                <a:latin typeface="Arial Narrow"/>
                <a:cs typeface="Arial Narrow"/>
              </a:rPr>
              <a:t>L</a:t>
            </a:r>
            <a:endParaRPr sz="3300">
              <a:latin typeface="Arial Narrow"/>
              <a:cs typeface="Arial Narro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18932" y="2719266"/>
            <a:ext cx="274320" cy="509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300" spc="5">
                <a:latin typeface="Arial Narrow"/>
                <a:cs typeface="Arial Narrow"/>
              </a:rPr>
              <a:t>R</a:t>
            </a:r>
            <a:endParaRPr sz="3300">
              <a:latin typeface="Arial Narrow"/>
              <a:cs typeface="Arial Narro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73926" y="2184579"/>
            <a:ext cx="943610" cy="509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300" spc="-30">
                <a:latin typeface="Arial Narrow"/>
                <a:cs typeface="Arial Narrow"/>
              </a:rPr>
              <a:t>s(1/</a:t>
            </a:r>
            <a:r>
              <a:rPr dirty="0" sz="3300" spc="-520">
                <a:latin typeface="Arial Narrow"/>
                <a:cs typeface="Arial Narrow"/>
              </a:rPr>
              <a:t> </a:t>
            </a:r>
            <a:r>
              <a:rPr dirty="0" sz="3300" spc="40">
                <a:latin typeface="Arial Narrow"/>
                <a:cs typeface="Arial Narrow"/>
              </a:rPr>
              <a:t>L)</a:t>
            </a:r>
            <a:endParaRPr sz="3300">
              <a:latin typeface="Arial Narrow"/>
              <a:cs typeface="Arial Narro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04094" y="2449710"/>
            <a:ext cx="950594" cy="600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300">
                <a:latin typeface="Arial Narrow"/>
                <a:cs typeface="Arial Narrow"/>
              </a:rPr>
              <a:t>I </a:t>
            </a:r>
            <a:r>
              <a:rPr dirty="0" sz="3300" spc="5">
                <a:latin typeface="Symbol"/>
                <a:cs typeface="Symbol"/>
              </a:rPr>
              <a:t></a:t>
            </a:r>
            <a:r>
              <a:rPr dirty="0" sz="3300" spc="-295">
                <a:latin typeface="Times New Roman"/>
                <a:cs typeface="Times New Roman"/>
              </a:rPr>
              <a:t> </a:t>
            </a:r>
            <a:r>
              <a:rPr dirty="0" sz="3300" spc="125">
                <a:latin typeface="Arial Narrow"/>
                <a:cs typeface="Arial Narrow"/>
              </a:rPr>
              <a:t>V</a:t>
            </a:r>
            <a:r>
              <a:rPr dirty="0" baseline="-12626" sz="4950" spc="187">
                <a:latin typeface="Symbol"/>
                <a:cs typeface="Symbol"/>
              </a:rPr>
              <a:t></a:t>
            </a:r>
            <a:endParaRPr baseline="-12626" sz="49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67570" y="2978109"/>
            <a:ext cx="885825" cy="838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85"/>
              </a:lnSpc>
            </a:pPr>
            <a:r>
              <a:rPr dirty="0" baseline="4208" sz="4950" spc="232">
                <a:latin typeface="Symbol"/>
                <a:cs typeface="Symbol"/>
              </a:rPr>
              <a:t></a:t>
            </a:r>
            <a:r>
              <a:rPr dirty="0" sz="3300" spc="155">
                <a:latin typeface="Arial Narrow"/>
                <a:cs typeface="Arial Narrow"/>
              </a:rPr>
              <a:t>s</a:t>
            </a:r>
            <a:r>
              <a:rPr dirty="0" baseline="37878" sz="3300" spc="232">
                <a:latin typeface="Arial Narrow"/>
                <a:cs typeface="Arial Narrow"/>
              </a:rPr>
              <a:t>2</a:t>
            </a:r>
            <a:r>
              <a:rPr dirty="0" baseline="37878" sz="3300" spc="390">
                <a:latin typeface="Arial Narrow"/>
                <a:cs typeface="Arial Narrow"/>
              </a:rPr>
              <a:t> </a:t>
            </a:r>
            <a:r>
              <a:rPr dirty="0" sz="3300" spc="5">
                <a:latin typeface="Symbol"/>
                <a:cs typeface="Symbol"/>
              </a:rPr>
              <a:t></a:t>
            </a:r>
            <a:endParaRPr sz="3300">
              <a:latin typeface="Symbol"/>
              <a:cs typeface="Symbol"/>
            </a:endParaRPr>
          </a:p>
          <a:p>
            <a:pPr marL="12700">
              <a:lnSpc>
                <a:spcPts val="3285"/>
              </a:lnSpc>
            </a:pPr>
            <a:r>
              <a:rPr dirty="0" sz="3300" spc="5">
                <a:latin typeface="Symbol"/>
                <a:cs typeface="Symbol"/>
              </a:rPr>
              <a:t>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62200" y="4191000"/>
            <a:ext cx="3810000" cy="2362200"/>
          </a:xfrm>
          <a:custGeom>
            <a:avLst/>
            <a:gdLst/>
            <a:ahLst/>
            <a:cxnLst/>
            <a:rect l="l" t="t" r="r" b="b"/>
            <a:pathLst>
              <a:path w="3810000" h="2362200">
                <a:moveTo>
                  <a:pt x="0" y="2362200"/>
                </a:moveTo>
                <a:lnTo>
                  <a:pt x="3810000" y="2362200"/>
                </a:lnTo>
                <a:lnTo>
                  <a:pt x="3810000" y="0"/>
                </a:lnTo>
                <a:lnTo>
                  <a:pt x="0" y="0"/>
                </a:lnTo>
                <a:lnTo>
                  <a:pt x="0" y="2362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12014" y="5637752"/>
            <a:ext cx="286385" cy="0"/>
          </a:xfrm>
          <a:custGeom>
            <a:avLst/>
            <a:gdLst/>
            <a:ahLst/>
            <a:cxnLst/>
            <a:rect l="l" t="t" r="r" b="b"/>
            <a:pathLst>
              <a:path w="286385" h="0">
                <a:moveTo>
                  <a:pt x="0" y="0"/>
                </a:moveTo>
                <a:lnTo>
                  <a:pt x="286064" y="0"/>
                </a:lnTo>
              </a:path>
            </a:pathLst>
          </a:custGeom>
          <a:ln w="89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714021" y="5637752"/>
            <a:ext cx="469900" cy="0"/>
          </a:xfrm>
          <a:custGeom>
            <a:avLst/>
            <a:gdLst/>
            <a:ahLst/>
            <a:cxnLst/>
            <a:rect l="l" t="t" r="r" b="b"/>
            <a:pathLst>
              <a:path w="469900" h="0">
                <a:moveTo>
                  <a:pt x="0" y="0"/>
                </a:moveTo>
                <a:lnTo>
                  <a:pt x="469373" y="0"/>
                </a:lnTo>
              </a:path>
            </a:pathLst>
          </a:custGeom>
          <a:ln w="89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043225" y="5107480"/>
            <a:ext cx="2175510" cy="0"/>
          </a:xfrm>
          <a:custGeom>
            <a:avLst/>
            <a:gdLst/>
            <a:ahLst/>
            <a:cxnLst/>
            <a:rect l="l" t="t" r="r" b="b"/>
            <a:pathLst>
              <a:path w="2175510" h="0">
                <a:moveTo>
                  <a:pt x="0" y="0"/>
                </a:moveTo>
                <a:lnTo>
                  <a:pt x="2175062" y="0"/>
                </a:lnTo>
              </a:path>
            </a:pathLst>
          </a:custGeom>
          <a:ln w="178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675638" y="4527141"/>
            <a:ext cx="920750" cy="497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915"/>
              </a:lnSpc>
            </a:pPr>
            <a:r>
              <a:rPr dirty="0" sz="3300" spc="-25">
                <a:latin typeface="Arial Narrow"/>
                <a:cs typeface="Arial Narrow"/>
              </a:rPr>
              <a:t>s(1/</a:t>
            </a:r>
            <a:r>
              <a:rPr dirty="0" sz="3300" spc="-525">
                <a:latin typeface="Arial Narrow"/>
                <a:cs typeface="Arial Narrow"/>
              </a:rPr>
              <a:t> </a:t>
            </a:r>
            <a:r>
              <a:rPr dirty="0" sz="3300" spc="45">
                <a:latin typeface="Arial Narrow"/>
                <a:cs typeface="Arial Narrow"/>
              </a:rPr>
              <a:t>L)</a:t>
            </a:r>
            <a:endParaRPr sz="3300">
              <a:latin typeface="Arial Narrow"/>
              <a:cs typeface="Arial Narro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71769" y="5324429"/>
            <a:ext cx="2077720" cy="821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254"/>
              </a:lnSpc>
              <a:tabLst>
                <a:tab pos="1791335" algn="l"/>
              </a:tabLst>
            </a:pPr>
            <a:r>
              <a:rPr dirty="0" sz="3300" spc="60">
                <a:latin typeface="Arial Narrow"/>
                <a:cs typeface="Arial Narrow"/>
              </a:rPr>
              <a:t>s</a:t>
            </a:r>
            <a:r>
              <a:rPr dirty="0" baseline="37878" sz="3300" spc="89">
                <a:latin typeface="Arial Narrow"/>
                <a:cs typeface="Arial Narrow"/>
              </a:rPr>
              <a:t>2  </a:t>
            </a:r>
            <a:r>
              <a:rPr dirty="0" sz="3300" spc="5">
                <a:latin typeface="Symbol"/>
                <a:cs typeface="Symbol"/>
              </a:rPr>
              <a:t></a:t>
            </a:r>
            <a:r>
              <a:rPr dirty="0" sz="3300" spc="5">
                <a:latin typeface="Times New Roman"/>
                <a:cs typeface="Times New Roman"/>
              </a:rPr>
              <a:t> </a:t>
            </a:r>
            <a:r>
              <a:rPr dirty="0" baseline="34511" sz="4950" spc="7">
                <a:latin typeface="Arial Narrow"/>
                <a:cs typeface="Arial Narrow"/>
              </a:rPr>
              <a:t>R</a:t>
            </a:r>
            <a:r>
              <a:rPr dirty="0" baseline="34511" sz="4950" spc="-644">
                <a:latin typeface="Arial Narrow"/>
                <a:cs typeface="Arial Narrow"/>
              </a:rPr>
              <a:t> </a:t>
            </a:r>
            <a:r>
              <a:rPr dirty="0" sz="3300">
                <a:latin typeface="Arial Narrow"/>
                <a:cs typeface="Arial Narrow"/>
              </a:rPr>
              <a:t>s</a:t>
            </a:r>
            <a:r>
              <a:rPr dirty="0" sz="3300" spc="-204">
                <a:latin typeface="Arial Narrow"/>
                <a:cs typeface="Arial Narrow"/>
              </a:rPr>
              <a:t> </a:t>
            </a:r>
            <a:r>
              <a:rPr dirty="0" sz="3300" spc="5">
                <a:latin typeface="Symbol"/>
                <a:cs typeface="Symbol"/>
              </a:rPr>
              <a:t></a:t>
            </a:r>
            <a:r>
              <a:rPr dirty="0" sz="3300" spc="5">
                <a:latin typeface="Times New Roman"/>
                <a:cs typeface="Times New Roman"/>
              </a:rPr>
              <a:t>	</a:t>
            </a:r>
            <a:r>
              <a:rPr dirty="0" baseline="34511" sz="4950" spc="7">
                <a:latin typeface="Arial Narrow"/>
                <a:cs typeface="Arial Narrow"/>
              </a:rPr>
              <a:t>1</a:t>
            </a:r>
            <a:endParaRPr baseline="34511" sz="4950">
              <a:latin typeface="Arial Narrow"/>
              <a:cs typeface="Arial Narrow"/>
            </a:endParaRPr>
          </a:p>
          <a:p>
            <a:pPr marL="777875">
              <a:lnSpc>
                <a:spcPts val="3210"/>
              </a:lnSpc>
              <a:tabLst>
                <a:tab pos="1651000" algn="l"/>
              </a:tabLst>
            </a:pPr>
            <a:r>
              <a:rPr dirty="0" sz="3300" spc="5">
                <a:latin typeface="Arial Narrow"/>
                <a:cs typeface="Arial Narrow"/>
              </a:rPr>
              <a:t>L</a:t>
            </a:r>
            <a:r>
              <a:rPr dirty="0" sz="3300" spc="5">
                <a:latin typeface="Arial Narrow"/>
                <a:cs typeface="Arial Narrow"/>
              </a:rPr>
              <a:t>	</a:t>
            </a:r>
            <a:r>
              <a:rPr dirty="0" sz="3300" spc="-55">
                <a:latin typeface="Arial Narrow"/>
                <a:cs typeface="Arial Narrow"/>
              </a:rPr>
              <a:t>LC</a:t>
            </a:r>
            <a:endParaRPr sz="3300">
              <a:latin typeface="Arial Narrow"/>
              <a:cs typeface="Arial Narro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295400" y="5029200"/>
            <a:ext cx="1066800" cy="228600"/>
          </a:xfrm>
          <a:custGeom>
            <a:avLst/>
            <a:gdLst/>
            <a:ahLst/>
            <a:cxnLst/>
            <a:rect l="l" t="t" r="r" b="b"/>
            <a:pathLst>
              <a:path w="1066800" h="228600">
                <a:moveTo>
                  <a:pt x="0" y="57150"/>
                </a:moveTo>
                <a:lnTo>
                  <a:pt x="800100" y="57150"/>
                </a:lnTo>
                <a:lnTo>
                  <a:pt x="800100" y="0"/>
                </a:lnTo>
                <a:lnTo>
                  <a:pt x="1066800" y="114300"/>
                </a:lnTo>
                <a:lnTo>
                  <a:pt x="800100" y="228600"/>
                </a:lnTo>
                <a:lnTo>
                  <a:pt x="8001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917244" y="4915153"/>
            <a:ext cx="248285" cy="494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>
                <a:latin typeface="Arial Narrow"/>
                <a:cs typeface="Arial Narrow"/>
              </a:rPr>
              <a:t>V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172200" y="5105400"/>
            <a:ext cx="1066800" cy="228600"/>
          </a:xfrm>
          <a:custGeom>
            <a:avLst/>
            <a:gdLst/>
            <a:ahLst/>
            <a:cxnLst/>
            <a:rect l="l" t="t" r="r" b="b"/>
            <a:pathLst>
              <a:path w="1066800" h="228600">
                <a:moveTo>
                  <a:pt x="0" y="57150"/>
                </a:moveTo>
                <a:lnTo>
                  <a:pt x="800100" y="57150"/>
                </a:lnTo>
                <a:lnTo>
                  <a:pt x="800100" y="0"/>
                </a:lnTo>
                <a:lnTo>
                  <a:pt x="1066800" y="114300"/>
                </a:lnTo>
                <a:lnTo>
                  <a:pt x="800100" y="228600"/>
                </a:lnTo>
                <a:lnTo>
                  <a:pt x="8001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7395209" y="4991353"/>
            <a:ext cx="118745" cy="494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>
                <a:latin typeface="Arial Narrow"/>
                <a:cs typeface="Arial Narrow"/>
              </a:rPr>
              <a:t>I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22884"/>
            <a:ext cx="3217545" cy="4152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70"/>
              </a:lnSpc>
            </a:pPr>
            <a:r>
              <a:rPr dirty="0" spc="-5"/>
              <a:t>SIMULINK</a:t>
            </a:r>
            <a:r>
              <a:rPr dirty="0" spc="-50"/>
              <a:t> </a:t>
            </a:r>
            <a:r>
              <a:rPr dirty="0" spc="-40"/>
              <a:t>ORTAMI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0200" y="638111"/>
            <a:ext cx="8415655" cy="5705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7020" indent="-274320">
              <a:lnSpc>
                <a:spcPts val="2310"/>
              </a:lnSpc>
              <a:buClr>
                <a:srgbClr val="D24717"/>
              </a:buClr>
              <a:buSzPct val="85000"/>
              <a:buFont typeface="Wingdings 2"/>
              <a:buChar char=""/>
              <a:tabLst>
                <a:tab pos="287020" algn="l"/>
                <a:tab pos="287655" algn="l"/>
              </a:tabLst>
            </a:pPr>
            <a:r>
              <a:rPr dirty="0" sz="2000">
                <a:latin typeface="Arial"/>
                <a:cs typeface="Arial"/>
              </a:rPr>
              <a:t>Simulink bize karmaşık sistemleri tasarlama ve simülasyon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yapma</a:t>
            </a:r>
            <a:endParaRPr sz="200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olanağı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vermektedir.</a:t>
            </a:r>
            <a:endParaRPr sz="2000">
              <a:latin typeface="Arial"/>
              <a:cs typeface="Arial"/>
            </a:endParaRPr>
          </a:p>
          <a:p>
            <a:pPr marL="287020" marR="132651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7020" algn="l"/>
                <a:tab pos="287655" algn="l"/>
              </a:tabLst>
            </a:pPr>
            <a:r>
              <a:rPr dirty="0" sz="2000">
                <a:latin typeface="Arial"/>
                <a:cs typeface="Arial"/>
              </a:rPr>
              <a:t>Mühendislik sistemlerinde simülasyonun önemi gün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geçtikçe  </a:t>
            </a:r>
            <a:r>
              <a:rPr dirty="0" sz="2000" spc="-10">
                <a:latin typeface="Arial"/>
                <a:cs typeface="Arial"/>
              </a:rPr>
              <a:t>artmaktadır.</a:t>
            </a:r>
            <a:endParaRPr sz="2000">
              <a:latin typeface="Arial"/>
              <a:cs typeface="Arial"/>
            </a:endParaRPr>
          </a:p>
          <a:p>
            <a:pPr marL="287020" marR="44069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7020" algn="l"/>
                <a:tab pos="287655" algn="l"/>
              </a:tabLst>
            </a:pPr>
            <a:r>
              <a:rPr dirty="0" sz="2000">
                <a:latin typeface="Arial"/>
                <a:cs typeface="Arial"/>
              </a:rPr>
              <a:t>Sistemlerin </a:t>
            </a:r>
            <a:r>
              <a:rPr dirty="0" sz="2000" spc="-5">
                <a:latin typeface="Arial"/>
                <a:cs typeface="Arial"/>
              </a:rPr>
              <a:t>tasarımında </a:t>
            </a:r>
            <a:r>
              <a:rPr dirty="0" sz="2000">
                <a:latin typeface="Arial"/>
                <a:cs typeface="Arial"/>
              </a:rPr>
              <a:t>büyük oranda bilgisayar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simülasyonlarından  faydalanmakta, mümkün olduğunda </a:t>
            </a:r>
            <a:r>
              <a:rPr dirty="0" sz="2000" spc="-5">
                <a:latin typeface="Arial"/>
                <a:cs typeface="Arial"/>
              </a:rPr>
              <a:t>tasarımın </a:t>
            </a:r>
            <a:r>
              <a:rPr dirty="0" sz="2000">
                <a:latin typeface="Arial"/>
                <a:cs typeface="Arial"/>
              </a:rPr>
              <a:t>test aşamaları da  bilgisayarlar </a:t>
            </a:r>
            <a:r>
              <a:rPr dirty="0" sz="2000" spc="-5">
                <a:latin typeface="Arial"/>
                <a:cs typeface="Arial"/>
              </a:rPr>
              <a:t>yardımıyla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yapılmaktadır.</a:t>
            </a:r>
            <a:endParaRPr sz="2000">
              <a:latin typeface="Arial"/>
              <a:cs typeface="Arial"/>
            </a:endParaRPr>
          </a:p>
          <a:p>
            <a:pPr marL="287020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7020" algn="l"/>
                <a:tab pos="287655" algn="l"/>
              </a:tabLst>
            </a:pPr>
            <a:r>
              <a:rPr dirty="0" sz="2000">
                <a:latin typeface="Arial"/>
                <a:cs typeface="Arial"/>
              </a:rPr>
              <a:t>Günümüzde mühendislik </a:t>
            </a:r>
            <a:r>
              <a:rPr dirty="0" sz="2000" spc="-5">
                <a:latin typeface="Arial"/>
                <a:cs typeface="Arial"/>
              </a:rPr>
              <a:t>alanında </a:t>
            </a:r>
            <a:r>
              <a:rPr dirty="0" sz="2000">
                <a:latin typeface="Arial"/>
                <a:cs typeface="Arial"/>
              </a:rPr>
              <a:t>en çok kullanılan programlardan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birisi  </a:t>
            </a:r>
            <a:r>
              <a:rPr dirty="0" sz="2000" spc="-25">
                <a:latin typeface="Arial"/>
                <a:cs typeface="Arial"/>
              </a:rPr>
              <a:t>MATLAB'dir.</a:t>
            </a:r>
            <a:endParaRPr sz="2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7020" algn="l"/>
                <a:tab pos="287655" algn="l"/>
              </a:tabLst>
            </a:pPr>
            <a:r>
              <a:rPr dirty="0" sz="2000">
                <a:latin typeface="Arial"/>
                <a:cs typeface="Arial"/>
              </a:rPr>
              <a:t>Simulink, </a:t>
            </a:r>
            <a:r>
              <a:rPr dirty="0" sz="2000" spc="-25">
                <a:latin typeface="Arial"/>
                <a:cs typeface="Arial"/>
              </a:rPr>
              <a:t>MATLAB </a:t>
            </a:r>
            <a:r>
              <a:rPr dirty="0" sz="2000" spc="-5">
                <a:latin typeface="Arial"/>
                <a:cs typeface="Arial"/>
              </a:rPr>
              <a:t>ile </a:t>
            </a:r>
            <a:r>
              <a:rPr dirty="0" sz="2000">
                <a:latin typeface="Arial"/>
                <a:cs typeface="Arial"/>
              </a:rPr>
              <a:t>birlikte bütünleşik olarak çalışan bir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simülasyon</a:t>
            </a:r>
            <a:endParaRPr sz="200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</a:pPr>
            <a:r>
              <a:rPr dirty="0" sz="2000" spc="-15">
                <a:latin typeface="Arial"/>
                <a:cs typeface="Arial"/>
              </a:rPr>
              <a:t>ortamıdır.</a:t>
            </a:r>
            <a:endParaRPr sz="2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7020" algn="l"/>
                <a:tab pos="287655" algn="l"/>
              </a:tabLst>
            </a:pPr>
            <a:r>
              <a:rPr dirty="0" sz="2000">
                <a:latin typeface="Arial"/>
                <a:cs typeface="Arial"/>
              </a:rPr>
              <a:t>Sürekli zamanlı ve </a:t>
            </a:r>
            <a:r>
              <a:rPr dirty="0" sz="2000" spc="-5">
                <a:latin typeface="Arial"/>
                <a:cs typeface="Arial"/>
              </a:rPr>
              <a:t>ayrık </a:t>
            </a:r>
            <a:r>
              <a:rPr dirty="0" sz="2000">
                <a:latin typeface="Arial"/>
                <a:cs typeface="Arial"/>
              </a:rPr>
              <a:t>zamanlı sistemleri </a:t>
            </a:r>
            <a:r>
              <a:rPr dirty="0" sz="2000" spc="-5">
                <a:latin typeface="Arial"/>
                <a:cs typeface="Arial"/>
              </a:rPr>
              <a:t>,veya </a:t>
            </a:r>
            <a:r>
              <a:rPr dirty="0" sz="2000">
                <a:latin typeface="Arial"/>
                <a:cs typeface="Arial"/>
              </a:rPr>
              <a:t>her ikisini de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içeren</a:t>
            </a:r>
            <a:endParaRPr sz="200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hibrit sistemleri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desteklemektedir.</a:t>
            </a:r>
            <a:endParaRPr sz="2000">
              <a:latin typeface="Arial"/>
              <a:cs typeface="Arial"/>
            </a:endParaRPr>
          </a:p>
          <a:p>
            <a:pPr algn="just" marL="287020" marR="70866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7655" algn="l"/>
              </a:tabLst>
            </a:pPr>
            <a:r>
              <a:rPr dirty="0" sz="2000">
                <a:latin typeface="Arial"/>
                <a:cs typeface="Arial"/>
              </a:rPr>
              <a:t>İçinde birçok alt sistemi blok olarak </a:t>
            </a:r>
            <a:r>
              <a:rPr dirty="0" sz="2000" spc="-5">
                <a:latin typeface="Arial"/>
                <a:cs typeface="Arial"/>
              </a:rPr>
              <a:t>barındırdığından </a:t>
            </a:r>
            <a:r>
              <a:rPr dirty="0" sz="2000">
                <a:latin typeface="Arial"/>
                <a:cs typeface="Arial"/>
              </a:rPr>
              <a:t>sürükle-bırak  yöntemiyle birçok sistemi bir-kaç dakikada kurarak simule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 spc="-15">
                <a:latin typeface="Arial"/>
                <a:cs typeface="Arial"/>
              </a:rPr>
              <a:t>edebilir,  </a:t>
            </a:r>
            <a:r>
              <a:rPr dirty="0" sz="2000">
                <a:latin typeface="Arial"/>
                <a:cs typeface="Arial"/>
              </a:rPr>
              <a:t>değişik durumlardaki cevabını test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edebilirsiniz.</a:t>
            </a:r>
            <a:endParaRPr sz="2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7020" algn="l"/>
                <a:tab pos="287655" algn="l"/>
              </a:tabLst>
            </a:pPr>
            <a:r>
              <a:rPr dirty="0" sz="2000">
                <a:latin typeface="Arial"/>
                <a:cs typeface="Arial"/>
              </a:rPr>
              <a:t>Bunun için Simulink bizlere zengin bir blok kütüphanesi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sunmaktadır.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297434"/>
            <a:ext cx="6253480" cy="1252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Arial"/>
                <a:cs typeface="Arial"/>
              </a:rPr>
              <a:t>Simulink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dirty="0" sz="3200">
                <a:latin typeface="Arial Narrow"/>
                <a:cs typeface="Arial Narrow"/>
              </a:rPr>
              <a:t>Simulink’i kullanarak modeli</a:t>
            </a:r>
            <a:r>
              <a:rPr dirty="0" sz="3200" spc="-10">
                <a:latin typeface="Arial Narrow"/>
                <a:cs typeface="Arial Narrow"/>
              </a:rPr>
              <a:t> </a:t>
            </a:r>
            <a:r>
              <a:rPr dirty="0" sz="3200">
                <a:latin typeface="Arial Narrow"/>
                <a:cs typeface="Arial Narrow"/>
              </a:rPr>
              <a:t>oluşturalım: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29163" y="3151727"/>
            <a:ext cx="286385" cy="0"/>
          </a:xfrm>
          <a:custGeom>
            <a:avLst/>
            <a:gdLst/>
            <a:ahLst/>
            <a:cxnLst/>
            <a:rect l="l" t="t" r="r" b="b"/>
            <a:pathLst>
              <a:path w="286385" h="0">
                <a:moveTo>
                  <a:pt x="0" y="0"/>
                </a:moveTo>
                <a:lnTo>
                  <a:pt x="286064" y="0"/>
                </a:lnTo>
              </a:path>
            </a:pathLst>
          </a:custGeom>
          <a:ln w="89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31169" y="3151727"/>
            <a:ext cx="469900" cy="0"/>
          </a:xfrm>
          <a:custGeom>
            <a:avLst/>
            <a:gdLst/>
            <a:ahLst/>
            <a:cxnLst/>
            <a:rect l="l" t="t" r="r" b="b"/>
            <a:pathLst>
              <a:path w="469900" h="0">
                <a:moveTo>
                  <a:pt x="0" y="0"/>
                </a:moveTo>
                <a:lnTo>
                  <a:pt x="469373" y="0"/>
                </a:lnTo>
              </a:path>
            </a:pathLst>
          </a:custGeom>
          <a:ln w="89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60374" y="2621455"/>
            <a:ext cx="2175510" cy="0"/>
          </a:xfrm>
          <a:custGeom>
            <a:avLst/>
            <a:gdLst/>
            <a:ahLst/>
            <a:cxnLst/>
            <a:rect l="l" t="t" r="r" b="b"/>
            <a:pathLst>
              <a:path w="2175510" h="0">
                <a:moveTo>
                  <a:pt x="0" y="0"/>
                </a:moveTo>
                <a:lnTo>
                  <a:pt x="2175062" y="0"/>
                </a:lnTo>
              </a:path>
            </a:pathLst>
          </a:custGeom>
          <a:ln w="178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80087" y="2041116"/>
            <a:ext cx="946150" cy="509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300" spc="-25">
                <a:latin typeface="Arial Narrow"/>
                <a:cs typeface="Arial Narrow"/>
              </a:rPr>
              <a:t>s(1/</a:t>
            </a:r>
            <a:r>
              <a:rPr dirty="0" sz="3300" spc="-525">
                <a:latin typeface="Arial Narrow"/>
                <a:cs typeface="Arial Narrow"/>
              </a:rPr>
              <a:t> </a:t>
            </a:r>
            <a:r>
              <a:rPr dirty="0" sz="3300" spc="45">
                <a:latin typeface="Arial Narrow"/>
                <a:cs typeface="Arial Narrow"/>
              </a:rPr>
              <a:t>L)</a:t>
            </a:r>
            <a:endParaRPr sz="33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6218" y="2838404"/>
            <a:ext cx="2103120" cy="833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54"/>
              </a:lnSpc>
              <a:tabLst>
                <a:tab pos="1804035" algn="l"/>
              </a:tabLst>
            </a:pPr>
            <a:r>
              <a:rPr dirty="0" sz="3300" spc="60">
                <a:latin typeface="Arial Narrow"/>
                <a:cs typeface="Arial Narrow"/>
              </a:rPr>
              <a:t>s</a:t>
            </a:r>
            <a:r>
              <a:rPr dirty="0" baseline="37878" sz="3300" spc="89">
                <a:latin typeface="Arial Narrow"/>
                <a:cs typeface="Arial Narrow"/>
              </a:rPr>
              <a:t>2  </a:t>
            </a:r>
            <a:r>
              <a:rPr dirty="0" sz="3300" spc="5">
                <a:latin typeface="Symbol"/>
                <a:cs typeface="Symbol"/>
              </a:rPr>
              <a:t></a:t>
            </a:r>
            <a:r>
              <a:rPr dirty="0" sz="3300" spc="5">
                <a:latin typeface="Times New Roman"/>
                <a:cs typeface="Times New Roman"/>
              </a:rPr>
              <a:t> </a:t>
            </a:r>
            <a:r>
              <a:rPr dirty="0" baseline="34511" sz="4950" spc="7">
                <a:latin typeface="Arial Narrow"/>
                <a:cs typeface="Arial Narrow"/>
              </a:rPr>
              <a:t>R</a:t>
            </a:r>
            <a:r>
              <a:rPr dirty="0" baseline="34511" sz="4950" spc="-644">
                <a:latin typeface="Arial Narrow"/>
                <a:cs typeface="Arial Narrow"/>
              </a:rPr>
              <a:t> </a:t>
            </a:r>
            <a:r>
              <a:rPr dirty="0" sz="3300">
                <a:latin typeface="Arial Narrow"/>
                <a:cs typeface="Arial Narrow"/>
              </a:rPr>
              <a:t>s</a:t>
            </a:r>
            <a:r>
              <a:rPr dirty="0" sz="3300" spc="-204">
                <a:latin typeface="Arial Narrow"/>
                <a:cs typeface="Arial Narrow"/>
              </a:rPr>
              <a:t> </a:t>
            </a:r>
            <a:r>
              <a:rPr dirty="0" sz="3300" spc="5">
                <a:latin typeface="Symbol"/>
                <a:cs typeface="Symbol"/>
              </a:rPr>
              <a:t></a:t>
            </a:r>
            <a:r>
              <a:rPr dirty="0" sz="3300" spc="5">
                <a:latin typeface="Times New Roman"/>
                <a:cs typeface="Times New Roman"/>
              </a:rPr>
              <a:t>	</a:t>
            </a:r>
            <a:r>
              <a:rPr dirty="0" baseline="34511" sz="4950" spc="7">
                <a:latin typeface="Arial Narrow"/>
                <a:cs typeface="Arial Narrow"/>
              </a:rPr>
              <a:t>1</a:t>
            </a:r>
            <a:endParaRPr baseline="34511" sz="4950">
              <a:latin typeface="Arial Narrow"/>
              <a:cs typeface="Arial Narrow"/>
            </a:endParaRPr>
          </a:p>
          <a:p>
            <a:pPr marL="790575">
              <a:lnSpc>
                <a:spcPts val="3254"/>
              </a:lnSpc>
              <a:tabLst>
                <a:tab pos="1663700" algn="l"/>
              </a:tabLst>
            </a:pPr>
            <a:r>
              <a:rPr dirty="0" sz="3300" spc="5">
                <a:latin typeface="Arial Narrow"/>
                <a:cs typeface="Arial Narrow"/>
              </a:rPr>
              <a:t>L</a:t>
            </a:r>
            <a:r>
              <a:rPr dirty="0" sz="3300" spc="5">
                <a:latin typeface="Arial Narrow"/>
                <a:cs typeface="Arial Narrow"/>
              </a:rPr>
              <a:t>	</a:t>
            </a:r>
            <a:r>
              <a:rPr dirty="0" sz="3300" spc="-55">
                <a:latin typeface="Arial Narrow"/>
                <a:cs typeface="Arial Narrow"/>
              </a:rPr>
              <a:t>LC</a:t>
            </a:r>
            <a:endParaRPr sz="3300">
              <a:latin typeface="Arial Narrow"/>
              <a:cs typeface="Arial Narro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57600" y="236220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685800" y="0"/>
                </a:moveTo>
                <a:lnTo>
                  <a:pt x="685800" y="95250"/>
                </a:lnTo>
                <a:lnTo>
                  <a:pt x="0" y="95250"/>
                </a:lnTo>
                <a:lnTo>
                  <a:pt x="0" y="285750"/>
                </a:lnTo>
                <a:lnTo>
                  <a:pt x="685800" y="285750"/>
                </a:lnTo>
                <a:lnTo>
                  <a:pt x="685800" y="381000"/>
                </a:lnTo>
                <a:lnTo>
                  <a:pt x="914400" y="190500"/>
                </a:lnTo>
                <a:lnTo>
                  <a:pt x="6858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57600" y="236220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95250"/>
                </a:moveTo>
                <a:lnTo>
                  <a:pt x="685800" y="95250"/>
                </a:lnTo>
                <a:lnTo>
                  <a:pt x="685800" y="0"/>
                </a:lnTo>
                <a:lnTo>
                  <a:pt x="914400" y="190500"/>
                </a:lnTo>
                <a:lnTo>
                  <a:pt x="685800" y="381000"/>
                </a:lnTo>
                <a:lnTo>
                  <a:pt x="685800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762383" y="2867799"/>
            <a:ext cx="3030220" cy="0"/>
          </a:xfrm>
          <a:custGeom>
            <a:avLst/>
            <a:gdLst/>
            <a:ahLst/>
            <a:cxnLst/>
            <a:rect l="l" t="t" r="r" b="b"/>
            <a:pathLst>
              <a:path w="3030220" h="0">
                <a:moveTo>
                  <a:pt x="0" y="0"/>
                </a:moveTo>
                <a:lnTo>
                  <a:pt x="3029632" y="0"/>
                </a:lnTo>
              </a:path>
            </a:pathLst>
          </a:custGeom>
          <a:ln w="175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793793" y="2280199"/>
            <a:ext cx="979805" cy="516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350" spc="-40">
                <a:latin typeface="Arial Narrow"/>
                <a:cs typeface="Arial Narrow"/>
              </a:rPr>
              <a:t>s</a:t>
            </a:r>
            <a:r>
              <a:rPr dirty="0" sz="3350" spc="-145">
                <a:latin typeface="Arial Narrow"/>
                <a:cs typeface="Arial Narrow"/>
              </a:rPr>
              <a:t>(</a:t>
            </a:r>
            <a:r>
              <a:rPr dirty="0" sz="3350" spc="-90">
                <a:latin typeface="Arial Narrow"/>
                <a:cs typeface="Arial Narrow"/>
              </a:rPr>
              <a:t>1</a:t>
            </a:r>
            <a:r>
              <a:rPr dirty="0" sz="3350" spc="-85">
                <a:latin typeface="Arial Narrow"/>
                <a:cs typeface="Arial Narrow"/>
              </a:rPr>
              <a:t>0</a:t>
            </a:r>
            <a:r>
              <a:rPr dirty="0" sz="3350" spc="50">
                <a:latin typeface="Arial Narrow"/>
                <a:cs typeface="Arial Narrow"/>
              </a:rPr>
              <a:t>0</a:t>
            </a:r>
            <a:r>
              <a:rPr dirty="0" sz="3350" spc="5">
                <a:latin typeface="Arial Narrow"/>
                <a:cs typeface="Arial Narrow"/>
              </a:rPr>
              <a:t>)</a:t>
            </a:r>
            <a:endParaRPr sz="3350">
              <a:latin typeface="Arial Narrow"/>
              <a:cs typeface="Arial Narro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78211" y="2903051"/>
            <a:ext cx="2969895" cy="516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350" spc="60">
                <a:latin typeface="Arial Narrow"/>
                <a:cs typeface="Arial Narrow"/>
              </a:rPr>
              <a:t>s</a:t>
            </a:r>
            <a:r>
              <a:rPr dirty="0" baseline="37878" sz="3300" spc="89">
                <a:latin typeface="Arial Narrow"/>
                <a:cs typeface="Arial Narrow"/>
              </a:rPr>
              <a:t>2</a:t>
            </a:r>
            <a:r>
              <a:rPr dirty="0" baseline="37878" sz="3300" spc="465">
                <a:latin typeface="Arial Narrow"/>
                <a:cs typeface="Arial Narrow"/>
              </a:rPr>
              <a:t> </a:t>
            </a:r>
            <a:r>
              <a:rPr dirty="0" sz="3350" spc="15">
                <a:latin typeface="Symbol"/>
                <a:cs typeface="Symbol"/>
              </a:rPr>
              <a:t></a:t>
            </a:r>
            <a:r>
              <a:rPr dirty="0" sz="3350" spc="-550">
                <a:latin typeface="Times New Roman"/>
                <a:cs typeface="Times New Roman"/>
              </a:rPr>
              <a:t> </a:t>
            </a:r>
            <a:r>
              <a:rPr dirty="0" sz="3350" spc="-20">
                <a:latin typeface="Arial Narrow"/>
                <a:cs typeface="Arial Narrow"/>
              </a:rPr>
              <a:t>1000s</a:t>
            </a:r>
            <a:r>
              <a:rPr dirty="0" sz="3350" spc="-270">
                <a:latin typeface="Arial Narrow"/>
                <a:cs typeface="Arial Narrow"/>
              </a:rPr>
              <a:t> </a:t>
            </a:r>
            <a:r>
              <a:rPr dirty="0" sz="3350" spc="15">
                <a:latin typeface="Symbol"/>
                <a:cs typeface="Symbol"/>
              </a:rPr>
              <a:t></a:t>
            </a:r>
            <a:r>
              <a:rPr dirty="0" sz="3350" spc="-550">
                <a:latin typeface="Times New Roman"/>
                <a:cs typeface="Times New Roman"/>
              </a:rPr>
              <a:t> </a:t>
            </a:r>
            <a:r>
              <a:rPr dirty="0" sz="3350" spc="30">
                <a:latin typeface="Arial Narrow"/>
                <a:cs typeface="Arial Narrow"/>
              </a:rPr>
              <a:t>1</a:t>
            </a:r>
            <a:r>
              <a:rPr dirty="0" sz="3350" spc="30">
                <a:latin typeface="Symbol"/>
                <a:cs typeface="Symbol"/>
              </a:rPr>
              <a:t></a:t>
            </a:r>
            <a:r>
              <a:rPr dirty="0" sz="3350" spc="30">
                <a:latin typeface="Arial Narrow"/>
                <a:cs typeface="Arial Narrow"/>
              </a:rPr>
              <a:t>10</a:t>
            </a:r>
            <a:r>
              <a:rPr dirty="0" baseline="37878" sz="3300" spc="44">
                <a:latin typeface="Arial Narrow"/>
                <a:cs typeface="Arial Narrow"/>
              </a:rPr>
              <a:t>6</a:t>
            </a:r>
            <a:endParaRPr baseline="37878" sz="3300">
              <a:latin typeface="Arial Narrow"/>
              <a:cs typeface="Arial Narro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16188" y="4095252"/>
            <a:ext cx="1612265" cy="695325"/>
          </a:xfrm>
          <a:custGeom>
            <a:avLst/>
            <a:gdLst/>
            <a:ahLst/>
            <a:cxnLst/>
            <a:rect l="l" t="t" r="r" b="b"/>
            <a:pathLst>
              <a:path w="1612264" h="695325">
                <a:moveTo>
                  <a:pt x="0" y="695051"/>
                </a:moveTo>
                <a:lnTo>
                  <a:pt x="1611760" y="695051"/>
                </a:lnTo>
                <a:lnTo>
                  <a:pt x="1611760" y="0"/>
                </a:lnTo>
                <a:lnTo>
                  <a:pt x="0" y="0"/>
                </a:lnTo>
                <a:lnTo>
                  <a:pt x="0" y="695051"/>
                </a:lnTo>
                <a:close/>
              </a:path>
            </a:pathLst>
          </a:custGeom>
          <a:ln w="177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000982" y="4166651"/>
            <a:ext cx="45085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75">
                <a:latin typeface="Arial"/>
                <a:cs typeface="Arial"/>
              </a:rPr>
              <a:t>100s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84788" y="4505633"/>
            <a:ext cx="124841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25">
                <a:latin typeface="Arial"/>
                <a:cs typeface="Arial"/>
              </a:rPr>
              <a:t>s</a:t>
            </a:r>
            <a:r>
              <a:rPr dirty="0" baseline="15873" sz="2100" spc="37">
                <a:latin typeface="Arial"/>
                <a:cs typeface="Arial"/>
              </a:rPr>
              <a:t>2</a:t>
            </a:r>
            <a:r>
              <a:rPr dirty="0" sz="1400" spc="25">
                <a:latin typeface="Arial"/>
                <a:cs typeface="Arial"/>
              </a:rPr>
              <a:t>+1000s+1e6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06420" y="4442493"/>
            <a:ext cx="1214120" cy="0"/>
          </a:xfrm>
          <a:custGeom>
            <a:avLst/>
            <a:gdLst/>
            <a:ahLst/>
            <a:cxnLst/>
            <a:rect l="l" t="t" r="r" b="b"/>
            <a:pathLst>
              <a:path w="1214120" h="0">
                <a:moveTo>
                  <a:pt x="0" y="0"/>
                </a:moveTo>
                <a:lnTo>
                  <a:pt x="1213575" y="0"/>
                </a:lnTo>
              </a:path>
            </a:pathLst>
          </a:custGeom>
          <a:ln w="177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674834" y="4826269"/>
            <a:ext cx="106743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25">
                <a:latin typeface="Arial"/>
                <a:cs typeface="Arial"/>
              </a:rPr>
              <a:t>Transfer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Fcn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10219" y="5164103"/>
            <a:ext cx="1069340" cy="516890"/>
          </a:xfrm>
          <a:prstGeom prst="rect">
            <a:avLst/>
          </a:prstGeom>
          <a:ln w="17803">
            <a:solidFill>
              <a:srgbClr val="000000"/>
            </a:solidFill>
          </a:ln>
        </p:spPr>
        <p:txBody>
          <a:bodyPr wrap="square" lIns="0" tIns="1162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dirty="0" sz="1400" spc="15">
                <a:latin typeface="Arial"/>
                <a:cs typeface="Arial"/>
              </a:rPr>
              <a:t>v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89246" y="5717381"/>
            <a:ext cx="13030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75">
                <a:latin typeface="Arial"/>
                <a:cs typeface="Arial"/>
              </a:rPr>
              <a:t>To</a:t>
            </a:r>
            <a:r>
              <a:rPr dirty="0" sz="1400" spc="3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Workspace1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42504" y="4184418"/>
            <a:ext cx="1069340" cy="516890"/>
          </a:xfrm>
          <a:prstGeom prst="rect">
            <a:avLst/>
          </a:prstGeom>
          <a:ln w="17803">
            <a:solidFill>
              <a:srgbClr val="000000"/>
            </a:solidFill>
          </a:ln>
        </p:spPr>
        <p:txBody>
          <a:bodyPr wrap="square" lIns="0" tIns="116205" rIns="0" bIns="0" rtlCol="0" vert="horz">
            <a:spAutoFit/>
          </a:bodyPr>
          <a:lstStyle/>
          <a:p>
            <a:pPr algn="ctr" marR="5715">
              <a:lnSpc>
                <a:spcPct val="100000"/>
              </a:lnSpc>
              <a:spcBef>
                <a:spcPts val="915"/>
              </a:spcBef>
            </a:pPr>
            <a:r>
              <a:rPr dirty="0" sz="1400" spc="5"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75486" y="4737103"/>
            <a:ext cx="119443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75">
                <a:latin typeface="Arial"/>
                <a:cs typeface="Arial"/>
              </a:rPr>
              <a:t>To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Workspace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42591" y="4184418"/>
            <a:ext cx="525780" cy="516890"/>
          </a:xfrm>
          <a:custGeom>
            <a:avLst/>
            <a:gdLst/>
            <a:ahLst/>
            <a:cxnLst/>
            <a:rect l="l" t="t" r="r" b="b"/>
            <a:pathLst>
              <a:path w="525780" h="516889">
                <a:moveTo>
                  <a:pt x="0" y="516720"/>
                </a:moveTo>
                <a:lnTo>
                  <a:pt x="525214" y="516720"/>
                </a:lnTo>
                <a:lnTo>
                  <a:pt x="525214" y="0"/>
                </a:lnTo>
                <a:lnTo>
                  <a:pt x="0" y="0"/>
                </a:lnTo>
                <a:lnTo>
                  <a:pt x="0" y="516720"/>
                </a:lnTo>
                <a:close/>
              </a:path>
            </a:pathLst>
          </a:custGeom>
          <a:ln w="178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287711" y="4442493"/>
            <a:ext cx="453390" cy="0"/>
          </a:xfrm>
          <a:custGeom>
            <a:avLst/>
            <a:gdLst/>
            <a:ahLst/>
            <a:cxnLst/>
            <a:rect l="l" t="t" r="r" b="b"/>
            <a:pathLst>
              <a:path w="453389" h="0">
                <a:moveTo>
                  <a:pt x="0" y="0"/>
                </a:moveTo>
                <a:lnTo>
                  <a:pt x="453032" y="0"/>
                </a:lnTo>
              </a:path>
            </a:pathLst>
          </a:custGeom>
          <a:ln w="177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305768" y="4210999"/>
            <a:ext cx="0" cy="445770"/>
          </a:xfrm>
          <a:custGeom>
            <a:avLst/>
            <a:gdLst/>
            <a:ahLst/>
            <a:cxnLst/>
            <a:rect l="l" t="t" r="r" b="b"/>
            <a:pathLst>
              <a:path w="0" h="445770">
                <a:moveTo>
                  <a:pt x="0" y="0"/>
                </a:moveTo>
                <a:lnTo>
                  <a:pt x="0" y="445259"/>
                </a:lnTo>
              </a:path>
            </a:pathLst>
          </a:custGeom>
          <a:ln w="180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305768" y="4389331"/>
            <a:ext cx="18415" cy="53340"/>
          </a:xfrm>
          <a:custGeom>
            <a:avLst/>
            <a:gdLst/>
            <a:ahLst/>
            <a:cxnLst/>
            <a:rect l="l" t="t" r="r" b="b"/>
            <a:pathLst>
              <a:path w="18415" h="53339">
                <a:moveTo>
                  <a:pt x="0" y="53162"/>
                </a:moveTo>
                <a:lnTo>
                  <a:pt x="18057" y="0"/>
                </a:lnTo>
              </a:path>
            </a:pathLst>
          </a:custGeom>
          <a:ln w="180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323826" y="4335599"/>
            <a:ext cx="18415" cy="35560"/>
          </a:xfrm>
          <a:custGeom>
            <a:avLst/>
            <a:gdLst/>
            <a:ahLst/>
            <a:cxnLst/>
            <a:rect l="l" t="t" r="r" b="b"/>
            <a:pathLst>
              <a:path w="18415" h="35560">
                <a:moveTo>
                  <a:pt x="0" y="35433"/>
                </a:moveTo>
                <a:lnTo>
                  <a:pt x="18033" y="0"/>
                </a:lnTo>
              </a:path>
            </a:pathLst>
          </a:custGeom>
          <a:ln w="179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341859" y="4282460"/>
            <a:ext cx="18415" cy="35560"/>
          </a:xfrm>
          <a:custGeom>
            <a:avLst/>
            <a:gdLst/>
            <a:ahLst/>
            <a:cxnLst/>
            <a:rect l="l" t="t" r="r" b="b"/>
            <a:pathLst>
              <a:path w="18415" h="35560">
                <a:moveTo>
                  <a:pt x="0" y="35433"/>
                </a:moveTo>
                <a:lnTo>
                  <a:pt x="18057" y="0"/>
                </a:lnTo>
              </a:path>
            </a:pathLst>
          </a:custGeom>
          <a:ln w="179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359917" y="4246433"/>
            <a:ext cx="19050" cy="17780"/>
          </a:xfrm>
          <a:custGeom>
            <a:avLst/>
            <a:gdLst/>
            <a:ahLst/>
            <a:cxnLst/>
            <a:rect l="l" t="t" r="r" b="b"/>
            <a:pathLst>
              <a:path w="19050" h="17779">
                <a:moveTo>
                  <a:pt x="0" y="17704"/>
                </a:moveTo>
                <a:lnTo>
                  <a:pt x="18661" y="0"/>
                </a:lnTo>
              </a:path>
            </a:pathLst>
          </a:custGeom>
          <a:ln w="178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450760" y="4228705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5" h="17779">
                <a:moveTo>
                  <a:pt x="0" y="0"/>
                </a:moveTo>
                <a:lnTo>
                  <a:pt x="18057" y="17728"/>
                </a:lnTo>
              </a:path>
            </a:pathLst>
          </a:custGeom>
          <a:ln w="178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468818" y="4264138"/>
            <a:ext cx="18415" cy="36195"/>
          </a:xfrm>
          <a:custGeom>
            <a:avLst/>
            <a:gdLst/>
            <a:ahLst/>
            <a:cxnLst/>
            <a:rect l="l" t="t" r="r" b="b"/>
            <a:pathLst>
              <a:path w="18415" h="36195">
                <a:moveTo>
                  <a:pt x="0" y="0"/>
                </a:moveTo>
                <a:lnTo>
                  <a:pt x="18033" y="36027"/>
                </a:lnTo>
              </a:path>
            </a:pathLst>
          </a:custGeom>
          <a:ln w="179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486851" y="4317894"/>
            <a:ext cx="18415" cy="35560"/>
          </a:xfrm>
          <a:custGeom>
            <a:avLst/>
            <a:gdLst/>
            <a:ahLst/>
            <a:cxnLst/>
            <a:rect l="l" t="t" r="r" b="b"/>
            <a:pathLst>
              <a:path w="18415" h="35560">
                <a:moveTo>
                  <a:pt x="0" y="0"/>
                </a:moveTo>
                <a:lnTo>
                  <a:pt x="18057" y="35433"/>
                </a:lnTo>
              </a:path>
            </a:pathLst>
          </a:custGeom>
          <a:ln w="179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504909" y="4371033"/>
            <a:ext cx="18415" cy="36195"/>
          </a:xfrm>
          <a:custGeom>
            <a:avLst/>
            <a:gdLst/>
            <a:ahLst/>
            <a:cxnLst/>
            <a:rect l="l" t="t" r="r" b="b"/>
            <a:pathLst>
              <a:path w="18415" h="36195">
                <a:moveTo>
                  <a:pt x="0" y="0"/>
                </a:moveTo>
                <a:lnTo>
                  <a:pt x="18057" y="36027"/>
                </a:lnTo>
              </a:path>
            </a:pathLst>
          </a:custGeom>
          <a:ln w="179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522966" y="4424765"/>
            <a:ext cx="19050" cy="53975"/>
          </a:xfrm>
          <a:custGeom>
            <a:avLst/>
            <a:gdLst/>
            <a:ahLst/>
            <a:cxnLst/>
            <a:rect l="l" t="t" r="r" b="b"/>
            <a:pathLst>
              <a:path w="19050" h="53975">
                <a:moveTo>
                  <a:pt x="0" y="0"/>
                </a:moveTo>
                <a:lnTo>
                  <a:pt x="18636" y="53755"/>
                </a:lnTo>
              </a:path>
            </a:pathLst>
          </a:custGeom>
          <a:ln w="180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541603" y="4496225"/>
            <a:ext cx="18415" cy="35560"/>
          </a:xfrm>
          <a:custGeom>
            <a:avLst/>
            <a:gdLst/>
            <a:ahLst/>
            <a:cxnLst/>
            <a:rect l="l" t="t" r="r" b="b"/>
            <a:pathLst>
              <a:path w="18415" h="35560">
                <a:moveTo>
                  <a:pt x="0" y="0"/>
                </a:moveTo>
                <a:lnTo>
                  <a:pt x="18057" y="35433"/>
                </a:lnTo>
              </a:path>
            </a:pathLst>
          </a:custGeom>
          <a:ln w="179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559661" y="4549364"/>
            <a:ext cx="18415" cy="36195"/>
          </a:xfrm>
          <a:custGeom>
            <a:avLst/>
            <a:gdLst/>
            <a:ahLst/>
            <a:cxnLst/>
            <a:rect l="l" t="t" r="r" b="b"/>
            <a:pathLst>
              <a:path w="18415" h="36195">
                <a:moveTo>
                  <a:pt x="0" y="0"/>
                </a:moveTo>
                <a:lnTo>
                  <a:pt x="18033" y="36027"/>
                </a:lnTo>
              </a:path>
            </a:pathLst>
          </a:custGeom>
          <a:ln w="179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577694" y="4603120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5" h="17779">
                <a:moveTo>
                  <a:pt x="0" y="0"/>
                </a:moveTo>
                <a:lnTo>
                  <a:pt x="18057" y="17704"/>
                </a:lnTo>
              </a:path>
            </a:pathLst>
          </a:custGeom>
          <a:ln w="178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667958" y="4620825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4" h="17779">
                <a:moveTo>
                  <a:pt x="0" y="17728"/>
                </a:moveTo>
                <a:lnTo>
                  <a:pt x="18033" y="0"/>
                </a:lnTo>
              </a:path>
            </a:pathLst>
          </a:custGeom>
          <a:ln w="178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685991" y="4567093"/>
            <a:ext cx="19050" cy="36195"/>
          </a:xfrm>
          <a:custGeom>
            <a:avLst/>
            <a:gdLst/>
            <a:ahLst/>
            <a:cxnLst/>
            <a:rect l="l" t="t" r="r" b="b"/>
            <a:pathLst>
              <a:path w="19050" h="36195">
                <a:moveTo>
                  <a:pt x="0" y="36027"/>
                </a:moveTo>
                <a:lnTo>
                  <a:pt x="18661" y="0"/>
                </a:lnTo>
              </a:path>
            </a:pathLst>
          </a:custGeom>
          <a:ln w="179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704653" y="4513931"/>
            <a:ext cx="18415" cy="35560"/>
          </a:xfrm>
          <a:custGeom>
            <a:avLst/>
            <a:gdLst/>
            <a:ahLst/>
            <a:cxnLst/>
            <a:rect l="l" t="t" r="r" b="b"/>
            <a:pathLst>
              <a:path w="18414" h="35560">
                <a:moveTo>
                  <a:pt x="0" y="35433"/>
                </a:moveTo>
                <a:lnTo>
                  <a:pt x="18057" y="0"/>
                </a:lnTo>
              </a:path>
            </a:pathLst>
          </a:custGeom>
          <a:ln w="179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722710" y="4460199"/>
            <a:ext cx="18415" cy="36195"/>
          </a:xfrm>
          <a:custGeom>
            <a:avLst/>
            <a:gdLst/>
            <a:ahLst/>
            <a:cxnLst/>
            <a:rect l="l" t="t" r="r" b="b"/>
            <a:pathLst>
              <a:path w="18414" h="36195">
                <a:moveTo>
                  <a:pt x="0" y="36027"/>
                </a:moveTo>
                <a:lnTo>
                  <a:pt x="18033" y="0"/>
                </a:lnTo>
              </a:path>
            </a:pathLst>
          </a:custGeom>
          <a:ln w="179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1030750" y="4737103"/>
            <a:ext cx="941069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65">
                <a:latin typeface="Arial"/>
                <a:cs typeface="Arial"/>
              </a:rPr>
              <a:t>Sine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 spc="15">
                <a:latin typeface="Arial"/>
                <a:cs typeface="Arial"/>
              </a:rPr>
              <a:t>Wave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037025" y="4442493"/>
            <a:ext cx="73025" cy="0"/>
          </a:xfrm>
          <a:custGeom>
            <a:avLst/>
            <a:gdLst/>
            <a:ahLst/>
            <a:cxnLst/>
            <a:rect l="l" t="t" r="r" b="b"/>
            <a:pathLst>
              <a:path w="73025" h="0">
                <a:moveTo>
                  <a:pt x="0" y="0"/>
                </a:moveTo>
                <a:lnTo>
                  <a:pt x="72906" y="0"/>
                </a:lnTo>
              </a:path>
            </a:pathLst>
          </a:custGeom>
          <a:ln w="177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843340" y="4344451"/>
            <a:ext cx="181610" cy="178435"/>
          </a:xfrm>
          <a:custGeom>
            <a:avLst/>
            <a:gdLst/>
            <a:ahLst/>
            <a:cxnLst/>
            <a:rect l="l" t="t" r="r" b="b"/>
            <a:pathLst>
              <a:path w="181610" h="178435">
                <a:moveTo>
                  <a:pt x="0" y="0"/>
                </a:moveTo>
                <a:lnTo>
                  <a:pt x="0" y="178355"/>
                </a:lnTo>
                <a:lnTo>
                  <a:pt x="181058" y="891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780090" y="4442493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5" h="0">
                <a:moveTo>
                  <a:pt x="162952" y="0"/>
                </a:moveTo>
                <a:lnTo>
                  <a:pt x="0" y="0"/>
                </a:lnTo>
              </a:path>
            </a:pathLst>
          </a:custGeom>
          <a:ln w="177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127796" y="4442493"/>
            <a:ext cx="634365" cy="0"/>
          </a:xfrm>
          <a:custGeom>
            <a:avLst/>
            <a:gdLst/>
            <a:ahLst/>
            <a:cxnLst/>
            <a:rect l="l" t="t" r="r" b="b"/>
            <a:pathLst>
              <a:path w="634364" h="0">
                <a:moveTo>
                  <a:pt x="0" y="0"/>
                </a:moveTo>
                <a:lnTo>
                  <a:pt x="634188" y="0"/>
                </a:lnTo>
              </a:path>
            </a:pathLst>
          </a:custGeom>
          <a:ln w="177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761984" y="4442493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105" y="0"/>
                </a:lnTo>
              </a:path>
            </a:pathLst>
          </a:custGeom>
          <a:ln w="17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217023" y="4344451"/>
            <a:ext cx="181610" cy="178435"/>
          </a:xfrm>
          <a:custGeom>
            <a:avLst/>
            <a:gdLst/>
            <a:ahLst/>
            <a:cxnLst/>
            <a:rect l="l" t="t" r="r" b="b"/>
            <a:pathLst>
              <a:path w="181610" h="178435">
                <a:moveTo>
                  <a:pt x="0" y="0"/>
                </a:moveTo>
                <a:lnTo>
                  <a:pt x="0" y="178355"/>
                </a:lnTo>
                <a:lnTo>
                  <a:pt x="181300" y="891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153363" y="4442493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5" h="0">
                <a:moveTo>
                  <a:pt x="163121" y="0"/>
                </a:moveTo>
                <a:lnTo>
                  <a:pt x="0" y="0"/>
                </a:lnTo>
              </a:path>
            </a:pathLst>
          </a:custGeom>
          <a:ln w="177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229867" y="4442493"/>
            <a:ext cx="905510" cy="0"/>
          </a:xfrm>
          <a:custGeom>
            <a:avLst/>
            <a:gdLst/>
            <a:ahLst/>
            <a:cxnLst/>
            <a:rect l="l" t="t" r="r" b="b"/>
            <a:pathLst>
              <a:path w="905510" h="0">
                <a:moveTo>
                  <a:pt x="0" y="0"/>
                </a:moveTo>
                <a:lnTo>
                  <a:pt x="905462" y="0"/>
                </a:lnTo>
              </a:path>
            </a:pathLst>
          </a:custGeom>
          <a:ln w="177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135330" y="4442493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033" y="0"/>
                </a:lnTo>
              </a:path>
            </a:pathLst>
          </a:custGeom>
          <a:ln w="17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311102" y="5324729"/>
            <a:ext cx="181610" cy="178435"/>
          </a:xfrm>
          <a:custGeom>
            <a:avLst/>
            <a:gdLst/>
            <a:ahLst/>
            <a:cxnLst/>
            <a:rect l="l" t="t" r="r" b="b"/>
            <a:pathLst>
              <a:path w="181610" h="178435">
                <a:moveTo>
                  <a:pt x="0" y="0"/>
                </a:moveTo>
                <a:lnTo>
                  <a:pt x="0" y="178355"/>
                </a:lnTo>
                <a:lnTo>
                  <a:pt x="181082" y="891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247925" y="5422771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4" h="0">
                <a:moveTo>
                  <a:pt x="163025" y="0"/>
                </a:moveTo>
                <a:lnTo>
                  <a:pt x="0" y="0"/>
                </a:lnTo>
              </a:path>
            </a:pathLst>
          </a:custGeom>
          <a:ln w="177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229865" y="4433630"/>
            <a:ext cx="0" cy="989330"/>
          </a:xfrm>
          <a:custGeom>
            <a:avLst/>
            <a:gdLst/>
            <a:ahLst/>
            <a:cxnLst/>
            <a:rect l="l" t="t" r="r" b="b"/>
            <a:pathLst>
              <a:path w="0" h="989329">
                <a:moveTo>
                  <a:pt x="0" y="0"/>
                </a:moveTo>
                <a:lnTo>
                  <a:pt x="0" y="989141"/>
                </a:lnTo>
              </a:path>
            </a:pathLst>
          </a:custGeom>
          <a:ln w="180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229867" y="5422771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057" y="0"/>
                </a:lnTo>
              </a:path>
            </a:pathLst>
          </a:custGeom>
          <a:ln w="17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776835" y="4442493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 h="0">
                <a:moveTo>
                  <a:pt x="0" y="0"/>
                </a:moveTo>
                <a:lnTo>
                  <a:pt x="72206" y="0"/>
                </a:lnTo>
              </a:path>
            </a:pathLst>
          </a:custGeom>
          <a:ln w="177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211814" y="4442488"/>
            <a:ext cx="36195" cy="0"/>
          </a:xfrm>
          <a:custGeom>
            <a:avLst/>
            <a:gdLst/>
            <a:ahLst/>
            <a:cxnLst/>
            <a:rect l="l" t="t" r="r" b="b"/>
            <a:pathLst>
              <a:path w="36194" h="0">
                <a:moveTo>
                  <a:pt x="0" y="0"/>
                </a:moveTo>
                <a:lnTo>
                  <a:pt x="36097" y="0"/>
                </a:lnTo>
              </a:path>
            </a:pathLst>
          </a:custGeom>
          <a:ln w="354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867702" y="4442493"/>
            <a:ext cx="362585" cy="0"/>
          </a:xfrm>
          <a:custGeom>
            <a:avLst/>
            <a:gdLst/>
            <a:ahLst/>
            <a:cxnLst/>
            <a:rect l="l" t="t" r="r" b="b"/>
            <a:pathLst>
              <a:path w="362585" h="0">
                <a:moveTo>
                  <a:pt x="0" y="0"/>
                </a:moveTo>
                <a:lnTo>
                  <a:pt x="362165" y="0"/>
                </a:lnTo>
              </a:path>
            </a:pathLst>
          </a:custGeom>
          <a:ln w="177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229867" y="4442493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057" y="0"/>
                </a:lnTo>
              </a:path>
            </a:pathLst>
          </a:custGeom>
          <a:ln w="17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33350" y="6718300"/>
            <a:ext cx="8877300" cy="0"/>
          </a:xfrm>
          <a:custGeom>
            <a:avLst/>
            <a:gdLst/>
            <a:ahLst/>
            <a:cxnLst/>
            <a:rect l="l" t="t" r="r" b="b"/>
            <a:pathLst>
              <a:path w="8877300" h="0">
                <a:moveTo>
                  <a:pt x="0" y="0"/>
                </a:moveTo>
                <a:lnTo>
                  <a:pt x="8877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39700" y="146050"/>
            <a:ext cx="0" cy="6565900"/>
          </a:xfrm>
          <a:custGeom>
            <a:avLst/>
            <a:gdLst/>
            <a:ahLst/>
            <a:cxnLst/>
            <a:rect l="l" t="t" r="r" b="b"/>
            <a:pathLst>
              <a:path w="0" h="6565900">
                <a:moveTo>
                  <a:pt x="0" y="0"/>
                </a:moveTo>
                <a:lnTo>
                  <a:pt x="0" y="6565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33350" y="139700"/>
            <a:ext cx="8877300" cy="0"/>
          </a:xfrm>
          <a:custGeom>
            <a:avLst/>
            <a:gdLst/>
            <a:ahLst/>
            <a:cxnLst/>
            <a:rect l="l" t="t" r="r" b="b"/>
            <a:pathLst>
              <a:path w="8877300" h="0">
                <a:moveTo>
                  <a:pt x="0" y="0"/>
                </a:moveTo>
                <a:lnTo>
                  <a:pt x="8877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9004300" y="146050"/>
            <a:ext cx="0" cy="6565900"/>
          </a:xfrm>
          <a:custGeom>
            <a:avLst/>
            <a:gdLst/>
            <a:ahLst/>
            <a:cxnLst/>
            <a:rect l="l" t="t" r="r" b="b"/>
            <a:pathLst>
              <a:path w="0" h="6565900">
                <a:moveTo>
                  <a:pt x="0" y="0"/>
                </a:moveTo>
                <a:lnTo>
                  <a:pt x="0" y="6565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58750" y="6692900"/>
            <a:ext cx="8826500" cy="0"/>
          </a:xfrm>
          <a:custGeom>
            <a:avLst/>
            <a:gdLst/>
            <a:ahLst/>
            <a:cxnLst/>
            <a:rect l="l" t="t" r="r" b="b"/>
            <a:pathLst>
              <a:path w="8826500" h="0">
                <a:moveTo>
                  <a:pt x="0" y="0"/>
                </a:moveTo>
                <a:lnTo>
                  <a:pt x="882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65100" y="171450"/>
            <a:ext cx="0" cy="6515100"/>
          </a:xfrm>
          <a:custGeom>
            <a:avLst/>
            <a:gdLst/>
            <a:ahLst/>
            <a:cxnLst/>
            <a:rect l="l" t="t" r="r" b="b"/>
            <a:pathLst>
              <a:path w="0" h="6515100">
                <a:moveTo>
                  <a:pt x="0" y="0"/>
                </a:moveTo>
                <a:lnTo>
                  <a:pt x="0" y="65151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58750" y="165100"/>
            <a:ext cx="8826500" cy="0"/>
          </a:xfrm>
          <a:custGeom>
            <a:avLst/>
            <a:gdLst/>
            <a:ahLst/>
            <a:cxnLst/>
            <a:rect l="l" t="t" r="r" b="b"/>
            <a:pathLst>
              <a:path w="8826500" h="0">
                <a:moveTo>
                  <a:pt x="0" y="0"/>
                </a:moveTo>
                <a:lnTo>
                  <a:pt x="882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978900" y="171450"/>
            <a:ext cx="0" cy="6515100"/>
          </a:xfrm>
          <a:custGeom>
            <a:avLst/>
            <a:gdLst/>
            <a:ahLst/>
            <a:cxnLst/>
            <a:rect l="l" t="t" r="r" b="b"/>
            <a:pathLst>
              <a:path w="0" h="6515100">
                <a:moveTo>
                  <a:pt x="0" y="0"/>
                </a:moveTo>
                <a:lnTo>
                  <a:pt x="0" y="65151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297434"/>
            <a:ext cx="117538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dirty="0" sz="2400" spc="-15" b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dirty="0" sz="2400" b="0">
                <a:solidFill>
                  <a:srgbClr val="000000"/>
                </a:solidFill>
                <a:latin typeface="Arial"/>
                <a:cs typeface="Arial"/>
              </a:rPr>
              <a:t>mul</a:t>
            </a:r>
            <a:r>
              <a:rPr dirty="0" sz="2400" spc="-15" b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dirty="0" sz="2400" b="0">
                <a:solidFill>
                  <a:srgbClr val="000000"/>
                </a:solidFill>
                <a:latin typeface="Arial"/>
                <a:cs typeface="Arial"/>
              </a:rPr>
              <a:t>nk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55115"/>
            <a:ext cx="6202045" cy="494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>
                <a:latin typeface="Arial Narrow"/>
                <a:cs typeface="Arial Narrow"/>
              </a:rPr>
              <a:t>Frekansı değiştirip akımı</a:t>
            </a:r>
            <a:r>
              <a:rPr dirty="0" sz="3200" spc="-65">
                <a:latin typeface="Arial Narrow"/>
                <a:cs typeface="Arial Narrow"/>
              </a:rPr>
              <a:t> </a:t>
            </a:r>
            <a:r>
              <a:rPr dirty="0" sz="3200">
                <a:latin typeface="Arial Narrow"/>
                <a:cs typeface="Arial Narrow"/>
              </a:rPr>
              <a:t>gözlemleyebiliriz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53014" y="3297309"/>
            <a:ext cx="1098550" cy="485140"/>
          </a:xfrm>
          <a:custGeom>
            <a:avLst/>
            <a:gdLst/>
            <a:ahLst/>
            <a:cxnLst/>
            <a:rect l="l" t="t" r="r" b="b"/>
            <a:pathLst>
              <a:path w="1098550" h="485139">
                <a:moveTo>
                  <a:pt x="0" y="485033"/>
                </a:moveTo>
                <a:lnTo>
                  <a:pt x="1098280" y="485033"/>
                </a:lnTo>
                <a:lnTo>
                  <a:pt x="1098280" y="0"/>
                </a:lnTo>
                <a:lnTo>
                  <a:pt x="0" y="0"/>
                </a:lnTo>
                <a:lnTo>
                  <a:pt x="0" y="485033"/>
                </a:lnTo>
                <a:close/>
              </a:path>
            </a:pathLst>
          </a:custGeom>
          <a:ln w="123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47543" y="3350443"/>
            <a:ext cx="314325" cy="157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50">
                <a:latin typeface="Arial"/>
                <a:cs typeface="Arial"/>
              </a:rPr>
              <a:t>100s</a:t>
            </a:r>
            <a:endParaRPr sz="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3637" y="3586970"/>
            <a:ext cx="857250" cy="157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5">
                <a:latin typeface="Arial"/>
                <a:cs typeface="Arial"/>
              </a:rPr>
              <a:t>s</a:t>
            </a:r>
            <a:r>
              <a:rPr dirty="0" baseline="17543" sz="1425" spc="-75">
                <a:latin typeface="Arial"/>
                <a:cs typeface="Arial"/>
              </a:rPr>
              <a:t>2</a:t>
            </a:r>
            <a:r>
              <a:rPr dirty="0" sz="950" spc="20">
                <a:latin typeface="Arial"/>
                <a:cs typeface="Arial"/>
              </a:rPr>
              <a:t>+</a:t>
            </a:r>
            <a:r>
              <a:rPr dirty="0" sz="950" spc="50">
                <a:latin typeface="Arial"/>
                <a:cs typeface="Arial"/>
              </a:rPr>
              <a:t>1000</a:t>
            </a:r>
            <a:r>
              <a:rPr dirty="0" sz="950" spc="-90">
                <a:latin typeface="Arial"/>
                <a:cs typeface="Arial"/>
              </a:rPr>
              <a:t>s</a:t>
            </a:r>
            <a:r>
              <a:rPr dirty="0" sz="950" spc="20">
                <a:latin typeface="Arial"/>
                <a:cs typeface="Arial"/>
              </a:rPr>
              <a:t>+</a:t>
            </a:r>
            <a:r>
              <a:rPr dirty="0" sz="950" spc="50">
                <a:latin typeface="Arial"/>
                <a:cs typeface="Arial"/>
              </a:rPr>
              <a:t>1e</a:t>
            </a:r>
            <a:r>
              <a:rPr dirty="0" sz="950" spc="10">
                <a:latin typeface="Arial"/>
                <a:cs typeface="Arial"/>
              </a:rPr>
              <a:t>6</a:t>
            </a:r>
            <a:endParaRPr sz="9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82437" y="3539610"/>
            <a:ext cx="827405" cy="0"/>
          </a:xfrm>
          <a:custGeom>
            <a:avLst/>
            <a:gdLst/>
            <a:ahLst/>
            <a:cxnLst/>
            <a:rect l="l" t="t" r="r" b="b"/>
            <a:pathLst>
              <a:path w="827404" h="0">
                <a:moveTo>
                  <a:pt x="0" y="0"/>
                </a:moveTo>
                <a:lnTo>
                  <a:pt x="827152" y="0"/>
                </a:lnTo>
              </a:path>
            </a:pathLst>
          </a:custGeom>
          <a:ln w="12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988367" y="3811121"/>
            <a:ext cx="808355" cy="157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20">
                <a:latin typeface="Arial"/>
                <a:cs typeface="Arial"/>
              </a:rPr>
              <a:t>Transfer</a:t>
            </a:r>
            <a:r>
              <a:rPr dirty="0" sz="950" spc="-90">
                <a:latin typeface="Arial"/>
                <a:cs typeface="Arial"/>
              </a:rPr>
              <a:t> </a:t>
            </a:r>
            <a:r>
              <a:rPr dirty="0" sz="950" spc="15">
                <a:latin typeface="Arial"/>
                <a:cs typeface="Arial"/>
              </a:rPr>
              <a:t>Fcn1</a:t>
            </a:r>
            <a:endParaRPr sz="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76337" y="2612894"/>
            <a:ext cx="728345" cy="361315"/>
          </a:xfrm>
          <a:prstGeom prst="rect">
            <a:avLst/>
          </a:prstGeom>
          <a:ln w="12388">
            <a:solidFill>
              <a:srgbClr val="000000"/>
            </a:solidFill>
          </a:ln>
        </p:spPr>
        <p:txBody>
          <a:bodyPr wrap="square" lIns="0" tIns="844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65"/>
              </a:spcBef>
            </a:pPr>
            <a:r>
              <a:rPr dirty="0" sz="950" spc="10">
                <a:latin typeface="Arial"/>
                <a:cs typeface="Arial"/>
              </a:rPr>
              <a:t>v</a:t>
            </a:r>
            <a:endParaRPr sz="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89611" y="3002512"/>
            <a:ext cx="894715" cy="157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50">
                <a:latin typeface="Arial"/>
                <a:cs typeface="Arial"/>
              </a:rPr>
              <a:t>To</a:t>
            </a:r>
            <a:r>
              <a:rPr dirty="0" sz="950" spc="-30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Workspace3</a:t>
            </a:r>
            <a:endParaRPr sz="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53118" y="2923796"/>
            <a:ext cx="728345" cy="361315"/>
          </a:xfrm>
          <a:prstGeom prst="rect">
            <a:avLst/>
          </a:prstGeom>
          <a:ln w="12388">
            <a:solidFill>
              <a:srgbClr val="000000"/>
            </a:solidFill>
          </a:ln>
        </p:spPr>
        <p:txBody>
          <a:bodyPr wrap="square" lIns="0" tIns="84455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665"/>
              </a:spcBef>
            </a:pPr>
            <a:r>
              <a:rPr dirty="0" sz="950" spc="15">
                <a:latin typeface="Arial"/>
                <a:cs typeface="Arial"/>
              </a:rPr>
              <a:t>w</a:t>
            </a:r>
            <a:endParaRPr sz="9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66062" y="3313280"/>
            <a:ext cx="894715" cy="157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50">
                <a:latin typeface="Arial"/>
                <a:cs typeface="Arial"/>
              </a:rPr>
              <a:t>To</a:t>
            </a:r>
            <a:r>
              <a:rPr dirty="0" sz="950" spc="-30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Workspace2</a:t>
            </a:r>
            <a:endParaRPr sz="9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57198" y="3359224"/>
            <a:ext cx="728980" cy="361315"/>
          </a:xfrm>
          <a:prstGeom prst="rect">
            <a:avLst/>
          </a:prstGeom>
          <a:ln w="12388">
            <a:solidFill>
              <a:srgbClr val="000000"/>
            </a:solidFill>
          </a:ln>
        </p:spPr>
        <p:txBody>
          <a:bodyPr wrap="square" lIns="0" tIns="84455" rIns="0" bIns="0" rtlCol="0" vert="horz">
            <a:spAutoFit/>
          </a:bodyPr>
          <a:lstStyle/>
          <a:p>
            <a:pPr algn="ctr" marR="2540">
              <a:lnSpc>
                <a:spcPct val="100000"/>
              </a:lnSpc>
              <a:spcBef>
                <a:spcPts val="665"/>
              </a:spcBef>
            </a:pPr>
            <a:r>
              <a:rPr dirty="0" sz="950" spc="5">
                <a:latin typeface="Arial"/>
                <a:cs typeface="Arial"/>
              </a:rPr>
              <a:t>i</a:t>
            </a:r>
            <a:endParaRPr sz="9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07402" y="3748792"/>
            <a:ext cx="821055" cy="157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50">
                <a:latin typeface="Arial"/>
                <a:cs typeface="Arial"/>
              </a:rPr>
              <a:t>To</a:t>
            </a:r>
            <a:r>
              <a:rPr dirty="0" sz="950" spc="15">
                <a:latin typeface="Arial"/>
                <a:cs typeface="Arial"/>
              </a:rPr>
              <a:t> </a:t>
            </a:r>
            <a:r>
              <a:rPr dirty="0" sz="950" spc="-10">
                <a:latin typeface="Arial"/>
                <a:cs typeface="Arial"/>
              </a:rPr>
              <a:t>Workspace</a:t>
            </a:r>
            <a:endParaRPr sz="9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24351" y="269380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332" y="0"/>
                </a:lnTo>
              </a:path>
            </a:pathLst>
          </a:custGeom>
          <a:ln w="12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48999" y="2693805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 h="0">
                <a:moveTo>
                  <a:pt x="0" y="0"/>
                </a:moveTo>
                <a:lnTo>
                  <a:pt x="24664" y="0"/>
                </a:lnTo>
              </a:path>
            </a:pathLst>
          </a:custGeom>
          <a:ln w="12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85980" y="269380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332" y="0"/>
                </a:lnTo>
              </a:path>
            </a:pathLst>
          </a:custGeom>
          <a:ln w="12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10644" y="2668588"/>
            <a:ext cx="24765" cy="25400"/>
          </a:xfrm>
          <a:custGeom>
            <a:avLst/>
            <a:gdLst/>
            <a:ahLst/>
            <a:cxnLst/>
            <a:rect l="l" t="t" r="r" b="b"/>
            <a:pathLst>
              <a:path w="24765" h="25400">
                <a:moveTo>
                  <a:pt x="0" y="25217"/>
                </a:moveTo>
                <a:lnTo>
                  <a:pt x="24648" y="0"/>
                </a:lnTo>
              </a:path>
            </a:pathLst>
          </a:custGeom>
          <a:ln w="123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47608" y="2619149"/>
            <a:ext cx="24765" cy="37465"/>
          </a:xfrm>
          <a:custGeom>
            <a:avLst/>
            <a:gdLst/>
            <a:ahLst/>
            <a:cxnLst/>
            <a:rect l="l" t="t" r="r" b="b"/>
            <a:pathLst>
              <a:path w="24765" h="37464">
                <a:moveTo>
                  <a:pt x="0" y="36996"/>
                </a:moveTo>
                <a:lnTo>
                  <a:pt x="24664" y="0"/>
                </a:lnTo>
              </a:path>
            </a:pathLst>
          </a:custGeom>
          <a:ln w="12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72272" y="2581489"/>
            <a:ext cx="24765" cy="25400"/>
          </a:xfrm>
          <a:custGeom>
            <a:avLst/>
            <a:gdLst/>
            <a:ahLst/>
            <a:cxnLst/>
            <a:rect l="l" t="t" r="r" b="b"/>
            <a:pathLst>
              <a:path w="24765" h="25400">
                <a:moveTo>
                  <a:pt x="0" y="25217"/>
                </a:moveTo>
                <a:lnTo>
                  <a:pt x="24648" y="0"/>
                </a:lnTo>
              </a:path>
            </a:pathLst>
          </a:custGeom>
          <a:ln w="123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96920" y="2532050"/>
            <a:ext cx="24765" cy="37465"/>
          </a:xfrm>
          <a:custGeom>
            <a:avLst/>
            <a:gdLst/>
            <a:ahLst/>
            <a:cxnLst/>
            <a:rect l="l" t="t" r="r" b="b"/>
            <a:pathLst>
              <a:path w="24765" h="37464">
                <a:moveTo>
                  <a:pt x="0" y="36996"/>
                </a:moveTo>
                <a:lnTo>
                  <a:pt x="24648" y="0"/>
                </a:lnTo>
              </a:path>
            </a:pathLst>
          </a:custGeom>
          <a:ln w="12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033901" y="2494390"/>
            <a:ext cx="24765" cy="25400"/>
          </a:xfrm>
          <a:custGeom>
            <a:avLst/>
            <a:gdLst/>
            <a:ahLst/>
            <a:cxnLst/>
            <a:rect l="l" t="t" r="r" b="b"/>
            <a:pathLst>
              <a:path w="24765" h="25400">
                <a:moveTo>
                  <a:pt x="0" y="25217"/>
                </a:moveTo>
                <a:lnTo>
                  <a:pt x="24648" y="0"/>
                </a:lnTo>
              </a:path>
            </a:pathLst>
          </a:custGeom>
          <a:ln w="123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058549" y="2444951"/>
            <a:ext cx="24765" cy="37465"/>
          </a:xfrm>
          <a:custGeom>
            <a:avLst/>
            <a:gdLst/>
            <a:ahLst/>
            <a:cxnLst/>
            <a:rect l="l" t="t" r="r" b="b"/>
            <a:pathLst>
              <a:path w="24765" h="37464">
                <a:moveTo>
                  <a:pt x="0" y="36996"/>
                </a:moveTo>
                <a:lnTo>
                  <a:pt x="24648" y="0"/>
                </a:lnTo>
              </a:path>
            </a:pathLst>
          </a:custGeom>
          <a:ln w="12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095529" y="2407291"/>
            <a:ext cx="24765" cy="25400"/>
          </a:xfrm>
          <a:custGeom>
            <a:avLst/>
            <a:gdLst/>
            <a:ahLst/>
            <a:cxnLst/>
            <a:rect l="l" t="t" r="r" b="b"/>
            <a:pathLst>
              <a:path w="24765" h="25400">
                <a:moveTo>
                  <a:pt x="0" y="25217"/>
                </a:moveTo>
                <a:lnTo>
                  <a:pt x="24648" y="0"/>
                </a:lnTo>
              </a:path>
            </a:pathLst>
          </a:custGeom>
          <a:ln w="123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93125" y="2364040"/>
            <a:ext cx="358140" cy="361315"/>
          </a:xfrm>
          <a:custGeom>
            <a:avLst/>
            <a:gdLst/>
            <a:ahLst/>
            <a:cxnLst/>
            <a:rect l="l" t="t" r="r" b="b"/>
            <a:pathLst>
              <a:path w="358140" h="361314">
                <a:moveTo>
                  <a:pt x="0" y="360788"/>
                </a:moveTo>
                <a:lnTo>
                  <a:pt x="357866" y="360788"/>
                </a:lnTo>
                <a:lnTo>
                  <a:pt x="357866" y="0"/>
                </a:lnTo>
                <a:lnTo>
                  <a:pt x="0" y="0"/>
                </a:lnTo>
                <a:lnTo>
                  <a:pt x="0" y="360788"/>
                </a:lnTo>
                <a:close/>
              </a:path>
            </a:pathLst>
          </a:custGeom>
          <a:ln w="123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780425" y="2753492"/>
            <a:ext cx="365125" cy="157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-10">
                <a:latin typeface="Arial"/>
                <a:cs typeface="Arial"/>
              </a:rPr>
              <a:t>R</a:t>
            </a:r>
            <a:r>
              <a:rPr dirty="0" sz="950" spc="50">
                <a:latin typeface="Arial"/>
                <a:cs typeface="Arial"/>
              </a:rPr>
              <a:t>a</a:t>
            </a:r>
            <a:r>
              <a:rPr dirty="0" sz="950" spc="75">
                <a:latin typeface="Arial"/>
                <a:cs typeface="Arial"/>
              </a:rPr>
              <a:t>m</a:t>
            </a:r>
            <a:r>
              <a:rPr dirty="0" sz="950" spc="10">
                <a:latin typeface="Arial"/>
                <a:cs typeface="Arial"/>
              </a:rPr>
              <a:t>p</a:t>
            </a:r>
            <a:endParaRPr sz="9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20829" y="3483884"/>
            <a:ext cx="358140" cy="361315"/>
          </a:xfrm>
          <a:custGeom>
            <a:avLst/>
            <a:gdLst/>
            <a:ahLst/>
            <a:cxnLst/>
            <a:rect l="l" t="t" r="r" b="b"/>
            <a:pathLst>
              <a:path w="358139" h="361314">
                <a:moveTo>
                  <a:pt x="0" y="360788"/>
                </a:moveTo>
                <a:lnTo>
                  <a:pt x="357866" y="360788"/>
                </a:lnTo>
                <a:lnTo>
                  <a:pt x="357866" y="0"/>
                </a:lnTo>
                <a:lnTo>
                  <a:pt x="0" y="0"/>
                </a:lnTo>
                <a:lnTo>
                  <a:pt x="0" y="360788"/>
                </a:lnTo>
                <a:close/>
              </a:path>
            </a:pathLst>
          </a:custGeom>
          <a:ln w="123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656512" y="3711630"/>
            <a:ext cx="87630" cy="157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10"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662947" y="3664270"/>
            <a:ext cx="62230" cy="0"/>
          </a:xfrm>
          <a:custGeom>
            <a:avLst/>
            <a:gdLst/>
            <a:ahLst/>
            <a:cxnLst/>
            <a:rect l="l" t="t" r="r" b="b"/>
            <a:pathLst>
              <a:path w="62230" h="0">
                <a:moveTo>
                  <a:pt x="0" y="0"/>
                </a:moveTo>
                <a:lnTo>
                  <a:pt x="61661" y="0"/>
                </a:lnTo>
              </a:path>
            </a:pathLst>
          </a:custGeom>
          <a:ln w="12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644147" y="3475102"/>
            <a:ext cx="94615" cy="157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1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09537" y="3873036"/>
            <a:ext cx="583565" cy="157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20">
                <a:latin typeface="Arial"/>
                <a:cs typeface="Arial"/>
              </a:rPr>
              <a:t>I</a:t>
            </a:r>
            <a:r>
              <a:rPr dirty="0" sz="950" spc="50">
                <a:latin typeface="Arial"/>
                <a:cs typeface="Arial"/>
              </a:rPr>
              <a:t>n</a:t>
            </a:r>
            <a:r>
              <a:rPr dirty="0" sz="950" spc="20">
                <a:latin typeface="Arial"/>
                <a:cs typeface="Arial"/>
              </a:rPr>
              <a:t>t</a:t>
            </a:r>
            <a:r>
              <a:rPr dirty="0" sz="950" spc="50">
                <a:latin typeface="Arial"/>
                <a:cs typeface="Arial"/>
              </a:rPr>
              <a:t>eg</a:t>
            </a:r>
            <a:r>
              <a:rPr dirty="0" sz="950" spc="-30">
                <a:latin typeface="Arial"/>
                <a:cs typeface="Arial"/>
              </a:rPr>
              <a:t>r</a:t>
            </a:r>
            <a:r>
              <a:rPr dirty="0" sz="950" spc="50">
                <a:latin typeface="Arial"/>
                <a:cs typeface="Arial"/>
              </a:rPr>
              <a:t>a</a:t>
            </a:r>
            <a:r>
              <a:rPr dirty="0" sz="950" spc="20">
                <a:latin typeface="Arial"/>
                <a:cs typeface="Arial"/>
              </a:rPr>
              <a:t>t</a:t>
            </a:r>
            <a:r>
              <a:rPr dirty="0" sz="950" spc="50">
                <a:latin typeface="Arial"/>
                <a:cs typeface="Arial"/>
              </a:rPr>
              <a:t>o</a:t>
            </a:r>
            <a:r>
              <a:rPr dirty="0" sz="950" spc="5">
                <a:latin typeface="Arial"/>
                <a:cs typeface="Arial"/>
              </a:rPr>
              <a:t>r</a:t>
            </a:r>
            <a:endParaRPr sz="95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69896" y="3483884"/>
            <a:ext cx="358140" cy="361315"/>
          </a:xfrm>
          <a:custGeom>
            <a:avLst/>
            <a:gdLst/>
            <a:ahLst/>
            <a:cxnLst/>
            <a:rect l="l" t="t" r="r" b="b"/>
            <a:pathLst>
              <a:path w="358139" h="361314">
                <a:moveTo>
                  <a:pt x="0" y="360788"/>
                </a:moveTo>
                <a:lnTo>
                  <a:pt x="357866" y="360788"/>
                </a:lnTo>
                <a:lnTo>
                  <a:pt x="357866" y="0"/>
                </a:lnTo>
                <a:lnTo>
                  <a:pt x="0" y="0"/>
                </a:lnTo>
                <a:lnTo>
                  <a:pt x="0" y="360788"/>
                </a:lnTo>
                <a:close/>
              </a:path>
            </a:pathLst>
          </a:custGeom>
          <a:ln w="123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656118" y="3574594"/>
            <a:ext cx="180975" cy="157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-90">
                <a:latin typeface="Arial"/>
                <a:cs typeface="Arial"/>
              </a:rPr>
              <a:t>s</a:t>
            </a:r>
            <a:r>
              <a:rPr dirty="0" sz="950" spc="75">
                <a:latin typeface="Arial"/>
                <a:cs typeface="Arial"/>
              </a:rPr>
              <a:t>i</a:t>
            </a:r>
            <a:r>
              <a:rPr dirty="0" sz="950" spc="10">
                <a:latin typeface="Arial"/>
                <a:cs typeface="Arial"/>
              </a:rPr>
              <a:t>n</a:t>
            </a:r>
            <a:endParaRPr sz="9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96943" y="3855952"/>
            <a:ext cx="690880" cy="335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7485" marR="5080" indent="-185420">
              <a:lnSpc>
                <a:spcPct val="111800"/>
              </a:lnSpc>
            </a:pPr>
            <a:r>
              <a:rPr dirty="0" sz="950" spc="40">
                <a:latin typeface="Arial"/>
                <a:cs typeface="Arial"/>
              </a:rPr>
              <a:t>E</a:t>
            </a:r>
            <a:r>
              <a:rPr dirty="0" sz="950" spc="75">
                <a:latin typeface="Arial"/>
                <a:cs typeface="Arial"/>
              </a:rPr>
              <a:t>l</a:t>
            </a:r>
            <a:r>
              <a:rPr dirty="0" sz="950" spc="50">
                <a:latin typeface="Arial"/>
                <a:cs typeface="Arial"/>
              </a:rPr>
              <a:t>e</a:t>
            </a:r>
            <a:r>
              <a:rPr dirty="0" sz="950" spc="75">
                <a:latin typeface="Arial"/>
                <a:cs typeface="Arial"/>
              </a:rPr>
              <a:t>m</a:t>
            </a:r>
            <a:r>
              <a:rPr dirty="0" sz="950" spc="50">
                <a:latin typeface="Arial"/>
                <a:cs typeface="Arial"/>
              </a:rPr>
              <a:t>en</a:t>
            </a:r>
            <a:r>
              <a:rPr dirty="0" sz="950" spc="20">
                <a:latin typeface="Arial"/>
                <a:cs typeface="Arial"/>
              </a:rPr>
              <a:t>t</a:t>
            </a:r>
            <a:r>
              <a:rPr dirty="0" sz="950" spc="50">
                <a:latin typeface="Arial"/>
                <a:cs typeface="Arial"/>
              </a:rPr>
              <a:t>a</a:t>
            </a:r>
            <a:r>
              <a:rPr dirty="0" sz="950" spc="-30">
                <a:latin typeface="Arial"/>
                <a:cs typeface="Arial"/>
              </a:rPr>
              <a:t>r</a:t>
            </a:r>
            <a:r>
              <a:rPr dirty="0" sz="950" spc="5">
                <a:latin typeface="Arial"/>
                <a:cs typeface="Arial"/>
              </a:rPr>
              <a:t>y  </a:t>
            </a:r>
            <a:r>
              <a:rPr dirty="0" sz="950" spc="40">
                <a:latin typeface="Arial"/>
                <a:cs typeface="Arial"/>
              </a:rPr>
              <a:t>Math</a:t>
            </a:r>
            <a:endParaRPr sz="95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780464" y="3446323"/>
            <a:ext cx="358140" cy="435609"/>
          </a:xfrm>
          <a:custGeom>
            <a:avLst/>
            <a:gdLst/>
            <a:ahLst/>
            <a:cxnLst/>
            <a:rect l="l" t="t" r="r" b="b"/>
            <a:pathLst>
              <a:path w="358139" h="435610">
                <a:moveTo>
                  <a:pt x="0" y="435494"/>
                </a:moveTo>
                <a:lnTo>
                  <a:pt x="357866" y="435494"/>
                </a:lnTo>
                <a:lnTo>
                  <a:pt x="357866" y="0"/>
                </a:lnTo>
                <a:lnTo>
                  <a:pt x="0" y="0"/>
                </a:lnTo>
                <a:lnTo>
                  <a:pt x="0" y="435494"/>
                </a:lnTo>
                <a:close/>
              </a:path>
            </a:pathLst>
          </a:custGeom>
          <a:ln w="123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570547" y="3910596"/>
            <a:ext cx="771525" cy="157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15">
                <a:latin typeface="Arial"/>
                <a:cs typeface="Arial"/>
              </a:rPr>
              <a:t>Dot</a:t>
            </a:r>
            <a:r>
              <a:rPr dirty="0" sz="950" spc="-30">
                <a:latin typeface="Arial"/>
                <a:cs typeface="Arial"/>
              </a:rPr>
              <a:t> </a:t>
            </a:r>
            <a:r>
              <a:rPr dirty="0" sz="950" spc="25">
                <a:latin typeface="Arial"/>
                <a:cs typeface="Arial"/>
              </a:rPr>
              <a:t>Product3</a:t>
            </a:r>
            <a:endParaRPr sz="9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742451" y="3322079"/>
            <a:ext cx="358140" cy="435609"/>
          </a:xfrm>
          <a:custGeom>
            <a:avLst/>
            <a:gdLst/>
            <a:ahLst/>
            <a:cxnLst/>
            <a:rect l="l" t="t" r="r" b="b"/>
            <a:pathLst>
              <a:path w="358139" h="435610">
                <a:moveTo>
                  <a:pt x="0" y="435494"/>
                </a:moveTo>
                <a:lnTo>
                  <a:pt x="357866" y="435494"/>
                </a:lnTo>
                <a:lnTo>
                  <a:pt x="357866" y="0"/>
                </a:lnTo>
                <a:lnTo>
                  <a:pt x="0" y="0"/>
                </a:lnTo>
                <a:lnTo>
                  <a:pt x="0" y="435494"/>
                </a:lnTo>
                <a:close/>
              </a:path>
            </a:pathLst>
          </a:custGeom>
          <a:ln w="123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4532072" y="3785937"/>
            <a:ext cx="771525" cy="157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15">
                <a:latin typeface="Arial"/>
                <a:cs typeface="Arial"/>
              </a:rPr>
              <a:t>Dot</a:t>
            </a:r>
            <a:r>
              <a:rPr dirty="0" sz="950" spc="-30">
                <a:latin typeface="Arial"/>
                <a:cs typeface="Arial"/>
              </a:rPr>
              <a:t> </a:t>
            </a:r>
            <a:r>
              <a:rPr dirty="0" sz="950" spc="25">
                <a:latin typeface="Arial"/>
                <a:cs typeface="Arial"/>
              </a:rPr>
              <a:t>Product2</a:t>
            </a:r>
            <a:endParaRPr sz="95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69868" y="3682851"/>
            <a:ext cx="419734" cy="211454"/>
          </a:xfrm>
          <a:custGeom>
            <a:avLst/>
            <a:gdLst/>
            <a:ahLst/>
            <a:cxnLst/>
            <a:rect l="l" t="t" r="r" b="b"/>
            <a:pathLst>
              <a:path w="419734" h="211454">
                <a:moveTo>
                  <a:pt x="0" y="211360"/>
                </a:moveTo>
                <a:lnTo>
                  <a:pt x="419511" y="211360"/>
                </a:lnTo>
                <a:lnTo>
                  <a:pt x="419511" y="0"/>
                </a:lnTo>
                <a:lnTo>
                  <a:pt x="0" y="0"/>
                </a:lnTo>
                <a:lnTo>
                  <a:pt x="0" y="211360"/>
                </a:lnTo>
                <a:close/>
              </a:path>
            </a:pathLst>
          </a:custGeom>
          <a:ln w="123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706464" y="3698838"/>
            <a:ext cx="321310" cy="157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50">
                <a:latin typeface="Arial"/>
                <a:cs typeface="Arial"/>
              </a:rPr>
              <a:t>1000</a:t>
            </a:r>
            <a:endParaRPr sz="9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07856" y="3922990"/>
            <a:ext cx="527685" cy="157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-10">
                <a:latin typeface="Arial"/>
                <a:cs typeface="Arial"/>
              </a:rPr>
              <a:t>C</a:t>
            </a:r>
            <a:r>
              <a:rPr dirty="0" sz="950" spc="50">
                <a:latin typeface="Arial"/>
                <a:cs typeface="Arial"/>
              </a:rPr>
              <a:t>on</a:t>
            </a:r>
            <a:r>
              <a:rPr dirty="0" sz="950" spc="-90">
                <a:latin typeface="Arial"/>
                <a:cs typeface="Arial"/>
              </a:rPr>
              <a:t>s</a:t>
            </a:r>
            <a:r>
              <a:rPr dirty="0" sz="950" spc="20">
                <a:latin typeface="Arial"/>
                <a:cs typeface="Arial"/>
              </a:rPr>
              <a:t>t</a:t>
            </a:r>
            <a:r>
              <a:rPr dirty="0" sz="950" spc="50">
                <a:latin typeface="Arial"/>
                <a:cs typeface="Arial"/>
              </a:rPr>
              <a:t>an</a:t>
            </a:r>
            <a:r>
              <a:rPr dirty="0" sz="950" spc="5">
                <a:latin typeface="Arial"/>
                <a:cs typeface="Arial"/>
              </a:rPr>
              <a:t>t</a:t>
            </a:r>
            <a:endParaRPr sz="95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631887" y="2426337"/>
            <a:ext cx="234315" cy="236220"/>
          </a:xfrm>
          <a:custGeom>
            <a:avLst/>
            <a:gdLst/>
            <a:ahLst/>
            <a:cxnLst/>
            <a:rect l="l" t="t" r="r" b="b"/>
            <a:pathLst>
              <a:path w="234314" h="236219">
                <a:moveTo>
                  <a:pt x="0" y="236112"/>
                </a:moveTo>
                <a:lnTo>
                  <a:pt x="234197" y="236112"/>
                </a:lnTo>
                <a:lnTo>
                  <a:pt x="234197" y="0"/>
                </a:lnTo>
                <a:lnTo>
                  <a:pt x="0" y="0"/>
                </a:lnTo>
                <a:lnTo>
                  <a:pt x="0" y="236112"/>
                </a:lnTo>
                <a:close/>
              </a:path>
            </a:pathLst>
          </a:custGeom>
          <a:ln w="123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3693049" y="2454701"/>
            <a:ext cx="94615" cy="157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1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33874" y="2691278"/>
            <a:ext cx="623570" cy="157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40">
                <a:latin typeface="Arial"/>
                <a:cs typeface="Arial"/>
              </a:rPr>
              <a:t>A</a:t>
            </a:r>
            <a:r>
              <a:rPr dirty="0" sz="950" spc="75">
                <a:latin typeface="Arial"/>
                <a:cs typeface="Arial"/>
              </a:rPr>
              <a:t>m</a:t>
            </a:r>
            <a:r>
              <a:rPr dirty="0" sz="950" spc="50">
                <a:latin typeface="Arial"/>
                <a:cs typeface="Arial"/>
              </a:rPr>
              <a:t>p</a:t>
            </a:r>
            <a:r>
              <a:rPr dirty="0" sz="950" spc="75">
                <a:latin typeface="Arial"/>
                <a:cs typeface="Arial"/>
              </a:rPr>
              <a:t>li</a:t>
            </a:r>
            <a:r>
              <a:rPr dirty="0" sz="950" spc="20">
                <a:latin typeface="Arial"/>
                <a:cs typeface="Arial"/>
              </a:rPr>
              <a:t>t</a:t>
            </a:r>
            <a:r>
              <a:rPr dirty="0" sz="950" spc="50">
                <a:latin typeface="Arial"/>
                <a:cs typeface="Arial"/>
              </a:rPr>
              <a:t>ud</a:t>
            </a:r>
            <a:r>
              <a:rPr dirty="0" sz="950" spc="10">
                <a:latin typeface="Arial"/>
                <a:cs typeface="Arial"/>
              </a:rPr>
              <a:t>e</a:t>
            </a:r>
            <a:endParaRPr sz="95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095529" y="3788531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 h="0">
                <a:moveTo>
                  <a:pt x="0" y="0"/>
                </a:moveTo>
                <a:lnTo>
                  <a:pt x="49312" y="0"/>
                </a:lnTo>
              </a:path>
            </a:pathLst>
          </a:custGeom>
          <a:ln w="12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644875" y="3720013"/>
            <a:ext cx="123825" cy="125095"/>
          </a:xfrm>
          <a:custGeom>
            <a:avLst/>
            <a:gdLst/>
            <a:ahLst/>
            <a:cxnLst/>
            <a:rect l="l" t="t" r="r" b="b"/>
            <a:pathLst>
              <a:path w="123825" h="125095">
                <a:moveTo>
                  <a:pt x="0" y="0"/>
                </a:moveTo>
                <a:lnTo>
                  <a:pt x="0" y="124659"/>
                </a:lnTo>
                <a:lnTo>
                  <a:pt x="123256" y="623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601729" y="3788531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 h="0">
                <a:moveTo>
                  <a:pt x="110940" y="0"/>
                </a:moveTo>
                <a:lnTo>
                  <a:pt x="0" y="0"/>
                </a:lnTo>
              </a:path>
            </a:pathLst>
          </a:custGeom>
          <a:ln w="12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157157" y="3788531"/>
            <a:ext cx="432434" cy="0"/>
          </a:xfrm>
          <a:custGeom>
            <a:avLst/>
            <a:gdLst/>
            <a:ahLst/>
            <a:cxnLst/>
            <a:rect l="l" t="t" r="r" b="b"/>
            <a:pathLst>
              <a:path w="432434" h="0">
                <a:moveTo>
                  <a:pt x="0" y="0"/>
                </a:moveTo>
                <a:lnTo>
                  <a:pt x="432239" y="0"/>
                </a:lnTo>
              </a:path>
            </a:pathLst>
          </a:custGeom>
          <a:ln w="12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589397" y="378853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332" y="0"/>
                </a:lnTo>
              </a:path>
            </a:pathLst>
          </a:custGeom>
          <a:ln w="12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157157" y="2544327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 h="0">
                <a:moveTo>
                  <a:pt x="0" y="0"/>
                </a:moveTo>
                <a:lnTo>
                  <a:pt x="49724" y="0"/>
                </a:lnTo>
              </a:path>
            </a:pathLst>
          </a:custGeom>
          <a:ln w="12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644875" y="3471092"/>
            <a:ext cx="123825" cy="125095"/>
          </a:xfrm>
          <a:custGeom>
            <a:avLst/>
            <a:gdLst/>
            <a:ahLst/>
            <a:cxnLst/>
            <a:rect l="l" t="t" r="r" b="b"/>
            <a:pathLst>
              <a:path w="123825" h="125095">
                <a:moveTo>
                  <a:pt x="0" y="0"/>
                </a:moveTo>
                <a:lnTo>
                  <a:pt x="0" y="124659"/>
                </a:lnTo>
                <a:lnTo>
                  <a:pt x="123256" y="623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601729" y="3539610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 h="0">
                <a:moveTo>
                  <a:pt x="110940" y="0"/>
                </a:moveTo>
                <a:lnTo>
                  <a:pt x="0" y="0"/>
                </a:lnTo>
              </a:path>
            </a:pathLst>
          </a:custGeom>
          <a:ln w="12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219198" y="2544327"/>
            <a:ext cx="370205" cy="995680"/>
          </a:xfrm>
          <a:custGeom>
            <a:avLst/>
            <a:gdLst/>
            <a:ahLst/>
            <a:cxnLst/>
            <a:rect l="l" t="t" r="r" b="b"/>
            <a:pathLst>
              <a:path w="370205" h="995679">
                <a:moveTo>
                  <a:pt x="0" y="0"/>
                </a:moveTo>
                <a:lnTo>
                  <a:pt x="184901" y="0"/>
                </a:lnTo>
                <a:lnTo>
                  <a:pt x="184901" y="995283"/>
                </a:lnTo>
                <a:lnTo>
                  <a:pt x="370198" y="995283"/>
                </a:lnTo>
              </a:path>
            </a:pathLst>
          </a:custGeom>
          <a:ln w="123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589397" y="353961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332" y="0"/>
                </a:lnTo>
              </a:path>
            </a:pathLst>
          </a:custGeom>
          <a:ln w="12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884862" y="3664270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 h="0">
                <a:moveTo>
                  <a:pt x="0" y="0"/>
                </a:moveTo>
                <a:lnTo>
                  <a:pt x="49790" y="0"/>
                </a:lnTo>
              </a:path>
            </a:pathLst>
          </a:custGeom>
          <a:ln w="12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434208" y="3595752"/>
            <a:ext cx="123825" cy="124460"/>
          </a:xfrm>
          <a:custGeom>
            <a:avLst/>
            <a:gdLst/>
            <a:ahLst/>
            <a:cxnLst/>
            <a:rect l="l" t="t" r="r" b="b"/>
            <a:pathLst>
              <a:path w="123825" h="124460">
                <a:moveTo>
                  <a:pt x="0" y="0"/>
                </a:moveTo>
                <a:lnTo>
                  <a:pt x="0" y="124261"/>
                </a:lnTo>
                <a:lnTo>
                  <a:pt x="123322" y="623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391177" y="3664270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 h="0">
                <a:moveTo>
                  <a:pt x="110792" y="0"/>
                </a:moveTo>
                <a:lnTo>
                  <a:pt x="0" y="0"/>
                </a:lnTo>
              </a:path>
            </a:pathLst>
          </a:custGeom>
          <a:ln w="12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947018" y="3664270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 h="0">
                <a:moveTo>
                  <a:pt x="0" y="0"/>
                </a:moveTo>
                <a:lnTo>
                  <a:pt x="431794" y="0"/>
                </a:lnTo>
              </a:path>
            </a:pathLst>
          </a:custGeom>
          <a:ln w="12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378812" y="366427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365" y="0"/>
                </a:lnTo>
              </a:path>
            </a:pathLst>
          </a:custGeom>
          <a:ln w="12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933929" y="3664270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 h="0">
                <a:moveTo>
                  <a:pt x="0" y="0"/>
                </a:moveTo>
                <a:lnTo>
                  <a:pt x="49625" y="0"/>
                </a:lnTo>
              </a:path>
            </a:pathLst>
          </a:custGeom>
          <a:ln w="12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606433" y="3595752"/>
            <a:ext cx="123825" cy="124460"/>
          </a:xfrm>
          <a:custGeom>
            <a:avLst/>
            <a:gdLst/>
            <a:ahLst/>
            <a:cxnLst/>
            <a:rect l="l" t="t" r="r" b="b"/>
            <a:pathLst>
              <a:path w="123825" h="124460">
                <a:moveTo>
                  <a:pt x="0" y="0"/>
                </a:moveTo>
                <a:lnTo>
                  <a:pt x="0" y="124261"/>
                </a:lnTo>
                <a:lnTo>
                  <a:pt x="123652" y="623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563402" y="3664270"/>
            <a:ext cx="111760" cy="0"/>
          </a:xfrm>
          <a:custGeom>
            <a:avLst/>
            <a:gdLst/>
            <a:ahLst/>
            <a:cxnLst/>
            <a:rect l="l" t="t" r="r" b="b"/>
            <a:pathLst>
              <a:path w="111760" h="0">
                <a:moveTo>
                  <a:pt x="111287" y="0"/>
                </a:moveTo>
                <a:lnTo>
                  <a:pt x="0" y="0"/>
                </a:lnTo>
              </a:path>
            </a:pathLst>
          </a:custGeom>
          <a:ln w="12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995920" y="3664270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 h="0">
                <a:moveTo>
                  <a:pt x="0" y="0"/>
                </a:moveTo>
                <a:lnTo>
                  <a:pt x="555116" y="0"/>
                </a:lnTo>
              </a:path>
            </a:pathLst>
          </a:custGeom>
          <a:ln w="12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551037" y="366427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365" y="0"/>
                </a:lnTo>
              </a:path>
            </a:pathLst>
          </a:custGeom>
          <a:ln w="12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872267" y="254432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 h="0">
                <a:moveTo>
                  <a:pt x="0" y="0"/>
                </a:moveTo>
                <a:lnTo>
                  <a:pt x="49296" y="0"/>
                </a:lnTo>
              </a:path>
            </a:pathLst>
          </a:custGeom>
          <a:ln w="12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606433" y="3346831"/>
            <a:ext cx="123825" cy="124460"/>
          </a:xfrm>
          <a:custGeom>
            <a:avLst/>
            <a:gdLst/>
            <a:ahLst/>
            <a:cxnLst/>
            <a:rect l="l" t="t" r="r" b="b"/>
            <a:pathLst>
              <a:path w="123825" h="124460">
                <a:moveTo>
                  <a:pt x="0" y="0"/>
                </a:moveTo>
                <a:lnTo>
                  <a:pt x="0" y="124261"/>
                </a:lnTo>
                <a:lnTo>
                  <a:pt x="123652" y="623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563402" y="3415366"/>
            <a:ext cx="111760" cy="0"/>
          </a:xfrm>
          <a:custGeom>
            <a:avLst/>
            <a:gdLst/>
            <a:ahLst/>
            <a:cxnLst/>
            <a:rect l="l" t="t" r="r" b="b"/>
            <a:pathLst>
              <a:path w="111760" h="0">
                <a:moveTo>
                  <a:pt x="111287" y="0"/>
                </a:moveTo>
                <a:lnTo>
                  <a:pt x="0" y="0"/>
                </a:lnTo>
              </a:path>
            </a:pathLst>
          </a:custGeom>
          <a:ln w="12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933929" y="2544327"/>
            <a:ext cx="617220" cy="871219"/>
          </a:xfrm>
          <a:custGeom>
            <a:avLst/>
            <a:gdLst/>
            <a:ahLst/>
            <a:cxnLst/>
            <a:rect l="l" t="t" r="r" b="b"/>
            <a:pathLst>
              <a:path w="617220" h="871220">
                <a:moveTo>
                  <a:pt x="0" y="0"/>
                </a:moveTo>
                <a:lnTo>
                  <a:pt x="123652" y="0"/>
                </a:lnTo>
                <a:lnTo>
                  <a:pt x="123652" y="871038"/>
                </a:lnTo>
                <a:lnTo>
                  <a:pt x="617107" y="871038"/>
                </a:lnTo>
              </a:path>
            </a:pathLst>
          </a:custGeom>
          <a:ln w="123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551037" y="341536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365" y="0"/>
                </a:lnTo>
              </a:path>
            </a:pathLst>
          </a:custGeom>
          <a:ln w="12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957477" y="353961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 h="0">
                <a:moveTo>
                  <a:pt x="0" y="0"/>
                </a:moveTo>
                <a:lnTo>
                  <a:pt x="49296" y="0"/>
                </a:lnTo>
              </a:path>
            </a:pathLst>
          </a:custGeom>
          <a:ln w="12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321510" y="3471092"/>
            <a:ext cx="123825" cy="125095"/>
          </a:xfrm>
          <a:custGeom>
            <a:avLst/>
            <a:gdLst/>
            <a:ahLst/>
            <a:cxnLst/>
            <a:rect l="l" t="t" r="r" b="b"/>
            <a:pathLst>
              <a:path w="123825" h="125095">
                <a:moveTo>
                  <a:pt x="0" y="0"/>
                </a:moveTo>
                <a:lnTo>
                  <a:pt x="0" y="124659"/>
                </a:lnTo>
                <a:lnTo>
                  <a:pt x="123322" y="623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278479" y="3539610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 h="0">
                <a:moveTo>
                  <a:pt x="110792" y="0"/>
                </a:moveTo>
                <a:lnTo>
                  <a:pt x="0" y="0"/>
                </a:lnTo>
              </a:path>
            </a:pathLst>
          </a:custGeom>
          <a:ln w="12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019139" y="3539610"/>
            <a:ext cx="247015" cy="0"/>
          </a:xfrm>
          <a:custGeom>
            <a:avLst/>
            <a:gdLst/>
            <a:ahLst/>
            <a:cxnLst/>
            <a:rect l="l" t="t" r="r" b="b"/>
            <a:pathLst>
              <a:path w="247015" h="0">
                <a:moveTo>
                  <a:pt x="0" y="0"/>
                </a:moveTo>
                <a:lnTo>
                  <a:pt x="246975" y="0"/>
                </a:lnTo>
              </a:path>
            </a:pathLst>
          </a:custGeom>
          <a:ln w="12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266114" y="353961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365" y="0"/>
                </a:lnTo>
              </a:path>
            </a:pathLst>
          </a:custGeom>
          <a:ln w="12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840814" y="2724829"/>
            <a:ext cx="123189" cy="124460"/>
          </a:xfrm>
          <a:custGeom>
            <a:avLst/>
            <a:gdLst/>
            <a:ahLst/>
            <a:cxnLst/>
            <a:rect l="l" t="t" r="r" b="b"/>
            <a:pathLst>
              <a:path w="123189" h="124460">
                <a:moveTo>
                  <a:pt x="0" y="0"/>
                </a:moveTo>
                <a:lnTo>
                  <a:pt x="0" y="124095"/>
                </a:lnTo>
                <a:lnTo>
                  <a:pt x="123157" y="622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797618" y="2793347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 h="0">
                <a:moveTo>
                  <a:pt x="110957" y="0"/>
                </a:moveTo>
                <a:lnTo>
                  <a:pt x="0" y="0"/>
                </a:lnTo>
              </a:path>
            </a:pathLst>
          </a:custGeom>
          <a:ln w="12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352964" y="2793347"/>
            <a:ext cx="432434" cy="746760"/>
          </a:xfrm>
          <a:custGeom>
            <a:avLst/>
            <a:gdLst/>
            <a:ahLst/>
            <a:cxnLst/>
            <a:rect l="l" t="t" r="r" b="b"/>
            <a:pathLst>
              <a:path w="432435" h="746760">
                <a:moveTo>
                  <a:pt x="0" y="746263"/>
                </a:moveTo>
                <a:lnTo>
                  <a:pt x="0" y="0"/>
                </a:lnTo>
                <a:lnTo>
                  <a:pt x="432288" y="0"/>
                </a:lnTo>
              </a:path>
            </a:pathLst>
          </a:custGeom>
          <a:ln w="123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785253" y="279334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365" y="0"/>
                </a:lnTo>
              </a:path>
            </a:pathLst>
          </a:custGeom>
          <a:ln w="12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717491" y="3471092"/>
            <a:ext cx="123825" cy="125095"/>
          </a:xfrm>
          <a:custGeom>
            <a:avLst/>
            <a:gdLst/>
            <a:ahLst/>
            <a:cxnLst/>
            <a:rect l="l" t="t" r="r" b="b"/>
            <a:pathLst>
              <a:path w="123825" h="125095">
                <a:moveTo>
                  <a:pt x="0" y="0"/>
                </a:moveTo>
                <a:lnTo>
                  <a:pt x="0" y="124659"/>
                </a:lnTo>
                <a:lnTo>
                  <a:pt x="123322" y="623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673966" y="3539610"/>
            <a:ext cx="111760" cy="0"/>
          </a:xfrm>
          <a:custGeom>
            <a:avLst/>
            <a:gdLst/>
            <a:ahLst/>
            <a:cxnLst/>
            <a:rect l="l" t="t" r="r" b="b"/>
            <a:pathLst>
              <a:path w="111760" h="0">
                <a:moveTo>
                  <a:pt x="111287" y="0"/>
                </a:moveTo>
                <a:lnTo>
                  <a:pt x="0" y="0"/>
                </a:lnTo>
              </a:path>
            </a:pathLst>
          </a:custGeom>
          <a:ln w="12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352964" y="3539610"/>
            <a:ext cx="309245" cy="0"/>
          </a:xfrm>
          <a:custGeom>
            <a:avLst/>
            <a:gdLst/>
            <a:ahLst/>
            <a:cxnLst/>
            <a:rect l="l" t="t" r="r" b="b"/>
            <a:pathLst>
              <a:path w="309245" h="0">
                <a:moveTo>
                  <a:pt x="0" y="0"/>
                </a:moveTo>
                <a:lnTo>
                  <a:pt x="308636" y="0"/>
                </a:lnTo>
              </a:path>
            </a:pathLst>
          </a:custGeom>
          <a:ln w="12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661600" y="353961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365" y="0"/>
                </a:lnTo>
              </a:path>
            </a:pathLst>
          </a:custGeom>
          <a:ln w="12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106484" y="353961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 h="0">
                <a:moveTo>
                  <a:pt x="0" y="0"/>
                </a:moveTo>
                <a:lnTo>
                  <a:pt x="49296" y="0"/>
                </a:lnTo>
              </a:path>
            </a:pathLst>
          </a:custGeom>
          <a:ln w="12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340701" y="3527213"/>
            <a:ext cx="24765" cy="25400"/>
          </a:xfrm>
          <a:custGeom>
            <a:avLst/>
            <a:gdLst/>
            <a:ahLst/>
            <a:cxnLst/>
            <a:rect l="l" t="t" r="r" b="b"/>
            <a:pathLst>
              <a:path w="24764" h="25400">
                <a:moveTo>
                  <a:pt x="0" y="24787"/>
                </a:moveTo>
                <a:lnTo>
                  <a:pt x="24652" y="24787"/>
                </a:lnTo>
                <a:lnTo>
                  <a:pt x="24652" y="0"/>
                </a:lnTo>
                <a:lnTo>
                  <a:pt x="0" y="0"/>
                </a:lnTo>
                <a:lnTo>
                  <a:pt x="0" y="247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168145" y="353961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 h="0">
                <a:moveTo>
                  <a:pt x="0" y="0"/>
                </a:moveTo>
                <a:lnTo>
                  <a:pt x="184819" y="0"/>
                </a:lnTo>
              </a:path>
            </a:pathLst>
          </a:custGeom>
          <a:ln w="12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2817100" y="3036062"/>
            <a:ext cx="123825" cy="124460"/>
          </a:xfrm>
          <a:custGeom>
            <a:avLst/>
            <a:gdLst/>
            <a:ahLst/>
            <a:cxnLst/>
            <a:rect l="l" t="t" r="r" b="b"/>
            <a:pathLst>
              <a:path w="123825" h="124460">
                <a:moveTo>
                  <a:pt x="0" y="0"/>
                </a:moveTo>
                <a:lnTo>
                  <a:pt x="0" y="124261"/>
                </a:lnTo>
                <a:lnTo>
                  <a:pt x="123652" y="6188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773904" y="3104083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 h="0">
                <a:moveTo>
                  <a:pt x="110957" y="0"/>
                </a:moveTo>
                <a:lnTo>
                  <a:pt x="0" y="0"/>
                </a:lnTo>
              </a:path>
            </a:pathLst>
          </a:custGeom>
          <a:ln w="12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268248" y="3104083"/>
            <a:ext cx="494030" cy="560705"/>
          </a:xfrm>
          <a:custGeom>
            <a:avLst/>
            <a:gdLst/>
            <a:ahLst/>
            <a:cxnLst/>
            <a:rect l="l" t="t" r="r" b="b"/>
            <a:pathLst>
              <a:path w="494030" h="560704">
                <a:moveTo>
                  <a:pt x="0" y="560187"/>
                </a:moveTo>
                <a:lnTo>
                  <a:pt x="0" y="0"/>
                </a:lnTo>
                <a:lnTo>
                  <a:pt x="493455" y="0"/>
                </a:lnTo>
              </a:path>
            </a:pathLst>
          </a:custGeom>
          <a:ln w="123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761704" y="310408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200" y="0"/>
                </a:lnTo>
              </a:path>
            </a:pathLst>
          </a:custGeom>
          <a:ln w="12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2385306" y="3595752"/>
            <a:ext cx="123189" cy="124460"/>
          </a:xfrm>
          <a:custGeom>
            <a:avLst/>
            <a:gdLst/>
            <a:ahLst/>
            <a:cxnLst/>
            <a:rect l="l" t="t" r="r" b="b"/>
            <a:pathLst>
              <a:path w="123189" h="124460">
                <a:moveTo>
                  <a:pt x="0" y="0"/>
                </a:moveTo>
                <a:lnTo>
                  <a:pt x="0" y="124261"/>
                </a:lnTo>
                <a:lnTo>
                  <a:pt x="123157" y="623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2342110" y="3664270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 h="0">
                <a:moveTo>
                  <a:pt x="110957" y="0"/>
                </a:moveTo>
                <a:lnTo>
                  <a:pt x="0" y="0"/>
                </a:lnTo>
              </a:path>
            </a:pathLst>
          </a:custGeom>
          <a:ln w="12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2268248" y="3664270"/>
            <a:ext cx="61594" cy="0"/>
          </a:xfrm>
          <a:custGeom>
            <a:avLst/>
            <a:gdLst/>
            <a:ahLst/>
            <a:cxnLst/>
            <a:rect l="l" t="t" r="r" b="b"/>
            <a:pathLst>
              <a:path w="61594" h="0">
                <a:moveTo>
                  <a:pt x="0" y="0"/>
                </a:moveTo>
                <a:lnTo>
                  <a:pt x="61496" y="0"/>
                </a:lnTo>
              </a:path>
            </a:pathLst>
          </a:custGeom>
          <a:ln w="12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2329745" y="366427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365" y="0"/>
                </a:lnTo>
              </a:path>
            </a:pathLst>
          </a:custGeom>
          <a:ln w="12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2144431" y="366427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 h="0">
                <a:moveTo>
                  <a:pt x="0" y="0"/>
                </a:moveTo>
                <a:lnTo>
                  <a:pt x="49296" y="0"/>
                </a:lnTo>
              </a:path>
            </a:pathLst>
          </a:custGeom>
          <a:ln w="12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2255820" y="3651889"/>
            <a:ext cx="24765" cy="25400"/>
          </a:xfrm>
          <a:custGeom>
            <a:avLst/>
            <a:gdLst/>
            <a:ahLst/>
            <a:cxnLst/>
            <a:rect l="l" t="t" r="r" b="b"/>
            <a:pathLst>
              <a:path w="24764" h="25400">
                <a:moveTo>
                  <a:pt x="0" y="24787"/>
                </a:moveTo>
                <a:lnTo>
                  <a:pt x="24652" y="24787"/>
                </a:lnTo>
                <a:lnTo>
                  <a:pt x="24652" y="0"/>
                </a:lnTo>
                <a:lnTo>
                  <a:pt x="0" y="0"/>
                </a:lnTo>
                <a:lnTo>
                  <a:pt x="0" y="247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2206093" y="3664270"/>
            <a:ext cx="62230" cy="0"/>
          </a:xfrm>
          <a:custGeom>
            <a:avLst/>
            <a:gdLst/>
            <a:ahLst/>
            <a:cxnLst/>
            <a:rect l="l" t="t" r="r" b="b"/>
            <a:pathLst>
              <a:path w="62230" h="0">
                <a:moveTo>
                  <a:pt x="0" y="0"/>
                </a:moveTo>
                <a:lnTo>
                  <a:pt x="62155" y="0"/>
                </a:lnTo>
              </a:path>
            </a:pathLst>
          </a:custGeom>
          <a:ln w="12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33350" y="6718300"/>
            <a:ext cx="8877300" cy="0"/>
          </a:xfrm>
          <a:custGeom>
            <a:avLst/>
            <a:gdLst/>
            <a:ahLst/>
            <a:cxnLst/>
            <a:rect l="l" t="t" r="r" b="b"/>
            <a:pathLst>
              <a:path w="8877300" h="0">
                <a:moveTo>
                  <a:pt x="0" y="0"/>
                </a:moveTo>
                <a:lnTo>
                  <a:pt x="8877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139700" y="146050"/>
            <a:ext cx="0" cy="6565900"/>
          </a:xfrm>
          <a:custGeom>
            <a:avLst/>
            <a:gdLst/>
            <a:ahLst/>
            <a:cxnLst/>
            <a:rect l="l" t="t" r="r" b="b"/>
            <a:pathLst>
              <a:path w="0" h="6565900">
                <a:moveTo>
                  <a:pt x="0" y="0"/>
                </a:moveTo>
                <a:lnTo>
                  <a:pt x="0" y="6565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33350" y="139700"/>
            <a:ext cx="8877300" cy="0"/>
          </a:xfrm>
          <a:custGeom>
            <a:avLst/>
            <a:gdLst/>
            <a:ahLst/>
            <a:cxnLst/>
            <a:rect l="l" t="t" r="r" b="b"/>
            <a:pathLst>
              <a:path w="8877300" h="0">
                <a:moveTo>
                  <a:pt x="0" y="0"/>
                </a:moveTo>
                <a:lnTo>
                  <a:pt x="8877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9004300" y="146050"/>
            <a:ext cx="0" cy="6565900"/>
          </a:xfrm>
          <a:custGeom>
            <a:avLst/>
            <a:gdLst/>
            <a:ahLst/>
            <a:cxnLst/>
            <a:rect l="l" t="t" r="r" b="b"/>
            <a:pathLst>
              <a:path w="0" h="6565900">
                <a:moveTo>
                  <a:pt x="0" y="0"/>
                </a:moveTo>
                <a:lnTo>
                  <a:pt x="0" y="6565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58750" y="6692900"/>
            <a:ext cx="8826500" cy="0"/>
          </a:xfrm>
          <a:custGeom>
            <a:avLst/>
            <a:gdLst/>
            <a:ahLst/>
            <a:cxnLst/>
            <a:rect l="l" t="t" r="r" b="b"/>
            <a:pathLst>
              <a:path w="8826500" h="0">
                <a:moveTo>
                  <a:pt x="0" y="0"/>
                </a:moveTo>
                <a:lnTo>
                  <a:pt x="882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65100" y="171450"/>
            <a:ext cx="0" cy="6515100"/>
          </a:xfrm>
          <a:custGeom>
            <a:avLst/>
            <a:gdLst/>
            <a:ahLst/>
            <a:cxnLst/>
            <a:rect l="l" t="t" r="r" b="b"/>
            <a:pathLst>
              <a:path w="0" h="6515100">
                <a:moveTo>
                  <a:pt x="0" y="0"/>
                </a:moveTo>
                <a:lnTo>
                  <a:pt x="0" y="65151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158750" y="165100"/>
            <a:ext cx="8826500" cy="0"/>
          </a:xfrm>
          <a:custGeom>
            <a:avLst/>
            <a:gdLst/>
            <a:ahLst/>
            <a:cxnLst/>
            <a:rect l="l" t="t" r="r" b="b"/>
            <a:pathLst>
              <a:path w="8826500" h="0">
                <a:moveTo>
                  <a:pt x="0" y="0"/>
                </a:moveTo>
                <a:lnTo>
                  <a:pt x="882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8978900" y="171450"/>
            <a:ext cx="0" cy="6515100"/>
          </a:xfrm>
          <a:custGeom>
            <a:avLst/>
            <a:gdLst/>
            <a:ahLst/>
            <a:cxnLst/>
            <a:rect l="l" t="t" r="r" b="b"/>
            <a:pathLst>
              <a:path w="0" h="6515100">
                <a:moveTo>
                  <a:pt x="0" y="0"/>
                </a:moveTo>
                <a:lnTo>
                  <a:pt x="0" y="65151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 txBox="1"/>
          <p:nvPr/>
        </p:nvSpPr>
        <p:spPr>
          <a:xfrm>
            <a:off x="921816" y="4822570"/>
            <a:ext cx="583565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Problemin </a:t>
            </a:r>
            <a:r>
              <a:rPr dirty="0" sz="1800" spc="-10">
                <a:latin typeface="Arial"/>
                <a:cs typeface="Arial"/>
              </a:rPr>
              <a:t>tanımlanmasından </a:t>
            </a:r>
            <a:r>
              <a:rPr dirty="0" sz="1800" spc="-5">
                <a:latin typeface="Arial"/>
                <a:cs typeface="Arial"/>
              </a:rPr>
              <a:t>giriş 5</a:t>
            </a:r>
            <a:r>
              <a:rPr dirty="0" sz="1800" spc="-5" i="1">
                <a:latin typeface="Arial"/>
                <a:cs typeface="Arial"/>
              </a:rPr>
              <a:t>sin</a:t>
            </a:r>
            <a:r>
              <a:rPr dirty="0" sz="1800" spc="-5">
                <a:latin typeface="Arial"/>
                <a:cs typeface="Arial"/>
              </a:rPr>
              <a:t>(</a:t>
            </a:r>
            <a:r>
              <a:rPr dirty="0" sz="1800" spc="-5">
                <a:latin typeface="Cambria"/>
                <a:cs typeface="Cambria"/>
              </a:rPr>
              <a:t>ω</a:t>
            </a:r>
            <a:r>
              <a:rPr dirty="0" sz="1800" spc="-5">
                <a:latin typeface="Arial"/>
                <a:cs typeface="Arial"/>
              </a:rPr>
              <a:t>t) </a:t>
            </a:r>
            <a:r>
              <a:rPr dirty="0" sz="1800" spc="-10">
                <a:latin typeface="Arial"/>
                <a:cs typeface="Arial"/>
              </a:rPr>
              <a:t>olduğu</a:t>
            </a:r>
            <a:r>
              <a:rPr dirty="0" sz="1800" spc="17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açıktır.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297434"/>
            <a:ext cx="117538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dirty="0" sz="2400" spc="-15" b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dirty="0" sz="2400" b="0">
                <a:solidFill>
                  <a:srgbClr val="000000"/>
                </a:solidFill>
                <a:latin typeface="Arial"/>
                <a:cs typeface="Arial"/>
              </a:rPr>
              <a:t>mul</a:t>
            </a:r>
            <a:r>
              <a:rPr dirty="0" sz="2400" spc="-15" b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dirty="0" sz="2400" b="0">
                <a:solidFill>
                  <a:srgbClr val="000000"/>
                </a:solidFill>
                <a:latin typeface="Arial"/>
                <a:cs typeface="Arial"/>
              </a:rPr>
              <a:t>nk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37541" y="3310940"/>
            <a:ext cx="5187950" cy="12065"/>
          </a:xfrm>
          <a:custGeom>
            <a:avLst/>
            <a:gdLst/>
            <a:ahLst/>
            <a:cxnLst/>
            <a:rect l="l" t="t" r="r" b="b"/>
            <a:pathLst>
              <a:path w="5187950" h="12064">
                <a:moveTo>
                  <a:pt x="0" y="12001"/>
                </a:moveTo>
                <a:lnTo>
                  <a:pt x="5187710" y="12001"/>
                </a:lnTo>
                <a:lnTo>
                  <a:pt x="5187710" y="0"/>
                </a:lnTo>
                <a:lnTo>
                  <a:pt x="0" y="0"/>
                </a:lnTo>
                <a:lnTo>
                  <a:pt x="0" y="12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37541" y="1591898"/>
            <a:ext cx="5187950" cy="12065"/>
          </a:xfrm>
          <a:custGeom>
            <a:avLst/>
            <a:gdLst/>
            <a:ahLst/>
            <a:cxnLst/>
            <a:rect l="l" t="t" r="r" b="b"/>
            <a:pathLst>
              <a:path w="5187950" h="12065">
                <a:moveTo>
                  <a:pt x="0" y="12001"/>
                </a:moveTo>
                <a:lnTo>
                  <a:pt x="5187710" y="12001"/>
                </a:lnTo>
                <a:lnTo>
                  <a:pt x="5187710" y="0"/>
                </a:lnTo>
                <a:lnTo>
                  <a:pt x="0" y="0"/>
                </a:lnTo>
                <a:lnTo>
                  <a:pt x="0" y="12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31547" y="1609938"/>
            <a:ext cx="12065" cy="1707514"/>
          </a:xfrm>
          <a:custGeom>
            <a:avLst/>
            <a:gdLst/>
            <a:ahLst/>
            <a:cxnLst/>
            <a:rect l="l" t="t" r="r" b="b"/>
            <a:pathLst>
              <a:path w="12064" h="1707514">
                <a:moveTo>
                  <a:pt x="0" y="1707002"/>
                </a:moveTo>
                <a:lnTo>
                  <a:pt x="11988" y="1707002"/>
                </a:lnTo>
                <a:lnTo>
                  <a:pt x="11988" y="0"/>
                </a:lnTo>
                <a:lnTo>
                  <a:pt x="0" y="0"/>
                </a:lnTo>
                <a:lnTo>
                  <a:pt x="0" y="1707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31284" y="1609938"/>
            <a:ext cx="12065" cy="1707514"/>
          </a:xfrm>
          <a:custGeom>
            <a:avLst/>
            <a:gdLst/>
            <a:ahLst/>
            <a:cxnLst/>
            <a:rect l="l" t="t" r="r" b="b"/>
            <a:pathLst>
              <a:path w="12065" h="1707514">
                <a:moveTo>
                  <a:pt x="0" y="1707002"/>
                </a:moveTo>
                <a:lnTo>
                  <a:pt x="11988" y="1707002"/>
                </a:lnTo>
                <a:lnTo>
                  <a:pt x="11988" y="0"/>
                </a:lnTo>
                <a:lnTo>
                  <a:pt x="0" y="0"/>
                </a:lnTo>
                <a:lnTo>
                  <a:pt x="0" y="1707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37541" y="3310940"/>
            <a:ext cx="5187950" cy="12065"/>
          </a:xfrm>
          <a:custGeom>
            <a:avLst/>
            <a:gdLst/>
            <a:ahLst/>
            <a:cxnLst/>
            <a:rect l="l" t="t" r="r" b="b"/>
            <a:pathLst>
              <a:path w="5187950" h="12064">
                <a:moveTo>
                  <a:pt x="0" y="12001"/>
                </a:moveTo>
                <a:lnTo>
                  <a:pt x="5187710" y="12001"/>
                </a:lnTo>
                <a:lnTo>
                  <a:pt x="5187710" y="0"/>
                </a:lnTo>
                <a:lnTo>
                  <a:pt x="0" y="0"/>
                </a:lnTo>
                <a:lnTo>
                  <a:pt x="0" y="12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31547" y="1609938"/>
            <a:ext cx="12065" cy="1707514"/>
          </a:xfrm>
          <a:custGeom>
            <a:avLst/>
            <a:gdLst/>
            <a:ahLst/>
            <a:cxnLst/>
            <a:rect l="l" t="t" r="r" b="b"/>
            <a:pathLst>
              <a:path w="12064" h="1707514">
                <a:moveTo>
                  <a:pt x="0" y="1707002"/>
                </a:moveTo>
                <a:lnTo>
                  <a:pt x="11988" y="1707002"/>
                </a:lnTo>
                <a:lnTo>
                  <a:pt x="11988" y="0"/>
                </a:lnTo>
                <a:lnTo>
                  <a:pt x="0" y="0"/>
                </a:lnTo>
                <a:lnTo>
                  <a:pt x="0" y="1707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37541" y="3280663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36278"/>
                </a:moveTo>
                <a:lnTo>
                  <a:pt x="0" y="0"/>
                </a:lnTo>
              </a:path>
            </a:pathLst>
          </a:custGeom>
          <a:ln w="11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37541" y="1597899"/>
            <a:ext cx="0" cy="36195"/>
          </a:xfrm>
          <a:custGeom>
            <a:avLst/>
            <a:gdLst/>
            <a:ahLst/>
            <a:cxnLst/>
            <a:rect l="l" t="t" r="r" b="b"/>
            <a:pathLst>
              <a:path w="0" h="36194">
                <a:moveTo>
                  <a:pt x="0" y="0"/>
                </a:moveTo>
                <a:lnTo>
                  <a:pt x="0" y="35957"/>
                </a:lnTo>
              </a:path>
            </a:pathLst>
          </a:custGeom>
          <a:ln w="11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882893" y="3362787"/>
            <a:ext cx="112395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15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53847" y="3280663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36278"/>
                </a:moveTo>
                <a:lnTo>
                  <a:pt x="0" y="0"/>
                </a:lnTo>
              </a:path>
            </a:pathLst>
          </a:custGeom>
          <a:ln w="11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453847" y="1597899"/>
            <a:ext cx="0" cy="36195"/>
          </a:xfrm>
          <a:custGeom>
            <a:avLst/>
            <a:gdLst/>
            <a:ahLst/>
            <a:cxnLst/>
            <a:rect l="l" t="t" r="r" b="b"/>
            <a:pathLst>
              <a:path w="0" h="36194">
                <a:moveTo>
                  <a:pt x="0" y="0"/>
                </a:moveTo>
                <a:lnTo>
                  <a:pt x="0" y="35957"/>
                </a:lnTo>
              </a:path>
            </a:pathLst>
          </a:custGeom>
          <a:ln w="11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327251" y="3362787"/>
            <a:ext cx="244475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latin typeface="Arial"/>
                <a:cs typeface="Arial"/>
              </a:rPr>
              <a:t>0</a:t>
            </a:r>
            <a:r>
              <a:rPr dirty="0" sz="1200" spc="35">
                <a:latin typeface="Arial"/>
                <a:cs typeface="Arial"/>
              </a:rPr>
              <a:t>.</a:t>
            </a:r>
            <a:r>
              <a:rPr dirty="0" sz="1200" spc="15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82164" y="3280663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36278"/>
                </a:moveTo>
                <a:lnTo>
                  <a:pt x="0" y="0"/>
                </a:lnTo>
              </a:path>
            </a:pathLst>
          </a:custGeom>
          <a:ln w="11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82164" y="1597899"/>
            <a:ext cx="0" cy="36195"/>
          </a:xfrm>
          <a:custGeom>
            <a:avLst/>
            <a:gdLst/>
            <a:ahLst/>
            <a:cxnLst/>
            <a:rect l="l" t="t" r="r" b="b"/>
            <a:pathLst>
              <a:path w="0" h="36194">
                <a:moveTo>
                  <a:pt x="0" y="0"/>
                </a:moveTo>
                <a:lnTo>
                  <a:pt x="0" y="35957"/>
                </a:lnTo>
              </a:path>
            </a:pathLst>
          </a:custGeom>
          <a:ln w="11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855616" y="3362787"/>
            <a:ext cx="244475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latin typeface="Arial"/>
                <a:cs typeface="Arial"/>
              </a:rPr>
              <a:t>0</a:t>
            </a:r>
            <a:r>
              <a:rPr dirty="0" sz="1200" spc="35">
                <a:latin typeface="Arial"/>
                <a:cs typeface="Arial"/>
              </a:rPr>
              <a:t>.</a:t>
            </a:r>
            <a:r>
              <a:rPr dirty="0" sz="1200" spc="15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98807" y="3280663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36278"/>
                </a:moveTo>
                <a:lnTo>
                  <a:pt x="0" y="0"/>
                </a:lnTo>
              </a:path>
            </a:pathLst>
          </a:custGeom>
          <a:ln w="11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498807" y="1597899"/>
            <a:ext cx="0" cy="36195"/>
          </a:xfrm>
          <a:custGeom>
            <a:avLst/>
            <a:gdLst/>
            <a:ahLst/>
            <a:cxnLst/>
            <a:rect l="l" t="t" r="r" b="b"/>
            <a:pathLst>
              <a:path w="0" h="36194">
                <a:moveTo>
                  <a:pt x="0" y="0"/>
                </a:moveTo>
                <a:lnTo>
                  <a:pt x="0" y="35957"/>
                </a:lnTo>
              </a:path>
            </a:pathLst>
          </a:custGeom>
          <a:ln w="11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371779" y="3362787"/>
            <a:ext cx="244475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latin typeface="Arial"/>
                <a:cs typeface="Arial"/>
              </a:rPr>
              <a:t>0</a:t>
            </a:r>
            <a:r>
              <a:rPr dirty="0" sz="1200" spc="35">
                <a:latin typeface="Arial"/>
                <a:cs typeface="Arial"/>
              </a:rPr>
              <a:t>.</a:t>
            </a:r>
            <a:r>
              <a:rPr dirty="0" sz="1200" spc="15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015130" y="3280663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36278"/>
                </a:moveTo>
                <a:lnTo>
                  <a:pt x="0" y="0"/>
                </a:lnTo>
              </a:path>
            </a:pathLst>
          </a:custGeom>
          <a:ln w="11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015130" y="1597899"/>
            <a:ext cx="0" cy="36195"/>
          </a:xfrm>
          <a:custGeom>
            <a:avLst/>
            <a:gdLst/>
            <a:ahLst/>
            <a:cxnLst/>
            <a:rect l="l" t="t" r="r" b="b"/>
            <a:pathLst>
              <a:path w="0" h="36194">
                <a:moveTo>
                  <a:pt x="0" y="0"/>
                </a:moveTo>
                <a:lnTo>
                  <a:pt x="0" y="35957"/>
                </a:lnTo>
              </a:path>
            </a:pathLst>
          </a:custGeom>
          <a:ln w="11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888101" y="3362787"/>
            <a:ext cx="244475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latin typeface="Arial"/>
                <a:cs typeface="Arial"/>
              </a:rPr>
              <a:t>0</a:t>
            </a:r>
            <a:r>
              <a:rPr dirty="0" sz="1200" spc="35">
                <a:latin typeface="Arial"/>
                <a:cs typeface="Arial"/>
              </a:rPr>
              <a:t>.</a:t>
            </a:r>
            <a:r>
              <a:rPr dirty="0" sz="1200" spc="15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43318" y="3280663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36278"/>
                </a:moveTo>
                <a:lnTo>
                  <a:pt x="0" y="0"/>
                </a:lnTo>
              </a:path>
            </a:pathLst>
          </a:custGeom>
          <a:ln w="11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543318" y="1597899"/>
            <a:ext cx="0" cy="36195"/>
          </a:xfrm>
          <a:custGeom>
            <a:avLst/>
            <a:gdLst/>
            <a:ahLst/>
            <a:cxnLst/>
            <a:rect l="l" t="t" r="r" b="b"/>
            <a:pathLst>
              <a:path w="0" h="36194">
                <a:moveTo>
                  <a:pt x="0" y="0"/>
                </a:moveTo>
                <a:lnTo>
                  <a:pt x="0" y="35957"/>
                </a:lnTo>
              </a:path>
            </a:pathLst>
          </a:custGeom>
          <a:ln w="11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416770" y="3362787"/>
            <a:ext cx="244475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latin typeface="Arial"/>
                <a:cs typeface="Arial"/>
              </a:rPr>
              <a:t>0</a:t>
            </a:r>
            <a:r>
              <a:rPr dirty="0" sz="1200" spc="35">
                <a:latin typeface="Arial"/>
                <a:cs typeface="Arial"/>
              </a:rPr>
              <a:t>.</a:t>
            </a:r>
            <a:r>
              <a:rPr dirty="0" sz="1200" spc="15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059640" y="3280663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36278"/>
                </a:moveTo>
                <a:lnTo>
                  <a:pt x="0" y="0"/>
                </a:lnTo>
              </a:path>
            </a:pathLst>
          </a:custGeom>
          <a:ln w="11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059640" y="1597899"/>
            <a:ext cx="0" cy="36195"/>
          </a:xfrm>
          <a:custGeom>
            <a:avLst/>
            <a:gdLst/>
            <a:ahLst/>
            <a:cxnLst/>
            <a:rect l="l" t="t" r="r" b="b"/>
            <a:pathLst>
              <a:path w="0" h="36194">
                <a:moveTo>
                  <a:pt x="0" y="0"/>
                </a:moveTo>
                <a:lnTo>
                  <a:pt x="0" y="35957"/>
                </a:lnTo>
              </a:path>
            </a:pathLst>
          </a:custGeom>
          <a:ln w="11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933093" y="3362787"/>
            <a:ext cx="244475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latin typeface="Arial"/>
                <a:cs typeface="Arial"/>
              </a:rPr>
              <a:t>0</a:t>
            </a:r>
            <a:r>
              <a:rPr dirty="0" sz="1200" spc="35">
                <a:latin typeface="Arial"/>
                <a:cs typeface="Arial"/>
              </a:rPr>
              <a:t>.</a:t>
            </a:r>
            <a:r>
              <a:rPr dirty="0" sz="1200" spc="15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576444" y="3280663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36278"/>
                </a:moveTo>
                <a:lnTo>
                  <a:pt x="0" y="0"/>
                </a:lnTo>
              </a:path>
            </a:pathLst>
          </a:custGeom>
          <a:ln w="11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576444" y="1597899"/>
            <a:ext cx="0" cy="36195"/>
          </a:xfrm>
          <a:custGeom>
            <a:avLst/>
            <a:gdLst/>
            <a:ahLst/>
            <a:cxnLst/>
            <a:rect l="l" t="t" r="r" b="b"/>
            <a:pathLst>
              <a:path w="0" h="36194">
                <a:moveTo>
                  <a:pt x="0" y="0"/>
                </a:moveTo>
                <a:lnTo>
                  <a:pt x="0" y="35957"/>
                </a:lnTo>
              </a:path>
            </a:pathLst>
          </a:custGeom>
          <a:ln w="11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449415" y="3362787"/>
            <a:ext cx="244475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latin typeface="Arial"/>
                <a:cs typeface="Arial"/>
              </a:rPr>
              <a:t>0</a:t>
            </a:r>
            <a:r>
              <a:rPr dirty="0" sz="1200" spc="35">
                <a:latin typeface="Arial"/>
                <a:cs typeface="Arial"/>
              </a:rPr>
              <a:t>.</a:t>
            </a:r>
            <a:r>
              <a:rPr dirty="0" sz="1200" spc="15"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092606" y="3280663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36278"/>
                </a:moveTo>
                <a:lnTo>
                  <a:pt x="0" y="0"/>
                </a:lnTo>
              </a:path>
            </a:pathLst>
          </a:custGeom>
          <a:ln w="11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092606" y="1597899"/>
            <a:ext cx="0" cy="36195"/>
          </a:xfrm>
          <a:custGeom>
            <a:avLst/>
            <a:gdLst/>
            <a:ahLst/>
            <a:cxnLst/>
            <a:rect l="l" t="t" r="r" b="b"/>
            <a:pathLst>
              <a:path w="0" h="36194">
                <a:moveTo>
                  <a:pt x="0" y="0"/>
                </a:moveTo>
                <a:lnTo>
                  <a:pt x="0" y="35957"/>
                </a:lnTo>
              </a:path>
            </a:pathLst>
          </a:custGeom>
          <a:ln w="11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5965738" y="3362787"/>
            <a:ext cx="244475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latin typeface="Arial"/>
                <a:cs typeface="Arial"/>
              </a:rPr>
              <a:t>0</a:t>
            </a:r>
            <a:r>
              <a:rPr dirty="0" sz="1200" spc="35">
                <a:latin typeface="Arial"/>
                <a:cs typeface="Arial"/>
              </a:rPr>
              <a:t>.</a:t>
            </a:r>
            <a:r>
              <a:rPr dirty="0" sz="1200" spc="15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620955" y="3280663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36278"/>
                </a:moveTo>
                <a:lnTo>
                  <a:pt x="0" y="0"/>
                </a:lnTo>
              </a:path>
            </a:pathLst>
          </a:custGeom>
          <a:ln w="11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620955" y="1597899"/>
            <a:ext cx="0" cy="36195"/>
          </a:xfrm>
          <a:custGeom>
            <a:avLst/>
            <a:gdLst/>
            <a:ahLst/>
            <a:cxnLst/>
            <a:rect l="l" t="t" r="r" b="b"/>
            <a:pathLst>
              <a:path w="0" h="36194">
                <a:moveTo>
                  <a:pt x="0" y="0"/>
                </a:moveTo>
                <a:lnTo>
                  <a:pt x="0" y="35957"/>
                </a:lnTo>
              </a:path>
            </a:pathLst>
          </a:custGeom>
          <a:ln w="11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6494407" y="3362787"/>
            <a:ext cx="244475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latin typeface="Arial"/>
                <a:cs typeface="Arial"/>
              </a:rPr>
              <a:t>0</a:t>
            </a:r>
            <a:r>
              <a:rPr dirty="0" sz="1200" spc="35">
                <a:latin typeface="Arial"/>
                <a:cs typeface="Arial"/>
              </a:rPr>
              <a:t>.</a:t>
            </a:r>
            <a:r>
              <a:rPr dirty="0" sz="1200" spc="15"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137278" y="3280663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36278"/>
                </a:moveTo>
                <a:lnTo>
                  <a:pt x="0" y="0"/>
                </a:lnTo>
              </a:path>
            </a:pathLst>
          </a:custGeom>
          <a:ln w="11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137278" y="1597899"/>
            <a:ext cx="0" cy="36195"/>
          </a:xfrm>
          <a:custGeom>
            <a:avLst/>
            <a:gdLst/>
            <a:ahLst/>
            <a:cxnLst/>
            <a:rect l="l" t="t" r="r" b="b"/>
            <a:pathLst>
              <a:path w="0" h="36194">
                <a:moveTo>
                  <a:pt x="0" y="0"/>
                </a:moveTo>
                <a:lnTo>
                  <a:pt x="0" y="35957"/>
                </a:lnTo>
              </a:path>
            </a:pathLst>
          </a:custGeom>
          <a:ln w="11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7082566" y="3362787"/>
            <a:ext cx="112395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15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937541" y="3316941"/>
            <a:ext cx="36195" cy="0"/>
          </a:xfrm>
          <a:custGeom>
            <a:avLst/>
            <a:gdLst/>
            <a:ahLst/>
            <a:cxnLst/>
            <a:rect l="l" t="t" r="r" b="b"/>
            <a:pathLst>
              <a:path w="36194" h="0">
                <a:moveTo>
                  <a:pt x="0" y="0"/>
                </a:moveTo>
                <a:lnTo>
                  <a:pt x="35966" y="0"/>
                </a:lnTo>
              </a:path>
            </a:pathLst>
          </a:custGeom>
          <a:ln w="120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101359" y="3316941"/>
            <a:ext cx="36195" cy="0"/>
          </a:xfrm>
          <a:custGeom>
            <a:avLst/>
            <a:gdLst/>
            <a:ahLst/>
            <a:cxnLst/>
            <a:rect l="l" t="t" r="r" b="b"/>
            <a:pathLst>
              <a:path w="36195" h="0">
                <a:moveTo>
                  <a:pt x="35918" y="0"/>
                </a:moveTo>
                <a:lnTo>
                  <a:pt x="0" y="0"/>
                </a:lnTo>
              </a:path>
            </a:pathLst>
          </a:custGeom>
          <a:ln w="120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1738628" y="3218477"/>
            <a:ext cx="15621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25">
                <a:latin typeface="Arial"/>
                <a:cs typeface="Arial"/>
              </a:rPr>
              <a:t>-1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937541" y="2884010"/>
            <a:ext cx="36195" cy="0"/>
          </a:xfrm>
          <a:custGeom>
            <a:avLst/>
            <a:gdLst/>
            <a:ahLst/>
            <a:cxnLst/>
            <a:rect l="l" t="t" r="r" b="b"/>
            <a:pathLst>
              <a:path w="36194" h="0">
                <a:moveTo>
                  <a:pt x="0" y="0"/>
                </a:moveTo>
                <a:lnTo>
                  <a:pt x="35966" y="0"/>
                </a:lnTo>
              </a:path>
            </a:pathLst>
          </a:custGeom>
          <a:ln w="120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101359" y="2884010"/>
            <a:ext cx="36195" cy="0"/>
          </a:xfrm>
          <a:custGeom>
            <a:avLst/>
            <a:gdLst/>
            <a:ahLst/>
            <a:cxnLst/>
            <a:rect l="l" t="t" r="r" b="b"/>
            <a:pathLst>
              <a:path w="36195" h="0">
                <a:moveTo>
                  <a:pt x="35918" y="0"/>
                </a:moveTo>
                <a:lnTo>
                  <a:pt x="0" y="0"/>
                </a:lnTo>
              </a:path>
            </a:pathLst>
          </a:custGeom>
          <a:ln w="120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937541" y="2463440"/>
            <a:ext cx="36195" cy="0"/>
          </a:xfrm>
          <a:custGeom>
            <a:avLst/>
            <a:gdLst/>
            <a:ahLst/>
            <a:cxnLst/>
            <a:rect l="l" t="t" r="r" b="b"/>
            <a:pathLst>
              <a:path w="36194" h="0">
                <a:moveTo>
                  <a:pt x="0" y="0"/>
                </a:moveTo>
                <a:lnTo>
                  <a:pt x="35966" y="0"/>
                </a:lnTo>
              </a:path>
            </a:pathLst>
          </a:custGeom>
          <a:ln w="120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101359" y="2463440"/>
            <a:ext cx="36195" cy="0"/>
          </a:xfrm>
          <a:custGeom>
            <a:avLst/>
            <a:gdLst/>
            <a:ahLst/>
            <a:cxnLst/>
            <a:rect l="l" t="t" r="r" b="b"/>
            <a:pathLst>
              <a:path w="36195" h="0">
                <a:moveTo>
                  <a:pt x="35918" y="0"/>
                </a:moveTo>
                <a:lnTo>
                  <a:pt x="0" y="0"/>
                </a:lnTo>
              </a:path>
            </a:pathLst>
          </a:custGeom>
          <a:ln w="120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937541" y="2030509"/>
            <a:ext cx="36195" cy="0"/>
          </a:xfrm>
          <a:custGeom>
            <a:avLst/>
            <a:gdLst/>
            <a:ahLst/>
            <a:cxnLst/>
            <a:rect l="l" t="t" r="r" b="b"/>
            <a:pathLst>
              <a:path w="36194" h="0">
                <a:moveTo>
                  <a:pt x="0" y="0"/>
                </a:moveTo>
                <a:lnTo>
                  <a:pt x="35966" y="0"/>
                </a:lnTo>
              </a:path>
            </a:pathLst>
          </a:custGeom>
          <a:ln w="120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101359" y="2030509"/>
            <a:ext cx="36195" cy="0"/>
          </a:xfrm>
          <a:custGeom>
            <a:avLst/>
            <a:gdLst/>
            <a:ahLst/>
            <a:cxnLst/>
            <a:rect l="l" t="t" r="r" b="b"/>
            <a:pathLst>
              <a:path w="36195" h="0">
                <a:moveTo>
                  <a:pt x="35918" y="0"/>
                </a:moveTo>
                <a:lnTo>
                  <a:pt x="0" y="0"/>
                </a:lnTo>
              </a:path>
            </a:pathLst>
          </a:custGeom>
          <a:ln w="120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937541" y="1597899"/>
            <a:ext cx="36195" cy="0"/>
          </a:xfrm>
          <a:custGeom>
            <a:avLst/>
            <a:gdLst/>
            <a:ahLst/>
            <a:cxnLst/>
            <a:rect l="l" t="t" r="r" b="b"/>
            <a:pathLst>
              <a:path w="36194" h="0">
                <a:moveTo>
                  <a:pt x="0" y="0"/>
                </a:moveTo>
                <a:lnTo>
                  <a:pt x="35966" y="0"/>
                </a:lnTo>
              </a:path>
            </a:pathLst>
          </a:custGeom>
          <a:ln w="120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101359" y="1597899"/>
            <a:ext cx="36195" cy="0"/>
          </a:xfrm>
          <a:custGeom>
            <a:avLst/>
            <a:gdLst/>
            <a:ahLst/>
            <a:cxnLst/>
            <a:rect l="l" t="t" r="r" b="b"/>
            <a:pathLst>
              <a:path w="36195" h="0">
                <a:moveTo>
                  <a:pt x="35918" y="0"/>
                </a:moveTo>
                <a:lnTo>
                  <a:pt x="0" y="0"/>
                </a:lnTo>
              </a:path>
            </a:pathLst>
          </a:custGeom>
          <a:ln w="120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1606356" y="1499435"/>
            <a:ext cx="292735" cy="1481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2405">
              <a:lnSpc>
                <a:spcPct val="100000"/>
              </a:lnSpc>
            </a:pPr>
            <a:r>
              <a:rPr dirty="0" sz="1200" spc="15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  <a:spcBef>
                <a:spcPts val="5"/>
              </a:spcBef>
            </a:pPr>
            <a:r>
              <a:rPr dirty="0" sz="1200" spc="-10">
                <a:latin typeface="Arial"/>
                <a:cs typeface="Arial"/>
              </a:rPr>
              <a:t>0</a:t>
            </a:r>
            <a:r>
              <a:rPr dirty="0" sz="1200" spc="35">
                <a:latin typeface="Arial"/>
                <a:cs typeface="Arial"/>
              </a:rPr>
              <a:t>.</a:t>
            </a:r>
            <a:r>
              <a:rPr dirty="0" sz="1200" spc="15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Times New Roman"/>
              <a:cs typeface="Times New Roman"/>
            </a:endParaRPr>
          </a:p>
          <a:p>
            <a:pPr marL="192405">
              <a:lnSpc>
                <a:spcPct val="100000"/>
              </a:lnSpc>
            </a:pPr>
            <a:r>
              <a:rPr dirty="0" sz="1200" spc="15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25">
                <a:latin typeface="Arial"/>
                <a:cs typeface="Arial"/>
              </a:rPr>
              <a:t>-</a:t>
            </a:r>
            <a:r>
              <a:rPr dirty="0" sz="1200" spc="-10">
                <a:latin typeface="Arial"/>
                <a:cs typeface="Arial"/>
              </a:rPr>
              <a:t>0</a:t>
            </a:r>
            <a:r>
              <a:rPr dirty="0" sz="1200" spc="35">
                <a:latin typeface="Arial"/>
                <a:cs typeface="Arial"/>
              </a:rPr>
              <a:t>.</a:t>
            </a:r>
            <a:r>
              <a:rPr dirty="0" sz="1200" spc="15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937541" y="3310940"/>
            <a:ext cx="5187950" cy="12065"/>
          </a:xfrm>
          <a:custGeom>
            <a:avLst/>
            <a:gdLst/>
            <a:ahLst/>
            <a:cxnLst/>
            <a:rect l="l" t="t" r="r" b="b"/>
            <a:pathLst>
              <a:path w="5187950" h="12064">
                <a:moveTo>
                  <a:pt x="0" y="12001"/>
                </a:moveTo>
                <a:lnTo>
                  <a:pt x="5187710" y="12001"/>
                </a:lnTo>
                <a:lnTo>
                  <a:pt x="5187710" y="0"/>
                </a:lnTo>
                <a:lnTo>
                  <a:pt x="0" y="0"/>
                </a:lnTo>
                <a:lnTo>
                  <a:pt x="0" y="12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937541" y="1591898"/>
            <a:ext cx="5187950" cy="12065"/>
          </a:xfrm>
          <a:custGeom>
            <a:avLst/>
            <a:gdLst/>
            <a:ahLst/>
            <a:cxnLst/>
            <a:rect l="l" t="t" r="r" b="b"/>
            <a:pathLst>
              <a:path w="5187950" h="12065">
                <a:moveTo>
                  <a:pt x="0" y="12001"/>
                </a:moveTo>
                <a:lnTo>
                  <a:pt x="5187710" y="12001"/>
                </a:lnTo>
                <a:lnTo>
                  <a:pt x="5187710" y="0"/>
                </a:lnTo>
                <a:lnTo>
                  <a:pt x="0" y="0"/>
                </a:lnTo>
                <a:lnTo>
                  <a:pt x="0" y="12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931547" y="1609938"/>
            <a:ext cx="12065" cy="1707514"/>
          </a:xfrm>
          <a:custGeom>
            <a:avLst/>
            <a:gdLst/>
            <a:ahLst/>
            <a:cxnLst/>
            <a:rect l="l" t="t" r="r" b="b"/>
            <a:pathLst>
              <a:path w="12064" h="1707514">
                <a:moveTo>
                  <a:pt x="0" y="1707002"/>
                </a:moveTo>
                <a:lnTo>
                  <a:pt x="11988" y="1707002"/>
                </a:lnTo>
                <a:lnTo>
                  <a:pt x="11988" y="0"/>
                </a:lnTo>
                <a:lnTo>
                  <a:pt x="0" y="0"/>
                </a:lnTo>
                <a:lnTo>
                  <a:pt x="0" y="1707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131284" y="1609938"/>
            <a:ext cx="12065" cy="1707514"/>
          </a:xfrm>
          <a:custGeom>
            <a:avLst/>
            <a:gdLst/>
            <a:ahLst/>
            <a:cxnLst/>
            <a:rect l="l" t="t" r="r" b="b"/>
            <a:pathLst>
              <a:path w="12065" h="1707514">
                <a:moveTo>
                  <a:pt x="0" y="1707002"/>
                </a:moveTo>
                <a:lnTo>
                  <a:pt x="11988" y="1707002"/>
                </a:lnTo>
                <a:lnTo>
                  <a:pt x="11988" y="0"/>
                </a:lnTo>
                <a:lnTo>
                  <a:pt x="0" y="0"/>
                </a:lnTo>
                <a:lnTo>
                  <a:pt x="0" y="1707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937541" y="2030509"/>
            <a:ext cx="5200015" cy="854075"/>
          </a:xfrm>
          <a:custGeom>
            <a:avLst/>
            <a:gdLst/>
            <a:ahLst/>
            <a:cxnLst/>
            <a:rect l="l" t="t" r="r" b="b"/>
            <a:pathLst>
              <a:path w="5200015" h="854075">
                <a:moveTo>
                  <a:pt x="0" y="432930"/>
                </a:moveTo>
                <a:lnTo>
                  <a:pt x="11994" y="420891"/>
                </a:lnTo>
                <a:lnTo>
                  <a:pt x="23988" y="420891"/>
                </a:lnTo>
                <a:lnTo>
                  <a:pt x="35966" y="420891"/>
                </a:lnTo>
                <a:lnTo>
                  <a:pt x="47960" y="420891"/>
                </a:lnTo>
                <a:lnTo>
                  <a:pt x="59954" y="420891"/>
                </a:lnTo>
                <a:lnTo>
                  <a:pt x="71932" y="420891"/>
                </a:lnTo>
                <a:lnTo>
                  <a:pt x="83926" y="409012"/>
                </a:lnTo>
                <a:lnTo>
                  <a:pt x="168237" y="409012"/>
                </a:lnTo>
                <a:lnTo>
                  <a:pt x="180231" y="420891"/>
                </a:lnTo>
                <a:lnTo>
                  <a:pt x="192225" y="420891"/>
                </a:lnTo>
                <a:lnTo>
                  <a:pt x="204203" y="420891"/>
                </a:lnTo>
                <a:lnTo>
                  <a:pt x="216198" y="432930"/>
                </a:lnTo>
                <a:lnTo>
                  <a:pt x="228176" y="444970"/>
                </a:lnTo>
                <a:lnTo>
                  <a:pt x="240170" y="444970"/>
                </a:lnTo>
                <a:lnTo>
                  <a:pt x="252164" y="456848"/>
                </a:lnTo>
                <a:lnTo>
                  <a:pt x="264142" y="468888"/>
                </a:lnTo>
                <a:lnTo>
                  <a:pt x="276136" y="468888"/>
                </a:lnTo>
                <a:lnTo>
                  <a:pt x="288130" y="468888"/>
                </a:lnTo>
                <a:lnTo>
                  <a:pt x="300108" y="480927"/>
                </a:lnTo>
                <a:lnTo>
                  <a:pt x="312102" y="468888"/>
                </a:lnTo>
                <a:lnTo>
                  <a:pt x="324096" y="468888"/>
                </a:lnTo>
                <a:lnTo>
                  <a:pt x="336074" y="456848"/>
                </a:lnTo>
                <a:lnTo>
                  <a:pt x="348068" y="444970"/>
                </a:lnTo>
                <a:lnTo>
                  <a:pt x="360046" y="432930"/>
                </a:lnTo>
                <a:lnTo>
                  <a:pt x="372040" y="420891"/>
                </a:lnTo>
                <a:lnTo>
                  <a:pt x="372040" y="409012"/>
                </a:lnTo>
                <a:lnTo>
                  <a:pt x="384034" y="396973"/>
                </a:lnTo>
                <a:lnTo>
                  <a:pt x="396413" y="384613"/>
                </a:lnTo>
                <a:lnTo>
                  <a:pt x="408407" y="372574"/>
                </a:lnTo>
                <a:lnTo>
                  <a:pt x="420402" y="360695"/>
                </a:lnTo>
                <a:lnTo>
                  <a:pt x="432380" y="372574"/>
                </a:lnTo>
                <a:lnTo>
                  <a:pt x="444374" y="384613"/>
                </a:lnTo>
                <a:lnTo>
                  <a:pt x="456368" y="396973"/>
                </a:lnTo>
                <a:lnTo>
                  <a:pt x="456368" y="409012"/>
                </a:lnTo>
                <a:lnTo>
                  <a:pt x="468346" y="420891"/>
                </a:lnTo>
                <a:lnTo>
                  <a:pt x="468346" y="432930"/>
                </a:lnTo>
                <a:lnTo>
                  <a:pt x="480340" y="444970"/>
                </a:lnTo>
                <a:lnTo>
                  <a:pt x="480340" y="456848"/>
                </a:lnTo>
                <a:lnTo>
                  <a:pt x="480340" y="468888"/>
                </a:lnTo>
                <a:lnTo>
                  <a:pt x="492318" y="480927"/>
                </a:lnTo>
                <a:lnTo>
                  <a:pt x="492318" y="492805"/>
                </a:lnTo>
                <a:lnTo>
                  <a:pt x="504312" y="504845"/>
                </a:lnTo>
                <a:lnTo>
                  <a:pt x="516306" y="517205"/>
                </a:lnTo>
                <a:lnTo>
                  <a:pt x="528284" y="504845"/>
                </a:lnTo>
                <a:lnTo>
                  <a:pt x="528284" y="492805"/>
                </a:lnTo>
                <a:lnTo>
                  <a:pt x="540278" y="480927"/>
                </a:lnTo>
                <a:lnTo>
                  <a:pt x="540278" y="468888"/>
                </a:lnTo>
                <a:lnTo>
                  <a:pt x="540278" y="456848"/>
                </a:lnTo>
                <a:lnTo>
                  <a:pt x="552272" y="444970"/>
                </a:lnTo>
                <a:lnTo>
                  <a:pt x="552272" y="432930"/>
                </a:lnTo>
                <a:lnTo>
                  <a:pt x="552272" y="420891"/>
                </a:lnTo>
                <a:lnTo>
                  <a:pt x="552272" y="409012"/>
                </a:lnTo>
                <a:lnTo>
                  <a:pt x="564250" y="396973"/>
                </a:lnTo>
                <a:lnTo>
                  <a:pt x="564250" y="384613"/>
                </a:lnTo>
                <a:lnTo>
                  <a:pt x="564250" y="372574"/>
                </a:lnTo>
                <a:lnTo>
                  <a:pt x="576244" y="360695"/>
                </a:lnTo>
                <a:lnTo>
                  <a:pt x="576244" y="348656"/>
                </a:lnTo>
                <a:lnTo>
                  <a:pt x="588238" y="336616"/>
                </a:lnTo>
                <a:lnTo>
                  <a:pt x="588238" y="324738"/>
                </a:lnTo>
                <a:lnTo>
                  <a:pt x="600216" y="336616"/>
                </a:lnTo>
                <a:lnTo>
                  <a:pt x="600216" y="348656"/>
                </a:lnTo>
                <a:lnTo>
                  <a:pt x="612211" y="360695"/>
                </a:lnTo>
                <a:lnTo>
                  <a:pt x="612211" y="372574"/>
                </a:lnTo>
                <a:lnTo>
                  <a:pt x="612211" y="384613"/>
                </a:lnTo>
                <a:lnTo>
                  <a:pt x="612211" y="396973"/>
                </a:lnTo>
                <a:lnTo>
                  <a:pt x="624589" y="409012"/>
                </a:lnTo>
                <a:lnTo>
                  <a:pt x="624589" y="420891"/>
                </a:lnTo>
                <a:lnTo>
                  <a:pt x="624589" y="432930"/>
                </a:lnTo>
                <a:lnTo>
                  <a:pt x="624589" y="444970"/>
                </a:lnTo>
                <a:lnTo>
                  <a:pt x="636584" y="456848"/>
                </a:lnTo>
                <a:lnTo>
                  <a:pt x="636584" y="468888"/>
                </a:lnTo>
                <a:lnTo>
                  <a:pt x="636584" y="480927"/>
                </a:lnTo>
                <a:lnTo>
                  <a:pt x="636584" y="492805"/>
                </a:lnTo>
                <a:lnTo>
                  <a:pt x="648578" y="504845"/>
                </a:lnTo>
                <a:lnTo>
                  <a:pt x="648578" y="517205"/>
                </a:lnTo>
                <a:lnTo>
                  <a:pt x="648578" y="529244"/>
                </a:lnTo>
                <a:lnTo>
                  <a:pt x="660556" y="541123"/>
                </a:lnTo>
                <a:lnTo>
                  <a:pt x="672550" y="529244"/>
                </a:lnTo>
                <a:lnTo>
                  <a:pt x="672550" y="517205"/>
                </a:lnTo>
                <a:lnTo>
                  <a:pt x="672550" y="504845"/>
                </a:lnTo>
                <a:lnTo>
                  <a:pt x="672550" y="492805"/>
                </a:lnTo>
                <a:lnTo>
                  <a:pt x="684544" y="480927"/>
                </a:lnTo>
                <a:lnTo>
                  <a:pt x="684544" y="468888"/>
                </a:lnTo>
                <a:lnTo>
                  <a:pt x="684544" y="456848"/>
                </a:lnTo>
                <a:lnTo>
                  <a:pt x="684544" y="444970"/>
                </a:lnTo>
                <a:lnTo>
                  <a:pt x="684544" y="432930"/>
                </a:lnTo>
                <a:lnTo>
                  <a:pt x="696522" y="420891"/>
                </a:lnTo>
                <a:lnTo>
                  <a:pt x="696522" y="409012"/>
                </a:lnTo>
                <a:lnTo>
                  <a:pt x="696522" y="396973"/>
                </a:lnTo>
                <a:lnTo>
                  <a:pt x="696522" y="384613"/>
                </a:lnTo>
                <a:lnTo>
                  <a:pt x="696522" y="372574"/>
                </a:lnTo>
                <a:lnTo>
                  <a:pt x="696522" y="360695"/>
                </a:lnTo>
                <a:lnTo>
                  <a:pt x="708516" y="348656"/>
                </a:lnTo>
                <a:lnTo>
                  <a:pt x="708516" y="336616"/>
                </a:lnTo>
                <a:lnTo>
                  <a:pt x="708516" y="324738"/>
                </a:lnTo>
                <a:lnTo>
                  <a:pt x="720494" y="312699"/>
                </a:lnTo>
                <a:lnTo>
                  <a:pt x="720494" y="300820"/>
                </a:lnTo>
                <a:lnTo>
                  <a:pt x="732488" y="312699"/>
                </a:lnTo>
                <a:lnTo>
                  <a:pt x="732488" y="324738"/>
                </a:lnTo>
                <a:lnTo>
                  <a:pt x="732488" y="336616"/>
                </a:lnTo>
                <a:lnTo>
                  <a:pt x="732488" y="348656"/>
                </a:lnTo>
                <a:lnTo>
                  <a:pt x="744450" y="360695"/>
                </a:lnTo>
                <a:lnTo>
                  <a:pt x="744450" y="372574"/>
                </a:lnTo>
                <a:lnTo>
                  <a:pt x="744450" y="384613"/>
                </a:lnTo>
                <a:lnTo>
                  <a:pt x="744450" y="396973"/>
                </a:lnTo>
                <a:lnTo>
                  <a:pt x="744450" y="409012"/>
                </a:lnTo>
                <a:lnTo>
                  <a:pt x="744450" y="420891"/>
                </a:lnTo>
                <a:lnTo>
                  <a:pt x="744450" y="432930"/>
                </a:lnTo>
                <a:lnTo>
                  <a:pt x="756476" y="444970"/>
                </a:lnTo>
                <a:lnTo>
                  <a:pt x="756476" y="456848"/>
                </a:lnTo>
                <a:lnTo>
                  <a:pt x="756476" y="468888"/>
                </a:lnTo>
                <a:lnTo>
                  <a:pt x="756476" y="480927"/>
                </a:lnTo>
                <a:lnTo>
                  <a:pt x="756476" y="492805"/>
                </a:lnTo>
                <a:lnTo>
                  <a:pt x="756476" y="504845"/>
                </a:lnTo>
                <a:lnTo>
                  <a:pt x="768502" y="517205"/>
                </a:lnTo>
                <a:lnTo>
                  <a:pt x="768502" y="529244"/>
                </a:lnTo>
                <a:lnTo>
                  <a:pt x="768502" y="541123"/>
                </a:lnTo>
                <a:lnTo>
                  <a:pt x="780368" y="553162"/>
                </a:lnTo>
                <a:lnTo>
                  <a:pt x="780368" y="565201"/>
                </a:lnTo>
                <a:lnTo>
                  <a:pt x="780368" y="553162"/>
                </a:lnTo>
                <a:lnTo>
                  <a:pt x="792394" y="541123"/>
                </a:lnTo>
                <a:lnTo>
                  <a:pt x="792394" y="529244"/>
                </a:lnTo>
                <a:lnTo>
                  <a:pt x="792394" y="517205"/>
                </a:lnTo>
                <a:lnTo>
                  <a:pt x="792394" y="504845"/>
                </a:lnTo>
                <a:lnTo>
                  <a:pt x="792394" y="492805"/>
                </a:lnTo>
                <a:lnTo>
                  <a:pt x="792394" y="480927"/>
                </a:lnTo>
                <a:lnTo>
                  <a:pt x="804420" y="468888"/>
                </a:lnTo>
                <a:lnTo>
                  <a:pt x="804420" y="456848"/>
                </a:lnTo>
                <a:lnTo>
                  <a:pt x="804420" y="444970"/>
                </a:lnTo>
                <a:lnTo>
                  <a:pt x="804420" y="432930"/>
                </a:lnTo>
                <a:lnTo>
                  <a:pt x="804420" y="420891"/>
                </a:lnTo>
                <a:lnTo>
                  <a:pt x="804420" y="409012"/>
                </a:lnTo>
                <a:lnTo>
                  <a:pt x="804420" y="396973"/>
                </a:lnTo>
                <a:lnTo>
                  <a:pt x="804420" y="384613"/>
                </a:lnTo>
                <a:lnTo>
                  <a:pt x="816447" y="372574"/>
                </a:lnTo>
                <a:lnTo>
                  <a:pt x="816447" y="360695"/>
                </a:lnTo>
                <a:lnTo>
                  <a:pt x="816447" y="348656"/>
                </a:lnTo>
                <a:lnTo>
                  <a:pt x="816447" y="336616"/>
                </a:lnTo>
                <a:lnTo>
                  <a:pt x="816447" y="324738"/>
                </a:lnTo>
                <a:lnTo>
                  <a:pt x="816447" y="312699"/>
                </a:lnTo>
                <a:lnTo>
                  <a:pt x="828473" y="300820"/>
                </a:lnTo>
                <a:lnTo>
                  <a:pt x="840339" y="288781"/>
                </a:lnTo>
                <a:lnTo>
                  <a:pt x="840339" y="300820"/>
                </a:lnTo>
                <a:lnTo>
                  <a:pt x="840339" y="312699"/>
                </a:lnTo>
                <a:lnTo>
                  <a:pt x="840339" y="324738"/>
                </a:lnTo>
                <a:lnTo>
                  <a:pt x="840339" y="336616"/>
                </a:lnTo>
                <a:lnTo>
                  <a:pt x="840339" y="348656"/>
                </a:lnTo>
                <a:lnTo>
                  <a:pt x="852846" y="360695"/>
                </a:lnTo>
                <a:lnTo>
                  <a:pt x="852846" y="372574"/>
                </a:lnTo>
                <a:lnTo>
                  <a:pt x="852846" y="384613"/>
                </a:lnTo>
                <a:lnTo>
                  <a:pt x="852846" y="396973"/>
                </a:lnTo>
                <a:lnTo>
                  <a:pt x="852846" y="409012"/>
                </a:lnTo>
                <a:lnTo>
                  <a:pt x="852846" y="420891"/>
                </a:lnTo>
                <a:lnTo>
                  <a:pt x="852846" y="432930"/>
                </a:lnTo>
                <a:lnTo>
                  <a:pt x="852846" y="444970"/>
                </a:lnTo>
                <a:lnTo>
                  <a:pt x="864711" y="456848"/>
                </a:lnTo>
                <a:lnTo>
                  <a:pt x="864711" y="468888"/>
                </a:lnTo>
                <a:lnTo>
                  <a:pt x="864711" y="480927"/>
                </a:lnTo>
                <a:lnTo>
                  <a:pt x="864711" y="492805"/>
                </a:lnTo>
                <a:lnTo>
                  <a:pt x="864711" y="504845"/>
                </a:lnTo>
                <a:lnTo>
                  <a:pt x="864711" y="517205"/>
                </a:lnTo>
                <a:lnTo>
                  <a:pt x="864711" y="529244"/>
                </a:lnTo>
                <a:lnTo>
                  <a:pt x="864711" y="541123"/>
                </a:lnTo>
                <a:lnTo>
                  <a:pt x="876738" y="553162"/>
                </a:lnTo>
                <a:lnTo>
                  <a:pt x="876738" y="565201"/>
                </a:lnTo>
                <a:lnTo>
                  <a:pt x="888764" y="577080"/>
                </a:lnTo>
                <a:lnTo>
                  <a:pt x="888764" y="565201"/>
                </a:lnTo>
                <a:lnTo>
                  <a:pt x="888764" y="553162"/>
                </a:lnTo>
                <a:lnTo>
                  <a:pt x="888764" y="541123"/>
                </a:lnTo>
                <a:lnTo>
                  <a:pt x="888764" y="529244"/>
                </a:lnTo>
                <a:lnTo>
                  <a:pt x="900790" y="517205"/>
                </a:lnTo>
                <a:lnTo>
                  <a:pt x="900790" y="504845"/>
                </a:lnTo>
                <a:lnTo>
                  <a:pt x="900790" y="492805"/>
                </a:lnTo>
                <a:lnTo>
                  <a:pt x="900790" y="480927"/>
                </a:lnTo>
                <a:lnTo>
                  <a:pt x="900790" y="468888"/>
                </a:lnTo>
                <a:lnTo>
                  <a:pt x="900790" y="456848"/>
                </a:lnTo>
                <a:lnTo>
                  <a:pt x="900790" y="444970"/>
                </a:lnTo>
                <a:lnTo>
                  <a:pt x="900790" y="432930"/>
                </a:lnTo>
                <a:lnTo>
                  <a:pt x="900790" y="420891"/>
                </a:lnTo>
                <a:lnTo>
                  <a:pt x="900790" y="409012"/>
                </a:lnTo>
                <a:lnTo>
                  <a:pt x="912656" y="396973"/>
                </a:lnTo>
                <a:lnTo>
                  <a:pt x="912656" y="384613"/>
                </a:lnTo>
                <a:lnTo>
                  <a:pt x="912656" y="372574"/>
                </a:lnTo>
                <a:lnTo>
                  <a:pt x="912656" y="360695"/>
                </a:lnTo>
                <a:lnTo>
                  <a:pt x="912656" y="348656"/>
                </a:lnTo>
                <a:lnTo>
                  <a:pt x="912656" y="336616"/>
                </a:lnTo>
                <a:lnTo>
                  <a:pt x="912656" y="324738"/>
                </a:lnTo>
                <a:lnTo>
                  <a:pt x="912656" y="312699"/>
                </a:lnTo>
                <a:lnTo>
                  <a:pt x="912656" y="300820"/>
                </a:lnTo>
                <a:lnTo>
                  <a:pt x="924682" y="288781"/>
                </a:lnTo>
                <a:lnTo>
                  <a:pt x="924682" y="276741"/>
                </a:lnTo>
                <a:lnTo>
                  <a:pt x="936708" y="264863"/>
                </a:lnTo>
                <a:lnTo>
                  <a:pt x="936708" y="276741"/>
                </a:lnTo>
                <a:lnTo>
                  <a:pt x="936708" y="288781"/>
                </a:lnTo>
                <a:lnTo>
                  <a:pt x="936708" y="300820"/>
                </a:lnTo>
                <a:lnTo>
                  <a:pt x="936708" y="312699"/>
                </a:lnTo>
                <a:lnTo>
                  <a:pt x="936708" y="324738"/>
                </a:lnTo>
                <a:lnTo>
                  <a:pt x="936708" y="336616"/>
                </a:lnTo>
                <a:lnTo>
                  <a:pt x="948734" y="348656"/>
                </a:lnTo>
                <a:lnTo>
                  <a:pt x="948734" y="360695"/>
                </a:lnTo>
                <a:lnTo>
                  <a:pt x="948734" y="372574"/>
                </a:lnTo>
                <a:lnTo>
                  <a:pt x="948734" y="384613"/>
                </a:lnTo>
                <a:lnTo>
                  <a:pt x="948734" y="396973"/>
                </a:lnTo>
                <a:lnTo>
                  <a:pt x="948734" y="409012"/>
                </a:lnTo>
                <a:lnTo>
                  <a:pt x="948734" y="420891"/>
                </a:lnTo>
                <a:lnTo>
                  <a:pt x="948734" y="432930"/>
                </a:lnTo>
                <a:lnTo>
                  <a:pt x="948734" y="444970"/>
                </a:lnTo>
                <a:lnTo>
                  <a:pt x="948734" y="456848"/>
                </a:lnTo>
                <a:lnTo>
                  <a:pt x="948734" y="468888"/>
                </a:lnTo>
                <a:lnTo>
                  <a:pt x="960600" y="480927"/>
                </a:lnTo>
                <a:lnTo>
                  <a:pt x="960600" y="492805"/>
                </a:lnTo>
                <a:lnTo>
                  <a:pt x="960600" y="504845"/>
                </a:lnTo>
                <a:lnTo>
                  <a:pt x="960600" y="517205"/>
                </a:lnTo>
                <a:lnTo>
                  <a:pt x="960600" y="529244"/>
                </a:lnTo>
                <a:lnTo>
                  <a:pt x="960600" y="541123"/>
                </a:lnTo>
                <a:lnTo>
                  <a:pt x="960600" y="553162"/>
                </a:lnTo>
                <a:lnTo>
                  <a:pt x="960600" y="565201"/>
                </a:lnTo>
                <a:lnTo>
                  <a:pt x="960600" y="577080"/>
                </a:lnTo>
                <a:lnTo>
                  <a:pt x="972626" y="589119"/>
                </a:lnTo>
                <a:lnTo>
                  <a:pt x="972626" y="601159"/>
                </a:lnTo>
                <a:lnTo>
                  <a:pt x="972626" y="589119"/>
                </a:lnTo>
                <a:lnTo>
                  <a:pt x="984652" y="577080"/>
                </a:lnTo>
                <a:lnTo>
                  <a:pt x="984652" y="565201"/>
                </a:lnTo>
                <a:lnTo>
                  <a:pt x="984652" y="553162"/>
                </a:lnTo>
                <a:lnTo>
                  <a:pt x="984652" y="541123"/>
                </a:lnTo>
                <a:lnTo>
                  <a:pt x="984652" y="529244"/>
                </a:lnTo>
                <a:lnTo>
                  <a:pt x="984652" y="517205"/>
                </a:lnTo>
                <a:lnTo>
                  <a:pt x="984652" y="504845"/>
                </a:lnTo>
                <a:lnTo>
                  <a:pt x="984652" y="492805"/>
                </a:lnTo>
                <a:lnTo>
                  <a:pt x="984652" y="480927"/>
                </a:lnTo>
                <a:lnTo>
                  <a:pt x="996678" y="468888"/>
                </a:lnTo>
                <a:lnTo>
                  <a:pt x="996678" y="456848"/>
                </a:lnTo>
                <a:lnTo>
                  <a:pt x="996678" y="444970"/>
                </a:lnTo>
                <a:lnTo>
                  <a:pt x="996678" y="432930"/>
                </a:lnTo>
                <a:lnTo>
                  <a:pt x="996678" y="420891"/>
                </a:lnTo>
                <a:lnTo>
                  <a:pt x="996678" y="409012"/>
                </a:lnTo>
                <a:lnTo>
                  <a:pt x="996678" y="396973"/>
                </a:lnTo>
                <a:lnTo>
                  <a:pt x="996678" y="384613"/>
                </a:lnTo>
                <a:lnTo>
                  <a:pt x="996678" y="372574"/>
                </a:lnTo>
                <a:lnTo>
                  <a:pt x="996678" y="360695"/>
                </a:lnTo>
                <a:lnTo>
                  <a:pt x="996678" y="348656"/>
                </a:lnTo>
                <a:lnTo>
                  <a:pt x="996678" y="336616"/>
                </a:lnTo>
                <a:lnTo>
                  <a:pt x="1008544" y="324738"/>
                </a:lnTo>
                <a:lnTo>
                  <a:pt x="1008544" y="312699"/>
                </a:lnTo>
                <a:lnTo>
                  <a:pt x="1008544" y="300820"/>
                </a:lnTo>
                <a:lnTo>
                  <a:pt x="1008544" y="288781"/>
                </a:lnTo>
                <a:lnTo>
                  <a:pt x="1008544" y="276741"/>
                </a:lnTo>
                <a:lnTo>
                  <a:pt x="1008544" y="264863"/>
                </a:lnTo>
                <a:lnTo>
                  <a:pt x="1020570" y="252342"/>
                </a:lnTo>
                <a:lnTo>
                  <a:pt x="1020570" y="264863"/>
                </a:lnTo>
                <a:lnTo>
                  <a:pt x="1020570" y="276741"/>
                </a:lnTo>
                <a:lnTo>
                  <a:pt x="1020570" y="288781"/>
                </a:lnTo>
                <a:lnTo>
                  <a:pt x="1020570" y="300820"/>
                </a:lnTo>
                <a:lnTo>
                  <a:pt x="1032596" y="312699"/>
                </a:lnTo>
                <a:lnTo>
                  <a:pt x="1032596" y="324738"/>
                </a:lnTo>
                <a:lnTo>
                  <a:pt x="1032596" y="336616"/>
                </a:lnTo>
                <a:lnTo>
                  <a:pt x="1032596" y="348656"/>
                </a:lnTo>
                <a:lnTo>
                  <a:pt x="1032596" y="360695"/>
                </a:lnTo>
                <a:lnTo>
                  <a:pt x="1032596" y="372574"/>
                </a:lnTo>
                <a:lnTo>
                  <a:pt x="1032596" y="384613"/>
                </a:lnTo>
                <a:lnTo>
                  <a:pt x="1032596" y="396973"/>
                </a:lnTo>
                <a:lnTo>
                  <a:pt x="1032596" y="409012"/>
                </a:lnTo>
                <a:lnTo>
                  <a:pt x="1032596" y="420891"/>
                </a:lnTo>
                <a:lnTo>
                  <a:pt x="1032596" y="432930"/>
                </a:lnTo>
                <a:lnTo>
                  <a:pt x="1032596" y="444970"/>
                </a:lnTo>
                <a:lnTo>
                  <a:pt x="1032596" y="456848"/>
                </a:lnTo>
                <a:lnTo>
                  <a:pt x="1044623" y="468888"/>
                </a:lnTo>
                <a:lnTo>
                  <a:pt x="1044623" y="480927"/>
                </a:lnTo>
                <a:lnTo>
                  <a:pt x="1044623" y="492805"/>
                </a:lnTo>
                <a:lnTo>
                  <a:pt x="1044623" y="504845"/>
                </a:lnTo>
                <a:lnTo>
                  <a:pt x="1044623" y="517205"/>
                </a:lnTo>
                <a:lnTo>
                  <a:pt x="1044623" y="529244"/>
                </a:lnTo>
                <a:lnTo>
                  <a:pt x="1044623" y="541123"/>
                </a:lnTo>
                <a:lnTo>
                  <a:pt x="1044623" y="553162"/>
                </a:lnTo>
                <a:lnTo>
                  <a:pt x="1044623" y="565201"/>
                </a:lnTo>
                <a:lnTo>
                  <a:pt x="1044623" y="577080"/>
                </a:lnTo>
                <a:lnTo>
                  <a:pt x="1056649" y="589119"/>
                </a:lnTo>
                <a:lnTo>
                  <a:pt x="1056649" y="601159"/>
                </a:lnTo>
                <a:lnTo>
                  <a:pt x="1056649" y="613037"/>
                </a:lnTo>
                <a:lnTo>
                  <a:pt x="1056649" y="601159"/>
                </a:lnTo>
                <a:lnTo>
                  <a:pt x="1068515" y="589119"/>
                </a:lnTo>
                <a:lnTo>
                  <a:pt x="1068515" y="577080"/>
                </a:lnTo>
                <a:lnTo>
                  <a:pt x="1068515" y="565201"/>
                </a:lnTo>
                <a:lnTo>
                  <a:pt x="1068515" y="553162"/>
                </a:lnTo>
                <a:lnTo>
                  <a:pt x="1068515" y="541123"/>
                </a:lnTo>
                <a:lnTo>
                  <a:pt x="1068515" y="529244"/>
                </a:lnTo>
                <a:lnTo>
                  <a:pt x="1068515" y="517205"/>
                </a:lnTo>
                <a:lnTo>
                  <a:pt x="1068515" y="504845"/>
                </a:lnTo>
                <a:lnTo>
                  <a:pt x="1068515" y="492805"/>
                </a:lnTo>
                <a:lnTo>
                  <a:pt x="1068515" y="480927"/>
                </a:lnTo>
                <a:lnTo>
                  <a:pt x="1068515" y="468888"/>
                </a:lnTo>
                <a:lnTo>
                  <a:pt x="1081022" y="456848"/>
                </a:lnTo>
                <a:lnTo>
                  <a:pt x="1081022" y="444970"/>
                </a:lnTo>
                <a:lnTo>
                  <a:pt x="1081022" y="432930"/>
                </a:lnTo>
                <a:lnTo>
                  <a:pt x="1081022" y="420891"/>
                </a:lnTo>
                <a:lnTo>
                  <a:pt x="1081022" y="409012"/>
                </a:lnTo>
                <a:lnTo>
                  <a:pt x="1081022" y="396973"/>
                </a:lnTo>
                <a:lnTo>
                  <a:pt x="1081022" y="384613"/>
                </a:lnTo>
                <a:lnTo>
                  <a:pt x="1081022" y="372574"/>
                </a:lnTo>
                <a:lnTo>
                  <a:pt x="1081022" y="360695"/>
                </a:lnTo>
                <a:lnTo>
                  <a:pt x="1081022" y="348656"/>
                </a:lnTo>
                <a:lnTo>
                  <a:pt x="1081022" y="336616"/>
                </a:lnTo>
                <a:lnTo>
                  <a:pt x="1081022" y="324738"/>
                </a:lnTo>
                <a:lnTo>
                  <a:pt x="1081022" y="312699"/>
                </a:lnTo>
                <a:lnTo>
                  <a:pt x="1081022" y="300820"/>
                </a:lnTo>
                <a:lnTo>
                  <a:pt x="1092888" y="288781"/>
                </a:lnTo>
                <a:lnTo>
                  <a:pt x="1092888" y="276741"/>
                </a:lnTo>
                <a:lnTo>
                  <a:pt x="1092888" y="264863"/>
                </a:lnTo>
                <a:lnTo>
                  <a:pt x="1092888" y="252342"/>
                </a:lnTo>
                <a:lnTo>
                  <a:pt x="1092888" y="240463"/>
                </a:lnTo>
                <a:lnTo>
                  <a:pt x="1092888" y="228424"/>
                </a:lnTo>
                <a:lnTo>
                  <a:pt x="1104914" y="240463"/>
                </a:lnTo>
                <a:lnTo>
                  <a:pt x="1104914" y="252342"/>
                </a:lnTo>
                <a:lnTo>
                  <a:pt x="1104914" y="264863"/>
                </a:lnTo>
                <a:lnTo>
                  <a:pt x="1104914" y="276741"/>
                </a:lnTo>
                <a:lnTo>
                  <a:pt x="1104914" y="288781"/>
                </a:lnTo>
                <a:lnTo>
                  <a:pt x="1104914" y="300820"/>
                </a:lnTo>
                <a:lnTo>
                  <a:pt x="1104914" y="312699"/>
                </a:lnTo>
                <a:lnTo>
                  <a:pt x="1104914" y="324738"/>
                </a:lnTo>
                <a:lnTo>
                  <a:pt x="1104914" y="336616"/>
                </a:lnTo>
                <a:lnTo>
                  <a:pt x="1104914" y="348656"/>
                </a:lnTo>
                <a:lnTo>
                  <a:pt x="1116940" y="360695"/>
                </a:lnTo>
                <a:lnTo>
                  <a:pt x="1116940" y="372574"/>
                </a:lnTo>
                <a:lnTo>
                  <a:pt x="1116940" y="384613"/>
                </a:lnTo>
                <a:lnTo>
                  <a:pt x="1116940" y="396973"/>
                </a:lnTo>
                <a:lnTo>
                  <a:pt x="1116940" y="409012"/>
                </a:lnTo>
                <a:lnTo>
                  <a:pt x="1116940" y="420891"/>
                </a:lnTo>
                <a:lnTo>
                  <a:pt x="1116940" y="432930"/>
                </a:lnTo>
                <a:lnTo>
                  <a:pt x="1116940" y="444970"/>
                </a:lnTo>
                <a:lnTo>
                  <a:pt x="1116940" y="456848"/>
                </a:lnTo>
                <a:lnTo>
                  <a:pt x="1116940" y="468888"/>
                </a:lnTo>
                <a:lnTo>
                  <a:pt x="1116940" y="480927"/>
                </a:lnTo>
                <a:lnTo>
                  <a:pt x="1116940" y="492805"/>
                </a:lnTo>
                <a:lnTo>
                  <a:pt x="1116940" y="504845"/>
                </a:lnTo>
                <a:lnTo>
                  <a:pt x="1116940" y="517205"/>
                </a:lnTo>
                <a:lnTo>
                  <a:pt x="1116940" y="529244"/>
                </a:lnTo>
                <a:lnTo>
                  <a:pt x="1128966" y="541123"/>
                </a:lnTo>
                <a:lnTo>
                  <a:pt x="1128966" y="553162"/>
                </a:lnTo>
                <a:lnTo>
                  <a:pt x="1128966" y="565201"/>
                </a:lnTo>
                <a:lnTo>
                  <a:pt x="1128966" y="577080"/>
                </a:lnTo>
                <a:lnTo>
                  <a:pt x="1128966" y="589119"/>
                </a:lnTo>
                <a:lnTo>
                  <a:pt x="1128966" y="601159"/>
                </a:lnTo>
                <a:lnTo>
                  <a:pt x="1128966" y="613037"/>
                </a:lnTo>
                <a:lnTo>
                  <a:pt x="1140832" y="625077"/>
                </a:lnTo>
                <a:lnTo>
                  <a:pt x="1140832" y="613037"/>
                </a:lnTo>
                <a:lnTo>
                  <a:pt x="1140832" y="601159"/>
                </a:lnTo>
                <a:lnTo>
                  <a:pt x="1140832" y="589119"/>
                </a:lnTo>
                <a:lnTo>
                  <a:pt x="1140832" y="577080"/>
                </a:lnTo>
                <a:lnTo>
                  <a:pt x="1140832" y="565201"/>
                </a:lnTo>
                <a:lnTo>
                  <a:pt x="1140832" y="553162"/>
                </a:lnTo>
                <a:lnTo>
                  <a:pt x="1140832" y="541123"/>
                </a:lnTo>
                <a:lnTo>
                  <a:pt x="1152858" y="529244"/>
                </a:lnTo>
                <a:lnTo>
                  <a:pt x="1152858" y="517205"/>
                </a:lnTo>
                <a:lnTo>
                  <a:pt x="1152858" y="504845"/>
                </a:lnTo>
                <a:lnTo>
                  <a:pt x="1152858" y="492805"/>
                </a:lnTo>
                <a:lnTo>
                  <a:pt x="1152858" y="480927"/>
                </a:lnTo>
                <a:lnTo>
                  <a:pt x="1152858" y="468888"/>
                </a:lnTo>
                <a:lnTo>
                  <a:pt x="1152858" y="456848"/>
                </a:lnTo>
                <a:lnTo>
                  <a:pt x="1152858" y="444970"/>
                </a:lnTo>
                <a:lnTo>
                  <a:pt x="1152858" y="432930"/>
                </a:lnTo>
                <a:lnTo>
                  <a:pt x="1152858" y="420891"/>
                </a:lnTo>
                <a:lnTo>
                  <a:pt x="1152858" y="409012"/>
                </a:lnTo>
                <a:lnTo>
                  <a:pt x="1152858" y="396973"/>
                </a:lnTo>
                <a:lnTo>
                  <a:pt x="1152858" y="384613"/>
                </a:lnTo>
                <a:lnTo>
                  <a:pt x="1152858" y="372574"/>
                </a:lnTo>
                <a:lnTo>
                  <a:pt x="1152858" y="360695"/>
                </a:lnTo>
                <a:lnTo>
                  <a:pt x="1152858" y="348656"/>
                </a:lnTo>
                <a:lnTo>
                  <a:pt x="1164884" y="336616"/>
                </a:lnTo>
                <a:lnTo>
                  <a:pt x="1164884" y="324738"/>
                </a:lnTo>
                <a:lnTo>
                  <a:pt x="1164884" y="312699"/>
                </a:lnTo>
                <a:lnTo>
                  <a:pt x="1164884" y="300820"/>
                </a:lnTo>
                <a:lnTo>
                  <a:pt x="1164884" y="288781"/>
                </a:lnTo>
                <a:lnTo>
                  <a:pt x="1164884" y="276741"/>
                </a:lnTo>
                <a:lnTo>
                  <a:pt x="1164884" y="264863"/>
                </a:lnTo>
                <a:lnTo>
                  <a:pt x="1164884" y="252342"/>
                </a:lnTo>
                <a:lnTo>
                  <a:pt x="1164884" y="240463"/>
                </a:lnTo>
                <a:lnTo>
                  <a:pt x="1164884" y="228424"/>
                </a:lnTo>
                <a:lnTo>
                  <a:pt x="1176910" y="216545"/>
                </a:lnTo>
                <a:lnTo>
                  <a:pt x="1176910" y="228424"/>
                </a:lnTo>
                <a:lnTo>
                  <a:pt x="1176910" y="240463"/>
                </a:lnTo>
                <a:lnTo>
                  <a:pt x="1176910" y="252342"/>
                </a:lnTo>
                <a:lnTo>
                  <a:pt x="1176910" y="264863"/>
                </a:lnTo>
                <a:lnTo>
                  <a:pt x="1176910" y="276741"/>
                </a:lnTo>
                <a:lnTo>
                  <a:pt x="1176910" y="288781"/>
                </a:lnTo>
                <a:lnTo>
                  <a:pt x="1176910" y="300820"/>
                </a:lnTo>
                <a:lnTo>
                  <a:pt x="1188776" y="312699"/>
                </a:lnTo>
                <a:lnTo>
                  <a:pt x="1188776" y="324738"/>
                </a:lnTo>
                <a:lnTo>
                  <a:pt x="1188776" y="336616"/>
                </a:lnTo>
                <a:lnTo>
                  <a:pt x="1188776" y="348656"/>
                </a:lnTo>
                <a:lnTo>
                  <a:pt x="1188776" y="360695"/>
                </a:lnTo>
                <a:lnTo>
                  <a:pt x="1188776" y="372574"/>
                </a:lnTo>
                <a:lnTo>
                  <a:pt x="1188776" y="384613"/>
                </a:lnTo>
                <a:lnTo>
                  <a:pt x="1188776" y="396973"/>
                </a:lnTo>
                <a:lnTo>
                  <a:pt x="1188776" y="409012"/>
                </a:lnTo>
                <a:lnTo>
                  <a:pt x="1188776" y="420891"/>
                </a:lnTo>
                <a:lnTo>
                  <a:pt x="1188776" y="432930"/>
                </a:lnTo>
                <a:lnTo>
                  <a:pt x="1188776" y="444970"/>
                </a:lnTo>
                <a:lnTo>
                  <a:pt x="1188776" y="456848"/>
                </a:lnTo>
                <a:lnTo>
                  <a:pt x="1188776" y="468888"/>
                </a:lnTo>
                <a:lnTo>
                  <a:pt x="1188776" y="480927"/>
                </a:lnTo>
                <a:lnTo>
                  <a:pt x="1188776" y="492805"/>
                </a:lnTo>
                <a:lnTo>
                  <a:pt x="1188776" y="504845"/>
                </a:lnTo>
                <a:lnTo>
                  <a:pt x="1200802" y="517205"/>
                </a:lnTo>
                <a:lnTo>
                  <a:pt x="1200802" y="529244"/>
                </a:lnTo>
                <a:lnTo>
                  <a:pt x="1200802" y="541123"/>
                </a:lnTo>
                <a:lnTo>
                  <a:pt x="1200802" y="553162"/>
                </a:lnTo>
                <a:lnTo>
                  <a:pt x="1200802" y="565201"/>
                </a:lnTo>
                <a:lnTo>
                  <a:pt x="1200802" y="577080"/>
                </a:lnTo>
                <a:lnTo>
                  <a:pt x="1200802" y="589119"/>
                </a:lnTo>
                <a:lnTo>
                  <a:pt x="1200802" y="601159"/>
                </a:lnTo>
                <a:lnTo>
                  <a:pt x="1200802" y="613037"/>
                </a:lnTo>
                <a:lnTo>
                  <a:pt x="1200802" y="625077"/>
                </a:lnTo>
                <a:lnTo>
                  <a:pt x="1200802" y="637116"/>
                </a:lnTo>
                <a:lnTo>
                  <a:pt x="1212828" y="649476"/>
                </a:lnTo>
                <a:lnTo>
                  <a:pt x="1212828" y="637116"/>
                </a:lnTo>
                <a:lnTo>
                  <a:pt x="1212828" y="625077"/>
                </a:lnTo>
                <a:lnTo>
                  <a:pt x="1212828" y="613037"/>
                </a:lnTo>
                <a:lnTo>
                  <a:pt x="1212828" y="601159"/>
                </a:lnTo>
                <a:lnTo>
                  <a:pt x="1212828" y="589119"/>
                </a:lnTo>
                <a:lnTo>
                  <a:pt x="1212828" y="577080"/>
                </a:lnTo>
                <a:lnTo>
                  <a:pt x="1212828" y="565201"/>
                </a:lnTo>
                <a:lnTo>
                  <a:pt x="1212828" y="553162"/>
                </a:lnTo>
                <a:lnTo>
                  <a:pt x="1224854" y="541123"/>
                </a:lnTo>
                <a:lnTo>
                  <a:pt x="1224854" y="529244"/>
                </a:lnTo>
                <a:lnTo>
                  <a:pt x="1224854" y="517205"/>
                </a:lnTo>
                <a:lnTo>
                  <a:pt x="1224854" y="504845"/>
                </a:lnTo>
                <a:lnTo>
                  <a:pt x="1224854" y="492805"/>
                </a:lnTo>
                <a:lnTo>
                  <a:pt x="1224854" y="480927"/>
                </a:lnTo>
                <a:lnTo>
                  <a:pt x="1224854" y="468888"/>
                </a:lnTo>
                <a:lnTo>
                  <a:pt x="1224854" y="456848"/>
                </a:lnTo>
                <a:lnTo>
                  <a:pt x="1224854" y="444970"/>
                </a:lnTo>
                <a:lnTo>
                  <a:pt x="1224854" y="432930"/>
                </a:lnTo>
                <a:lnTo>
                  <a:pt x="1224854" y="420891"/>
                </a:lnTo>
                <a:lnTo>
                  <a:pt x="1224854" y="409012"/>
                </a:lnTo>
                <a:lnTo>
                  <a:pt x="1224854" y="396973"/>
                </a:lnTo>
                <a:lnTo>
                  <a:pt x="1224854" y="384613"/>
                </a:lnTo>
                <a:lnTo>
                  <a:pt x="1224854" y="372574"/>
                </a:lnTo>
                <a:lnTo>
                  <a:pt x="1224854" y="360695"/>
                </a:lnTo>
                <a:lnTo>
                  <a:pt x="1224854" y="348656"/>
                </a:lnTo>
                <a:lnTo>
                  <a:pt x="1224854" y="336616"/>
                </a:lnTo>
                <a:lnTo>
                  <a:pt x="1224854" y="324738"/>
                </a:lnTo>
                <a:lnTo>
                  <a:pt x="1236720" y="312699"/>
                </a:lnTo>
                <a:lnTo>
                  <a:pt x="1236720" y="300820"/>
                </a:lnTo>
                <a:lnTo>
                  <a:pt x="1236720" y="288781"/>
                </a:lnTo>
                <a:lnTo>
                  <a:pt x="1236720" y="276741"/>
                </a:lnTo>
                <a:lnTo>
                  <a:pt x="1236720" y="264863"/>
                </a:lnTo>
                <a:lnTo>
                  <a:pt x="1236720" y="252342"/>
                </a:lnTo>
                <a:lnTo>
                  <a:pt x="1236720" y="240463"/>
                </a:lnTo>
                <a:lnTo>
                  <a:pt x="1236720" y="228424"/>
                </a:lnTo>
                <a:lnTo>
                  <a:pt x="1236720" y="216545"/>
                </a:lnTo>
                <a:lnTo>
                  <a:pt x="1248746" y="204506"/>
                </a:lnTo>
                <a:lnTo>
                  <a:pt x="1248746" y="216545"/>
                </a:lnTo>
                <a:lnTo>
                  <a:pt x="1248746" y="228424"/>
                </a:lnTo>
                <a:lnTo>
                  <a:pt x="1248746" y="240463"/>
                </a:lnTo>
                <a:lnTo>
                  <a:pt x="1248746" y="252342"/>
                </a:lnTo>
                <a:lnTo>
                  <a:pt x="1248746" y="264863"/>
                </a:lnTo>
                <a:lnTo>
                  <a:pt x="1248746" y="276741"/>
                </a:lnTo>
                <a:lnTo>
                  <a:pt x="1248746" y="288781"/>
                </a:lnTo>
                <a:lnTo>
                  <a:pt x="1248746" y="300820"/>
                </a:lnTo>
                <a:lnTo>
                  <a:pt x="1248746" y="312699"/>
                </a:lnTo>
                <a:lnTo>
                  <a:pt x="1248746" y="324738"/>
                </a:lnTo>
                <a:lnTo>
                  <a:pt x="1260773" y="336616"/>
                </a:lnTo>
                <a:lnTo>
                  <a:pt x="1260773" y="348656"/>
                </a:lnTo>
                <a:lnTo>
                  <a:pt x="1260773" y="360695"/>
                </a:lnTo>
                <a:lnTo>
                  <a:pt x="1260773" y="372574"/>
                </a:lnTo>
                <a:lnTo>
                  <a:pt x="1260773" y="384613"/>
                </a:lnTo>
                <a:lnTo>
                  <a:pt x="1260773" y="396973"/>
                </a:lnTo>
                <a:lnTo>
                  <a:pt x="1260773" y="409012"/>
                </a:lnTo>
                <a:lnTo>
                  <a:pt x="1260773" y="420891"/>
                </a:lnTo>
                <a:lnTo>
                  <a:pt x="1260773" y="432930"/>
                </a:lnTo>
                <a:lnTo>
                  <a:pt x="1260773" y="444970"/>
                </a:lnTo>
                <a:lnTo>
                  <a:pt x="1260773" y="456848"/>
                </a:lnTo>
                <a:lnTo>
                  <a:pt x="1260773" y="468888"/>
                </a:lnTo>
                <a:lnTo>
                  <a:pt x="1260773" y="480927"/>
                </a:lnTo>
                <a:lnTo>
                  <a:pt x="1260773" y="492805"/>
                </a:lnTo>
                <a:lnTo>
                  <a:pt x="1260773" y="504845"/>
                </a:lnTo>
                <a:lnTo>
                  <a:pt x="1260773" y="517205"/>
                </a:lnTo>
                <a:lnTo>
                  <a:pt x="1260773" y="529244"/>
                </a:lnTo>
                <a:lnTo>
                  <a:pt x="1260773" y="541123"/>
                </a:lnTo>
                <a:lnTo>
                  <a:pt x="1260773" y="553162"/>
                </a:lnTo>
                <a:lnTo>
                  <a:pt x="1260773" y="565201"/>
                </a:lnTo>
                <a:lnTo>
                  <a:pt x="1272799" y="577080"/>
                </a:lnTo>
                <a:lnTo>
                  <a:pt x="1272799" y="589119"/>
                </a:lnTo>
                <a:lnTo>
                  <a:pt x="1272799" y="601159"/>
                </a:lnTo>
                <a:lnTo>
                  <a:pt x="1272799" y="613037"/>
                </a:lnTo>
                <a:lnTo>
                  <a:pt x="1272799" y="625077"/>
                </a:lnTo>
                <a:lnTo>
                  <a:pt x="1272799" y="637116"/>
                </a:lnTo>
                <a:lnTo>
                  <a:pt x="1272799" y="649476"/>
                </a:lnTo>
                <a:lnTo>
                  <a:pt x="1272799" y="661355"/>
                </a:lnTo>
                <a:lnTo>
                  <a:pt x="1284825" y="649476"/>
                </a:lnTo>
                <a:lnTo>
                  <a:pt x="1284825" y="637116"/>
                </a:lnTo>
                <a:lnTo>
                  <a:pt x="1284825" y="625077"/>
                </a:lnTo>
                <a:lnTo>
                  <a:pt x="1284825" y="613037"/>
                </a:lnTo>
                <a:lnTo>
                  <a:pt x="1284825" y="601159"/>
                </a:lnTo>
                <a:lnTo>
                  <a:pt x="1284825" y="589119"/>
                </a:lnTo>
                <a:lnTo>
                  <a:pt x="1284825" y="577080"/>
                </a:lnTo>
                <a:lnTo>
                  <a:pt x="1284825" y="565201"/>
                </a:lnTo>
                <a:lnTo>
                  <a:pt x="1284825" y="553162"/>
                </a:lnTo>
                <a:lnTo>
                  <a:pt x="1284825" y="541123"/>
                </a:lnTo>
                <a:lnTo>
                  <a:pt x="1284825" y="529244"/>
                </a:lnTo>
                <a:lnTo>
                  <a:pt x="1284825" y="517205"/>
                </a:lnTo>
                <a:lnTo>
                  <a:pt x="1284825" y="504845"/>
                </a:lnTo>
                <a:lnTo>
                  <a:pt x="1284825" y="492805"/>
                </a:lnTo>
                <a:lnTo>
                  <a:pt x="1284825" y="480927"/>
                </a:lnTo>
                <a:lnTo>
                  <a:pt x="1296691" y="468888"/>
                </a:lnTo>
                <a:lnTo>
                  <a:pt x="1296691" y="456848"/>
                </a:lnTo>
                <a:lnTo>
                  <a:pt x="1296691" y="444970"/>
                </a:lnTo>
                <a:lnTo>
                  <a:pt x="1296691" y="432930"/>
                </a:lnTo>
                <a:lnTo>
                  <a:pt x="1296691" y="420891"/>
                </a:lnTo>
                <a:lnTo>
                  <a:pt x="1296691" y="409012"/>
                </a:lnTo>
                <a:lnTo>
                  <a:pt x="1296691" y="396973"/>
                </a:lnTo>
                <a:lnTo>
                  <a:pt x="1296691" y="384613"/>
                </a:lnTo>
                <a:lnTo>
                  <a:pt x="1296691" y="372574"/>
                </a:lnTo>
                <a:lnTo>
                  <a:pt x="1296691" y="360695"/>
                </a:lnTo>
                <a:lnTo>
                  <a:pt x="1296691" y="348656"/>
                </a:lnTo>
                <a:lnTo>
                  <a:pt x="1296691" y="336616"/>
                </a:lnTo>
                <a:lnTo>
                  <a:pt x="1296691" y="324738"/>
                </a:lnTo>
                <a:lnTo>
                  <a:pt x="1296691" y="312699"/>
                </a:lnTo>
                <a:lnTo>
                  <a:pt x="1296691" y="300820"/>
                </a:lnTo>
                <a:lnTo>
                  <a:pt x="1296691" y="288781"/>
                </a:lnTo>
                <a:lnTo>
                  <a:pt x="1296691" y="276741"/>
                </a:lnTo>
                <a:lnTo>
                  <a:pt x="1296691" y="264863"/>
                </a:lnTo>
                <a:lnTo>
                  <a:pt x="1296691" y="252342"/>
                </a:lnTo>
                <a:lnTo>
                  <a:pt x="1296691" y="240463"/>
                </a:lnTo>
                <a:lnTo>
                  <a:pt x="1308717" y="228424"/>
                </a:lnTo>
                <a:lnTo>
                  <a:pt x="1308717" y="216545"/>
                </a:lnTo>
                <a:lnTo>
                  <a:pt x="1308717" y="204506"/>
                </a:lnTo>
                <a:lnTo>
                  <a:pt x="1308717" y="192467"/>
                </a:lnTo>
                <a:lnTo>
                  <a:pt x="1308717" y="204506"/>
                </a:lnTo>
                <a:lnTo>
                  <a:pt x="1321064" y="216545"/>
                </a:lnTo>
                <a:lnTo>
                  <a:pt x="1321064" y="228424"/>
                </a:lnTo>
                <a:lnTo>
                  <a:pt x="1321064" y="240463"/>
                </a:lnTo>
                <a:lnTo>
                  <a:pt x="1321064" y="252342"/>
                </a:lnTo>
                <a:lnTo>
                  <a:pt x="1321064" y="264863"/>
                </a:lnTo>
                <a:lnTo>
                  <a:pt x="1321064" y="276741"/>
                </a:lnTo>
                <a:lnTo>
                  <a:pt x="1321064" y="288781"/>
                </a:lnTo>
                <a:lnTo>
                  <a:pt x="1321064" y="300820"/>
                </a:lnTo>
                <a:lnTo>
                  <a:pt x="1321064" y="312699"/>
                </a:lnTo>
                <a:lnTo>
                  <a:pt x="1321064" y="324738"/>
                </a:lnTo>
                <a:lnTo>
                  <a:pt x="1321064" y="336616"/>
                </a:lnTo>
                <a:lnTo>
                  <a:pt x="1321064" y="348656"/>
                </a:lnTo>
                <a:lnTo>
                  <a:pt x="1321064" y="360695"/>
                </a:lnTo>
                <a:lnTo>
                  <a:pt x="1321064" y="372574"/>
                </a:lnTo>
                <a:lnTo>
                  <a:pt x="1321064" y="384613"/>
                </a:lnTo>
                <a:lnTo>
                  <a:pt x="1321064" y="396973"/>
                </a:lnTo>
                <a:lnTo>
                  <a:pt x="1321064" y="409012"/>
                </a:lnTo>
                <a:lnTo>
                  <a:pt x="1321064" y="420891"/>
                </a:lnTo>
                <a:lnTo>
                  <a:pt x="1321064" y="432930"/>
                </a:lnTo>
                <a:lnTo>
                  <a:pt x="1321064" y="444970"/>
                </a:lnTo>
                <a:lnTo>
                  <a:pt x="1333090" y="456848"/>
                </a:lnTo>
                <a:lnTo>
                  <a:pt x="1333090" y="468888"/>
                </a:lnTo>
                <a:lnTo>
                  <a:pt x="1333090" y="480927"/>
                </a:lnTo>
                <a:lnTo>
                  <a:pt x="1333090" y="492805"/>
                </a:lnTo>
                <a:lnTo>
                  <a:pt x="1333090" y="504845"/>
                </a:lnTo>
                <a:lnTo>
                  <a:pt x="1333090" y="517205"/>
                </a:lnTo>
                <a:lnTo>
                  <a:pt x="1333090" y="529244"/>
                </a:lnTo>
                <a:lnTo>
                  <a:pt x="1333090" y="541123"/>
                </a:lnTo>
                <a:lnTo>
                  <a:pt x="1333090" y="553162"/>
                </a:lnTo>
                <a:lnTo>
                  <a:pt x="1333090" y="565201"/>
                </a:lnTo>
                <a:lnTo>
                  <a:pt x="1333090" y="577080"/>
                </a:lnTo>
                <a:lnTo>
                  <a:pt x="1333090" y="589119"/>
                </a:lnTo>
                <a:lnTo>
                  <a:pt x="1333090" y="601159"/>
                </a:lnTo>
                <a:lnTo>
                  <a:pt x="1333090" y="613037"/>
                </a:lnTo>
                <a:lnTo>
                  <a:pt x="1333090" y="625077"/>
                </a:lnTo>
                <a:lnTo>
                  <a:pt x="1333090" y="637116"/>
                </a:lnTo>
                <a:lnTo>
                  <a:pt x="1333090" y="649476"/>
                </a:lnTo>
                <a:lnTo>
                  <a:pt x="1345116" y="661355"/>
                </a:lnTo>
                <a:lnTo>
                  <a:pt x="1345116" y="673394"/>
                </a:lnTo>
                <a:lnTo>
                  <a:pt x="1345116" y="661355"/>
                </a:lnTo>
                <a:lnTo>
                  <a:pt x="1345116" y="649476"/>
                </a:lnTo>
                <a:lnTo>
                  <a:pt x="1345116" y="637116"/>
                </a:lnTo>
                <a:lnTo>
                  <a:pt x="1345116" y="625077"/>
                </a:lnTo>
                <a:lnTo>
                  <a:pt x="1345116" y="613037"/>
                </a:lnTo>
                <a:lnTo>
                  <a:pt x="1345116" y="601159"/>
                </a:lnTo>
                <a:lnTo>
                  <a:pt x="1345116" y="589119"/>
                </a:lnTo>
                <a:lnTo>
                  <a:pt x="1345116" y="577080"/>
                </a:lnTo>
                <a:lnTo>
                  <a:pt x="1357142" y="565201"/>
                </a:lnTo>
                <a:lnTo>
                  <a:pt x="1357142" y="553162"/>
                </a:lnTo>
                <a:lnTo>
                  <a:pt x="1357142" y="541123"/>
                </a:lnTo>
                <a:lnTo>
                  <a:pt x="1357142" y="529244"/>
                </a:lnTo>
                <a:lnTo>
                  <a:pt x="1357142" y="517205"/>
                </a:lnTo>
                <a:lnTo>
                  <a:pt x="1357142" y="504845"/>
                </a:lnTo>
                <a:lnTo>
                  <a:pt x="1357142" y="492805"/>
                </a:lnTo>
                <a:lnTo>
                  <a:pt x="1357142" y="480927"/>
                </a:lnTo>
                <a:lnTo>
                  <a:pt x="1357142" y="468888"/>
                </a:lnTo>
                <a:lnTo>
                  <a:pt x="1357142" y="444970"/>
                </a:lnTo>
                <a:lnTo>
                  <a:pt x="1357142" y="432930"/>
                </a:lnTo>
                <a:lnTo>
                  <a:pt x="1357142" y="420891"/>
                </a:lnTo>
                <a:lnTo>
                  <a:pt x="1357142" y="409012"/>
                </a:lnTo>
                <a:lnTo>
                  <a:pt x="1357142" y="396973"/>
                </a:lnTo>
                <a:lnTo>
                  <a:pt x="1357142" y="384613"/>
                </a:lnTo>
                <a:lnTo>
                  <a:pt x="1357142" y="372574"/>
                </a:lnTo>
                <a:lnTo>
                  <a:pt x="1357142" y="360695"/>
                </a:lnTo>
                <a:lnTo>
                  <a:pt x="1357142" y="348656"/>
                </a:lnTo>
                <a:lnTo>
                  <a:pt x="1357142" y="336616"/>
                </a:lnTo>
                <a:lnTo>
                  <a:pt x="1357142" y="324738"/>
                </a:lnTo>
                <a:lnTo>
                  <a:pt x="1357142" y="312699"/>
                </a:lnTo>
                <a:lnTo>
                  <a:pt x="1357142" y="300820"/>
                </a:lnTo>
                <a:lnTo>
                  <a:pt x="1369008" y="288781"/>
                </a:lnTo>
                <a:lnTo>
                  <a:pt x="1369008" y="276741"/>
                </a:lnTo>
                <a:lnTo>
                  <a:pt x="1369008" y="264863"/>
                </a:lnTo>
                <a:lnTo>
                  <a:pt x="1369008" y="252342"/>
                </a:lnTo>
                <a:lnTo>
                  <a:pt x="1369008" y="240463"/>
                </a:lnTo>
                <a:lnTo>
                  <a:pt x="1369008" y="228424"/>
                </a:lnTo>
                <a:lnTo>
                  <a:pt x="1369008" y="216545"/>
                </a:lnTo>
                <a:lnTo>
                  <a:pt x="1369008" y="204506"/>
                </a:lnTo>
                <a:lnTo>
                  <a:pt x="1369008" y="192467"/>
                </a:lnTo>
                <a:lnTo>
                  <a:pt x="1381034" y="180588"/>
                </a:lnTo>
                <a:lnTo>
                  <a:pt x="1381034" y="192467"/>
                </a:lnTo>
                <a:lnTo>
                  <a:pt x="1381034" y="204506"/>
                </a:lnTo>
                <a:lnTo>
                  <a:pt x="1381034" y="216545"/>
                </a:lnTo>
                <a:lnTo>
                  <a:pt x="1381034" y="228424"/>
                </a:lnTo>
                <a:lnTo>
                  <a:pt x="1381034" y="240463"/>
                </a:lnTo>
                <a:lnTo>
                  <a:pt x="1381034" y="252342"/>
                </a:lnTo>
                <a:lnTo>
                  <a:pt x="1381034" y="264863"/>
                </a:lnTo>
                <a:lnTo>
                  <a:pt x="1381034" y="276741"/>
                </a:lnTo>
                <a:lnTo>
                  <a:pt x="1381034" y="288781"/>
                </a:lnTo>
                <a:lnTo>
                  <a:pt x="1381034" y="300820"/>
                </a:lnTo>
                <a:lnTo>
                  <a:pt x="1381034" y="312699"/>
                </a:lnTo>
                <a:lnTo>
                  <a:pt x="1381034" y="324738"/>
                </a:lnTo>
                <a:lnTo>
                  <a:pt x="1381034" y="336616"/>
                </a:lnTo>
                <a:lnTo>
                  <a:pt x="1381034" y="348656"/>
                </a:lnTo>
                <a:lnTo>
                  <a:pt x="1381034" y="360695"/>
                </a:lnTo>
                <a:lnTo>
                  <a:pt x="1381034" y="372574"/>
                </a:lnTo>
                <a:lnTo>
                  <a:pt x="1393060" y="384613"/>
                </a:lnTo>
                <a:lnTo>
                  <a:pt x="1393060" y="409012"/>
                </a:lnTo>
                <a:lnTo>
                  <a:pt x="1393060" y="420891"/>
                </a:lnTo>
                <a:lnTo>
                  <a:pt x="1393060" y="432930"/>
                </a:lnTo>
                <a:lnTo>
                  <a:pt x="1393060" y="444970"/>
                </a:lnTo>
                <a:lnTo>
                  <a:pt x="1393060" y="456848"/>
                </a:lnTo>
                <a:lnTo>
                  <a:pt x="1393060" y="468888"/>
                </a:lnTo>
                <a:lnTo>
                  <a:pt x="1393060" y="480927"/>
                </a:lnTo>
                <a:lnTo>
                  <a:pt x="1393060" y="492805"/>
                </a:lnTo>
                <a:lnTo>
                  <a:pt x="1393060" y="517205"/>
                </a:lnTo>
                <a:lnTo>
                  <a:pt x="1393060" y="529244"/>
                </a:lnTo>
                <a:lnTo>
                  <a:pt x="1393060" y="541123"/>
                </a:lnTo>
                <a:lnTo>
                  <a:pt x="1393060" y="553162"/>
                </a:lnTo>
                <a:lnTo>
                  <a:pt x="1393060" y="565201"/>
                </a:lnTo>
                <a:lnTo>
                  <a:pt x="1393060" y="577080"/>
                </a:lnTo>
                <a:lnTo>
                  <a:pt x="1393060" y="589119"/>
                </a:lnTo>
                <a:lnTo>
                  <a:pt x="1393060" y="601159"/>
                </a:lnTo>
                <a:lnTo>
                  <a:pt x="1393060" y="613037"/>
                </a:lnTo>
                <a:lnTo>
                  <a:pt x="1393060" y="625077"/>
                </a:lnTo>
                <a:lnTo>
                  <a:pt x="1393060" y="637116"/>
                </a:lnTo>
                <a:lnTo>
                  <a:pt x="1405086" y="649476"/>
                </a:lnTo>
                <a:lnTo>
                  <a:pt x="1405086" y="661355"/>
                </a:lnTo>
                <a:lnTo>
                  <a:pt x="1405086" y="673394"/>
                </a:lnTo>
                <a:lnTo>
                  <a:pt x="1405086" y="685433"/>
                </a:lnTo>
                <a:lnTo>
                  <a:pt x="1405086" y="673394"/>
                </a:lnTo>
                <a:lnTo>
                  <a:pt x="1405086" y="661355"/>
                </a:lnTo>
                <a:lnTo>
                  <a:pt x="1405086" y="649476"/>
                </a:lnTo>
                <a:lnTo>
                  <a:pt x="1405086" y="637116"/>
                </a:lnTo>
                <a:lnTo>
                  <a:pt x="1405086" y="625077"/>
                </a:lnTo>
                <a:lnTo>
                  <a:pt x="1416952" y="613037"/>
                </a:lnTo>
                <a:lnTo>
                  <a:pt x="1416952" y="601159"/>
                </a:lnTo>
                <a:lnTo>
                  <a:pt x="1416952" y="589119"/>
                </a:lnTo>
                <a:lnTo>
                  <a:pt x="1416952" y="577080"/>
                </a:lnTo>
                <a:lnTo>
                  <a:pt x="1416952" y="565201"/>
                </a:lnTo>
                <a:lnTo>
                  <a:pt x="1416952" y="553162"/>
                </a:lnTo>
                <a:lnTo>
                  <a:pt x="1416952" y="541123"/>
                </a:lnTo>
                <a:lnTo>
                  <a:pt x="1416952" y="529244"/>
                </a:lnTo>
                <a:lnTo>
                  <a:pt x="1416952" y="517205"/>
                </a:lnTo>
                <a:lnTo>
                  <a:pt x="1416952" y="504845"/>
                </a:lnTo>
                <a:lnTo>
                  <a:pt x="1416952" y="480927"/>
                </a:lnTo>
                <a:lnTo>
                  <a:pt x="1416952" y="468888"/>
                </a:lnTo>
                <a:lnTo>
                  <a:pt x="1416952" y="456848"/>
                </a:lnTo>
                <a:lnTo>
                  <a:pt x="1416952" y="444970"/>
                </a:lnTo>
                <a:lnTo>
                  <a:pt x="1416952" y="432930"/>
                </a:lnTo>
                <a:lnTo>
                  <a:pt x="1416952" y="420891"/>
                </a:lnTo>
                <a:lnTo>
                  <a:pt x="1416952" y="396973"/>
                </a:lnTo>
                <a:lnTo>
                  <a:pt x="1416952" y="384613"/>
                </a:lnTo>
                <a:lnTo>
                  <a:pt x="1416952" y="372574"/>
                </a:lnTo>
                <a:lnTo>
                  <a:pt x="1416952" y="360695"/>
                </a:lnTo>
                <a:lnTo>
                  <a:pt x="1416952" y="348656"/>
                </a:lnTo>
                <a:lnTo>
                  <a:pt x="1416952" y="336616"/>
                </a:lnTo>
                <a:lnTo>
                  <a:pt x="1428978" y="324738"/>
                </a:lnTo>
                <a:lnTo>
                  <a:pt x="1428978" y="300820"/>
                </a:lnTo>
                <a:lnTo>
                  <a:pt x="1428978" y="288781"/>
                </a:lnTo>
                <a:lnTo>
                  <a:pt x="1428978" y="276741"/>
                </a:lnTo>
                <a:lnTo>
                  <a:pt x="1428978" y="264863"/>
                </a:lnTo>
                <a:lnTo>
                  <a:pt x="1428978" y="252342"/>
                </a:lnTo>
                <a:lnTo>
                  <a:pt x="1428978" y="240463"/>
                </a:lnTo>
                <a:lnTo>
                  <a:pt x="1428978" y="228424"/>
                </a:lnTo>
                <a:lnTo>
                  <a:pt x="1428978" y="216545"/>
                </a:lnTo>
                <a:lnTo>
                  <a:pt x="1428978" y="204506"/>
                </a:lnTo>
                <a:lnTo>
                  <a:pt x="1428978" y="192467"/>
                </a:lnTo>
                <a:lnTo>
                  <a:pt x="1428978" y="180588"/>
                </a:lnTo>
                <a:lnTo>
                  <a:pt x="1428978" y="168549"/>
                </a:lnTo>
                <a:lnTo>
                  <a:pt x="1428978" y="156510"/>
                </a:lnTo>
                <a:lnTo>
                  <a:pt x="1441004" y="168549"/>
                </a:lnTo>
                <a:lnTo>
                  <a:pt x="1441004" y="180588"/>
                </a:lnTo>
                <a:lnTo>
                  <a:pt x="1441004" y="192467"/>
                </a:lnTo>
                <a:lnTo>
                  <a:pt x="1441004" y="204506"/>
                </a:lnTo>
                <a:lnTo>
                  <a:pt x="1441004" y="216545"/>
                </a:lnTo>
                <a:lnTo>
                  <a:pt x="1441004" y="228424"/>
                </a:lnTo>
                <a:lnTo>
                  <a:pt x="1441004" y="240463"/>
                </a:lnTo>
                <a:lnTo>
                  <a:pt x="1441004" y="252342"/>
                </a:lnTo>
                <a:lnTo>
                  <a:pt x="1441004" y="264863"/>
                </a:lnTo>
                <a:lnTo>
                  <a:pt x="1441004" y="276741"/>
                </a:lnTo>
                <a:lnTo>
                  <a:pt x="1441004" y="288781"/>
                </a:lnTo>
                <a:lnTo>
                  <a:pt x="1441004" y="300820"/>
                </a:lnTo>
                <a:lnTo>
                  <a:pt x="1441004" y="324738"/>
                </a:lnTo>
                <a:lnTo>
                  <a:pt x="1441004" y="336616"/>
                </a:lnTo>
                <a:lnTo>
                  <a:pt x="1441004" y="348656"/>
                </a:lnTo>
                <a:lnTo>
                  <a:pt x="1441004" y="360695"/>
                </a:lnTo>
                <a:lnTo>
                  <a:pt x="1453031" y="372574"/>
                </a:lnTo>
                <a:lnTo>
                  <a:pt x="1453031" y="384613"/>
                </a:lnTo>
                <a:lnTo>
                  <a:pt x="1453031" y="409012"/>
                </a:lnTo>
                <a:lnTo>
                  <a:pt x="1453031" y="420891"/>
                </a:lnTo>
                <a:lnTo>
                  <a:pt x="1453031" y="432930"/>
                </a:lnTo>
                <a:lnTo>
                  <a:pt x="1453031" y="444970"/>
                </a:lnTo>
                <a:lnTo>
                  <a:pt x="1453031" y="468888"/>
                </a:lnTo>
                <a:lnTo>
                  <a:pt x="1453031" y="480927"/>
                </a:lnTo>
                <a:lnTo>
                  <a:pt x="1453031" y="492805"/>
                </a:lnTo>
                <a:lnTo>
                  <a:pt x="1453031" y="504845"/>
                </a:lnTo>
                <a:lnTo>
                  <a:pt x="1453031" y="517205"/>
                </a:lnTo>
                <a:lnTo>
                  <a:pt x="1453031" y="541123"/>
                </a:lnTo>
                <a:lnTo>
                  <a:pt x="1453031" y="553162"/>
                </a:lnTo>
                <a:lnTo>
                  <a:pt x="1453031" y="565201"/>
                </a:lnTo>
                <a:lnTo>
                  <a:pt x="1453031" y="577080"/>
                </a:lnTo>
                <a:lnTo>
                  <a:pt x="1453031" y="589119"/>
                </a:lnTo>
                <a:lnTo>
                  <a:pt x="1453031" y="601159"/>
                </a:lnTo>
                <a:lnTo>
                  <a:pt x="1453031" y="613037"/>
                </a:lnTo>
                <a:lnTo>
                  <a:pt x="1453031" y="625077"/>
                </a:lnTo>
                <a:lnTo>
                  <a:pt x="1453031" y="637116"/>
                </a:lnTo>
                <a:lnTo>
                  <a:pt x="1453031" y="649476"/>
                </a:lnTo>
                <a:lnTo>
                  <a:pt x="1453031" y="661355"/>
                </a:lnTo>
                <a:lnTo>
                  <a:pt x="1464896" y="673394"/>
                </a:lnTo>
                <a:lnTo>
                  <a:pt x="1464896" y="685433"/>
                </a:lnTo>
                <a:lnTo>
                  <a:pt x="1464896" y="697312"/>
                </a:lnTo>
                <a:lnTo>
                  <a:pt x="1464896" y="685433"/>
                </a:lnTo>
                <a:lnTo>
                  <a:pt x="1464896" y="673394"/>
                </a:lnTo>
                <a:lnTo>
                  <a:pt x="1464896" y="661355"/>
                </a:lnTo>
                <a:lnTo>
                  <a:pt x="1464896" y="649476"/>
                </a:lnTo>
                <a:lnTo>
                  <a:pt x="1464896" y="637116"/>
                </a:lnTo>
                <a:lnTo>
                  <a:pt x="1464896" y="625077"/>
                </a:lnTo>
                <a:lnTo>
                  <a:pt x="1464896" y="613037"/>
                </a:lnTo>
                <a:lnTo>
                  <a:pt x="1476923" y="601159"/>
                </a:lnTo>
                <a:lnTo>
                  <a:pt x="1476923" y="589119"/>
                </a:lnTo>
                <a:lnTo>
                  <a:pt x="1476923" y="577080"/>
                </a:lnTo>
                <a:lnTo>
                  <a:pt x="1476923" y="565201"/>
                </a:lnTo>
                <a:lnTo>
                  <a:pt x="1476923" y="553162"/>
                </a:lnTo>
                <a:lnTo>
                  <a:pt x="1476923" y="541123"/>
                </a:lnTo>
                <a:lnTo>
                  <a:pt x="1476923" y="529244"/>
                </a:lnTo>
                <a:lnTo>
                  <a:pt x="1476923" y="517205"/>
                </a:lnTo>
                <a:lnTo>
                  <a:pt x="1476923" y="492805"/>
                </a:lnTo>
                <a:lnTo>
                  <a:pt x="1476923" y="480927"/>
                </a:lnTo>
                <a:lnTo>
                  <a:pt x="1476923" y="468888"/>
                </a:lnTo>
                <a:lnTo>
                  <a:pt x="1476923" y="456848"/>
                </a:lnTo>
                <a:lnTo>
                  <a:pt x="1476923" y="432930"/>
                </a:lnTo>
                <a:lnTo>
                  <a:pt x="1476923" y="420891"/>
                </a:lnTo>
                <a:lnTo>
                  <a:pt x="1476923" y="409012"/>
                </a:lnTo>
                <a:lnTo>
                  <a:pt x="1476923" y="384613"/>
                </a:lnTo>
                <a:lnTo>
                  <a:pt x="1476923" y="372574"/>
                </a:lnTo>
                <a:lnTo>
                  <a:pt x="1476923" y="360695"/>
                </a:lnTo>
                <a:lnTo>
                  <a:pt x="1476923" y="348656"/>
                </a:lnTo>
                <a:lnTo>
                  <a:pt x="1476923" y="324738"/>
                </a:lnTo>
                <a:lnTo>
                  <a:pt x="1476923" y="312699"/>
                </a:lnTo>
                <a:lnTo>
                  <a:pt x="1476923" y="300820"/>
                </a:lnTo>
                <a:lnTo>
                  <a:pt x="1476923" y="288781"/>
                </a:lnTo>
                <a:lnTo>
                  <a:pt x="1488949" y="276741"/>
                </a:lnTo>
                <a:lnTo>
                  <a:pt x="1488949" y="264863"/>
                </a:lnTo>
                <a:lnTo>
                  <a:pt x="1488949" y="252342"/>
                </a:lnTo>
                <a:lnTo>
                  <a:pt x="1488949" y="240463"/>
                </a:lnTo>
                <a:lnTo>
                  <a:pt x="1488949" y="228424"/>
                </a:lnTo>
                <a:lnTo>
                  <a:pt x="1488949" y="216545"/>
                </a:lnTo>
                <a:lnTo>
                  <a:pt x="1488949" y="204506"/>
                </a:lnTo>
                <a:lnTo>
                  <a:pt x="1488949" y="192467"/>
                </a:lnTo>
                <a:lnTo>
                  <a:pt x="1488949" y="180588"/>
                </a:lnTo>
                <a:lnTo>
                  <a:pt x="1488949" y="168549"/>
                </a:lnTo>
                <a:lnTo>
                  <a:pt x="1488949" y="156510"/>
                </a:lnTo>
                <a:lnTo>
                  <a:pt x="1488949" y="144631"/>
                </a:lnTo>
                <a:lnTo>
                  <a:pt x="1488949" y="156510"/>
                </a:lnTo>
                <a:lnTo>
                  <a:pt x="1500975" y="168549"/>
                </a:lnTo>
                <a:lnTo>
                  <a:pt x="1500975" y="180588"/>
                </a:lnTo>
                <a:lnTo>
                  <a:pt x="1500975" y="192467"/>
                </a:lnTo>
                <a:lnTo>
                  <a:pt x="1500975" y="204506"/>
                </a:lnTo>
                <a:lnTo>
                  <a:pt x="1500975" y="216545"/>
                </a:lnTo>
                <a:lnTo>
                  <a:pt x="1500975" y="228424"/>
                </a:lnTo>
                <a:lnTo>
                  <a:pt x="1500975" y="240463"/>
                </a:lnTo>
                <a:lnTo>
                  <a:pt x="1500975" y="252342"/>
                </a:lnTo>
                <a:lnTo>
                  <a:pt x="1500975" y="264863"/>
                </a:lnTo>
                <a:lnTo>
                  <a:pt x="1500975" y="276741"/>
                </a:lnTo>
                <a:lnTo>
                  <a:pt x="1500975" y="288781"/>
                </a:lnTo>
                <a:lnTo>
                  <a:pt x="1500975" y="312699"/>
                </a:lnTo>
                <a:lnTo>
                  <a:pt x="1500975" y="324738"/>
                </a:lnTo>
                <a:lnTo>
                  <a:pt x="1500975" y="336616"/>
                </a:lnTo>
                <a:lnTo>
                  <a:pt x="1500975" y="348656"/>
                </a:lnTo>
                <a:lnTo>
                  <a:pt x="1500975" y="372574"/>
                </a:lnTo>
                <a:lnTo>
                  <a:pt x="1500975" y="384613"/>
                </a:lnTo>
                <a:lnTo>
                  <a:pt x="1500975" y="396973"/>
                </a:lnTo>
                <a:lnTo>
                  <a:pt x="1500975" y="420891"/>
                </a:lnTo>
                <a:lnTo>
                  <a:pt x="1500975" y="432930"/>
                </a:lnTo>
                <a:lnTo>
                  <a:pt x="1513001" y="444970"/>
                </a:lnTo>
                <a:lnTo>
                  <a:pt x="1513001" y="468888"/>
                </a:lnTo>
                <a:lnTo>
                  <a:pt x="1513001" y="480927"/>
                </a:lnTo>
                <a:lnTo>
                  <a:pt x="1513001" y="492805"/>
                </a:lnTo>
                <a:lnTo>
                  <a:pt x="1513001" y="517205"/>
                </a:lnTo>
                <a:lnTo>
                  <a:pt x="1513001" y="529244"/>
                </a:lnTo>
                <a:lnTo>
                  <a:pt x="1513001" y="541123"/>
                </a:lnTo>
                <a:lnTo>
                  <a:pt x="1513001" y="553162"/>
                </a:lnTo>
                <a:lnTo>
                  <a:pt x="1513001" y="565201"/>
                </a:lnTo>
                <a:lnTo>
                  <a:pt x="1513001" y="589119"/>
                </a:lnTo>
                <a:lnTo>
                  <a:pt x="1513001" y="601159"/>
                </a:lnTo>
                <a:lnTo>
                  <a:pt x="1513001" y="613037"/>
                </a:lnTo>
                <a:lnTo>
                  <a:pt x="1513001" y="625077"/>
                </a:lnTo>
                <a:lnTo>
                  <a:pt x="1513001" y="637116"/>
                </a:lnTo>
                <a:lnTo>
                  <a:pt x="1513001" y="649476"/>
                </a:lnTo>
                <a:lnTo>
                  <a:pt x="1513001" y="661355"/>
                </a:lnTo>
                <a:lnTo>
                  <a:pt x="1513001" y="673394"/>
                </a:lnTo>
                <a:lnTo>
                  <a:pt x="1513001" y="685433"/>
                </a:lnTo>
                <a:lnTo>
                  <a:pt x="1513001" y="697312"/>
                </a:lnTo>
                <a:lnTo>
                  <a:pt x="1524867" y="709351"/>
                </a:lnTo>
                <a:lnTo>
                  <a:pt x="1524867" y="697312"/>
                </a:lnTo>
                <a:lnTo>
                  <a:pt x="1524867" y="685433"/>
                </a:lnTo>
                <a:lnTo>
                  <a:pt x="1524867" y="673394"/>
                </a:lnTo>
                <a:lnTo>
                  <a:pt x="1524867" y="661355"/>
                </a:lnTo>
                <a:lnTo>
                  <a:pt x="1524867" y="649476"/>
                </a:lnTo>
                <a:lnTo>
                  <a:pt x="1524867" y="637116"/>
                </a:lnTo>
                <a:lnTo>
                  <a:pt x="1524867" y="625077"/>
                </a:lnTo>
                <a:lnTo>
                  <a:pt x="1524867" y="613037"/>
                </a:lnTo>
                <a:lnTo>
                  <a:pt x="1524867" y="589119"/>
                </a:lnTo>
                <a:lnTo>
                  <a:pt x="1524867" y="577080"/>
                </a:lnTo>
                <a:lnTo>
                  <a:pt x="1524867" y="565201"/>
                </a:lnTo>
                <a:lnTo>
                  <a:pt x="1524867" y="553162"/>
                </a:lnTo>
                <a:lnTo>
                  <a:pt x="1536893" y="541123"/>
                </a:lnTo>
                <a:lnTo>
                  <a:pt x="1536893" y="517205"/>
                </a:lnTo>
                <a:lnTo>
                  <a:pt x="1536893" y="504845"/>
                </a:lnTo>
                <a:lnTo>
                  <a:pt x="1536893" y="492805"/>
                </a:lnTo>
                <a:lnTo>
                  <a:pt x="1536893" y="468888"/>
                </a:lnTo>
                <a:lnTo>
                  <a:pt x="1536893" y="456848"/>
                </a:lnTo>
                <a:lnTo>
                  <a:pt x="1536893" y="444970"/>
                </a:lnTo>
                <a:lnTo>
                  <a:pt x="1536893" y="420891"/>
                </a:lnTo>
                <a:lnTo>
                  <a:pt x="1536893" y="409012"/>
                </a:lnTo>
                <a:lnTo>
                  <a:pt x="1536893" y="384613"/>
                </a:lnTo>
                <a:lnTo>
                  <a:pt x="1536893" y="372574"/>
                </a:lnTo>
                <a:lnTo>
                  <a:pt x="1536893" y="360695"/>
                </a:lnTo>
                <a:lnTo>
                  <a:pt x="1536893" y="336616"/>
                </a:lnTo>
                <a:lnTo>
                  <a:pt x="1536893" y="324738"/>
                </a:lnTo>
                <a:lnTo>
                  <a:pt x="1536893" y="312699"/>
                </a:lnTo>
                <a:lnTo>
                  <a:pt x="1536893" y="288781"/>
                </a:lnTo>
                <a:lnTo>
                  <a:pt x="1536893" y="276741"/>
                </a:lnTo>
                <a:lnTo>
                  <a:pt x="1536893" y="264863"/>
                </a:lnTo>
                <a:lnTo>
                  <a:pt x="1536893" y="252342"/>
                </a:lnTo>
                <a:lnTo>
                  <a:pt x="1536893" y="240463"/>
                </a:lnTo>
                <a:lnTo>
                  <a:pt x="1536893" y="228424"/>
                </a:lnTo>
                <a:lnTo>
                  <a:pt x="1536893" y="216545"/>
                </a:lnTo>
                <a:lnTo>
                  <a:pt x="1536893" y="204506"/>
                </a:lnTo>
                <a:lnTo>
                  <a:pt x="1549240" y="192467"/>
                </a:lnTo>
                <a:lnTo>
                  <a:pt x="1549240" y="180588"/>
                </a:lnTo>
                <a:lnTo>
                  <a:pt x="1549240" y="168549"/>
                </a:lnTo>
                <a:lnTo>
                  <a:pt x="1549240" y="156510"/>
                </a:lnTo>
                <a:lnTo>
                  <a:pt x="1549240" y="144631"/>
                </a:lnTo>
                <a:lnTo>
                  <a:pt x="1549240" y="132271"/>
                </a:lnTo>
                <a:lnTo>
                  <a:pt x="1549240" y="144631"/>
                </a:lnTo>
                <a:lnTo>
                  <a:pt x="1549240" y="156510"/>
                </a:lnTo>
                <a:lnTo>
                  <a:pt x="1549240" y="168549"/>
                </a:lnTo>
                <a:lnTo>
                  <a:pt x="1549240" y="180588"/>
                </a:lnTo>
                <a:lnTo>
                  <a:pt x="1549240" y="192467"/>
                </a:lnTo>
                <a:lnTo>
                  <a:pt x="1549240" y="204506"/>
                </a:lnTo>
                <a:lnTo>
                  <a:pt x="1561266" y="216545"/>
                </a:lnTo>
                <a:lnTo>
                  <a:pt x="1561266" y="228424"/>
                </a:lnTo>
                <a:lnTo>
                  <a:pt x="1561266" y="240463"/>
                </a:lnTo>
                <a:lnTo>
                  <a:pt x="1561266" y="252342"/>
                </a:lnTo>
                <a:lnTo>
                  <a:pt x="1561266" y="264863"/>
                </a:lnTo>
                <a:lnTo>
                  <a:pt x="1561266" y="276741"/>
                </a:lnTo>
                <a:lnTo>
                  <a:pt x="1561266" y="300820"/>
                </a:lnTo>
                <a:lnTo>
                  <a:pt x="1561266" y="312699"/>
                </a:lnTo>
                <a:lnTo>
                  <a:pt x="1561266" y="324738"/>
                </a:lnTo>
                <a:lnTo>
                  <a:pt x="1561266" y="348656"/>
                </a:lnTo>
                <a:lnTo>
                  <a:pt x="1561266" y="360695"/>
                </a:lnTo>
                <a:lnTo>
                  <a:pt x="1561266" y="384613"/>
                </a:lnTo>
                <a:lnTo>
                  <a:pt x="1561266" y="396973"/>
                </a:lnTo>
                <a:lnTo>
                  <a:pt x="1561266" y="409012"/>
                </a:lnTo>
                <a:lnTo>
                  <a:pt x="1561266" y="432930"/>
                </a:lnTo>
                <a:lnTo>
                  <a:pt x="1561266" y="444970"/>
                </a:lnTo>
                <a:lnTo>
                  <a:pt x="1561266" y="468888"/>
                </a:lnTo>
                <a:lnTo>
                  <a:pt x="1561266" y="480927"/>
                </a:lnTo>
                <a:lnTo>
                  <a:pt x="1561266" y="504845"/>
                </a:lnTo>
                <a:lnTo>
                  <a:pt x="1561266" y="517205"/>
                </a:lnTo>
                <a:lnTo>
                  <a:pt x="1561266" y="529244"/>
                </a:lnTo>
                <a:lnTo>
                  <a:pt x="1561266" y="553162"/>
                </a:lnTo>
                <a:lnTo>
                  <a:pt x="1561266" y="565201"/>
                </a:lnTo>
                <a:lnTo>
                  <a:pt x="1573292" y="577080"/>
                </a:lnTo>
                <a:lnTo>
                  <a:pt x="1573292" y="601159"/>
                </a:lnTo>
                <a:lnTo>
                  <a:pt x="1573292" y="613037"/>
                </a:lnTo>
                <a:lnTo>
                  <a:pt x="1573292" y="625077"/>
                </a:lnTo>
                <a:lnTo>
                  <a:pt x="1573292" y="637116"/>
                </a:lnTo>
                <a:lnTo>
                  <a:pt x="1573292" y="649476"/>
                </a:lnTo>
                <a:lnTo>
                  <a:pt x="1573292" y="661355"/>
                </a:lnTo>
                <a:lnTo>
                  <a:pt x="1573292" y="673394"/>
                </a:lnTo>
                <a:lnTo>
                  <a:pt x="1573292" y="685433"/>
                </a:lnTo>
                <a:lnTo>
                  <a:pt x="1573292" y="697312"/>
                </a:lnTo>
                <a:lnTo>
                  <a:pt x="1573292" y="709351"/>
                </a:lnTo>
                <a:lnTo>
                  <a:pt x="1573292" y="721390"/>
                </a:lnTo>
                <a:lnTo>
                  <a:pt x="1573292" y="709351"/>
                </a:lnTo>
                <a:lnTo>
                  <a:pt x="1585318" y="697312"/>
                </a:lnTo>
                <a:lnTo>
                  <a:pt x="1585318" y="685433"/>
                </a:lnTo>
                <a:lnTo>
                  <a:pt x="1585318" y="673394"/>
                </a:lnTo>
                <a:lnTo>
                  <a:pt x="1585318" y="661355"/>
                </a:lnTo>
                <a:lnTo>
                  <a:pt x="1585318" y="649476"/>
                </a:lnTo>
                <a:lnTo>
                  <a:pt x="1585318" y="637116"/>
                </a:lnTo>
                <a:lnTo>
                  <a:pt x="1585318" y="625077"/>
                </a:lnTo>
                <a:lnTo>
                  <a:pt x="1585318" y="613037"/>
                </a:lnTo>
                <a:lnTo>
                  <a:pt x="1585318" y="589119"/>
                </a:lnTo>
                <a:lnTo>
                  <a:pt x="1585318" y="577080"/>
                </a:lnTo>
                <a:lnTo>
                  <a:pt x="1585318" y="565201"/>
                </a:lnTo>
                <a:lnTo>
                  <a:pt x="1585318" y="553162"/>
                </a:lnTo>
                <a:lnTo>
                  <a:pt x="1585318" y="529244"/>
                </a:lnTo>
                <a:lnTo>
                  <a:pt x="1585318" y="517205"/>
                </a:lnTo>
                <a:lnTo>
                  <a:pt x="1585318" y="492805"/>
                </a:lnTo>
                <a:lnTo>
                  <a:pt x="1585318" y="480927"/>
                </a:lnTo>
                <a:lnTo>
                  <a:pt x="1585318" y="456848"/>
                </a:lnTo>
                <a:lnTo>
                  <a:pt x="1585318" y="444970"/>
                </a:lnTo>
                <a:lnTo>
                  <a:pt x="1585318" y="420891"/>
                </a:lnTo>
                <a:lnTo>
                  <a:pt x="1585318" y="409012"/>
                </a:lnTo>
                <a:lnTo>
                  <a:pt x="1585318" y="384613"/>
                </a:lnTo>
                <a:lnTo>
                  <a:pt x="1585318" y="372574"/>
                </a:lnTo>
                <a:lnTo>
                  <a:pt x="1597184" y="348656"/>
                </a:lnTo>
                <a:lnTo>
                  <a:pt x="1597184" y="336616"/>
                </a:lnTo>
                <a:lnTo>
                  <a:pt x="1597184" y="324738"/>
                </a:lnTo>
                <a:lnTo>
                  <a:pt x="1597184" y="300820"/>
                </a:lnTo>
                <a:lnTo>
                  <a:pt x="1597184" y="288781"/>
                </a:lnTo>
                <a:lnTo>
                  <a:pt x="1597184" y="264863"/>
                </a:lnTo>
                <a:lnTo>
                  <a:pt x="1597184" y="252342"/>
                </a:lnTo>
                <a:lnTo>
                  <a:pt x="1597184" y="240463"/>
                </a:lnTo>
                <a:lnTo>
                  <a:pt x="1597184" y="228424"/>
                </a:lnTo>
                <a:lnTo>
                  <a:pt x="1597184" y="216545"/>
                </a:lnTo>
                <a:lnTo>
                  <a:pt x="1597184" y="204506"/>
                </a:lnTo>
                <a:lnTo>
                  <a:pt x="1597184" y="192467"/>
                </a:lnTo>
                <a:lnTo>
                  <a:pt x="1597184" y="180588"/>
                </a:lnTo>
                <a:lnTo>
                  <a:pt x="1597184" y="168549"/>
                </a:lnTo>
                <a:lnTo>
                  <a:pt x="1597184" y="156510"/>
                </a:lnTo>
                <a:lnTo>
                  <a:pt x="1597184" y="144631"/>
                </a:lnTo>
                <a:lnTo>
                  <a:pt x="1609210" y="132271"/>
                </a:lnTo>
                <a:lnTo>
                  <a:pt x="1609210" y="144631"/>
                </a:lnTo>
                <a:lnTo>
                  <a:pt x="1609210" y="156510"/>
                </a:lnTo>
                <a:lnTo>
                  <a:pt x="1609210" y="168549"/>
                </a:lnTo>
                <a:lnTo>
                  <a:pt x="1609210" y="180588"/>
                </a:lnTo>
                <a:lnTo>
                  <a:pt x="1609210" y="192467"/>
                </a:lnTo>
                <a:lnTo>
                  <a:pt x="1609210" y="204506"/>
                </a:lnTo>
                <a:lnTo>
                  <a:pt x="1609210" y="216545"/>
                </a:lnTo>
                <a:lnTo>
                  <a:pt x="1609210" y="240463"/>
                </a:lnTo>
                <a:lnTo>
                  <a:pt x="1609210" y="252342"/>
                </a:lnTo>
                <a:lnTo>
                  <a:pt x="1609210" y="264863"/>
                </a:lnTo>
                <a:lnTo>
                  <a:pt x="1609210" y="276741"/>
                </a:lnTo>
                <a:lnTo>
                  <a:pt x="1609210" y="300820"/>
                </a:lnTo>
                <a:lnTo>
                  <a:pt x="1609210" y="312699"/>
                </a:lnTo>
                <a:lnTo>
                  <a:pt x="1609210" y="336616"/>
                </a:lnTo>
                <a:lnTo>
                  <a:pt x="1609210" y="348656"/>
                </a:lnTo>
                <a:lnTo>
                  <a:pt x="1609210" y="372574"/>
                </a:lnTo>
                <a:lnTo>
                  <a:pt x="1609210" y="384613"/>
                </a:lnTo>
                <a:lnTo>
                  <a:pt x="1621236" y="409012"/>
                </a:lnTo>
                <a:lnTo>
                  <a:pt x="1621236" y="420891"/>
                </a:lnTo>
                <a:lnTo>
                  <a:pt x="1621236" y="444970"/>
                </a:lnTo>
                <a:lnTo>
                  <a:pt x="1621236" y="456848"/>
                </a:lnTo>
                <a:lnTo>
                  <a:pt x="1621236" y="480927"/>
                </a:lnTo>
                <a:lnTo>
                  <a:pt x="1621236" y="492805"/>
                </a:lnTo>
                <a:lnTo>
                  <a:pt x="1621236" y="517205"/>
                </a:lnTo>
                <a:lnTo>
                  <a:pt x="1621236" y="529244"/>
                </a:lnTo>
                <a:lnTo>
                  <a:pt x="1621236" y="553162"/>
                </a:lnTo>
                <a:lnTo>
                  <a:pt x="1621236" y="565201"/>
                </a:lnTo>
                <a:lnTo>
                  <a:pt x="1621236" y="589119"/>
                </a:lnTo>
                <a:lnTo>
                  <a:pt x="1621236" y="601159"/>
                </a:lnTo>
                <a:lnTo>
                  <a:pt x="1621236" y="613037"/>
                </a:lnTo>
                <a:lnTo>
                  <a:pt x="1621236" y="625077"/>
                </a:lnTo>
                <a:lnTo>
                  <a:pt x="1621236" y="649476"/>
                </a:lnTo>
                <a:lnTo>
                  <a:pt x="1621236" y="661355"/>
                </a:lnTo>
                <a:lnTo>
                  <a:pt x="1621236" y="673394"/>
                </a:lnTo>
                <a:lnTo>
                  <a:pt x="1621236" y="685433"/>
                </a:lnTo>
                <a:lnTo>
                  <a:pt x="1621236" y="697312"/>
                </a:lnTo>
                <a:lnTo>
                  <a:pt x="1621236" y="709351"/>
                </a:lnTo>
                <a:lnTo>
                  <a:pt x="1633262" y="721390"/>
                </a:lnTo>
                <a:lnTo>
                  <a:pt x="1633262" y="733269"/>
                </a:lnTo>
                <a:lnTo>
                  <a:pt x="1633262" y="721390"/>
                </a:lnTo>
                <a:lnTo>
                  <a:pt x="1633262" y="709351"/>
                </a:lnTo>
                <a:lnTo>
                  <a:pt x="1633262" y="697312"/>
                </a:lnTo>
                <a:lnTo>
                  <a:pt x="1633262" y="685433"/>
                </a:lnTo>
                <a:lnTo>
                  <a:pt x="1633262" y="673394"/>
                </a:lnTo>
                <a:lnTo>
                  <a:pt x="1633262" y="661355"/>
                </a:lnTo>
                <a:lnTo>
                  <a:pt x="1633262" y="649476"/>
                </a:lnTo>
                <a:lnTo>
                  <a:pt x="1633262" y="625077"/>
                </a:lnTo>
                <a:lnTo>
                  <a:pt x="1633262" y="613037"/>
                </a:lnTo>
                <a:lnTo>
                  <a:pt x="1633262" y="601159"/>
                </a:lnTo>
                <a:lnTo>
                  <a:pt x="1633262" y="589119"/>
                </a:lnTo>
                <a:lnTo>
                  <a:pt x="1633262" y="565201"/>
                </a:lnTo>
                <a:lnTo>
                  <a:pt x="1633262" y="553162"/>
                </a:lnTo>
                <a:lnTo>
                  <a:pt x="1645128" y="529244"/>
                </a:lnTo>
                <a:lnTo>
                  <a:pt x="1645128" y="517205"/>
                </a:lnTo>
                <a:lnTo>
                  <a:pt x="1645128" y="492805"/>
                </a:lnTo>
                <a:lnTo>
                  <a:pt x="1645128" y="480927"/>
                </a:lnTo>
                <a:lnTo>
                  <a:pt x="1645128" y="456848"/>
                </a:lnTo>
                <a:lnTo>
                  <a:pt x="1645128" y="432930"/>
                </a:lnTo>
                <a:lnTo>
                  <a:pt x="1645128" y="420891"/>
                </a:lnTo>
                <a:lnTo>
                  <a:pt x="1645128" y="396973"/>
                </a:lnTo>
                <a:lnTo>
                  <a:pt x="1645128" y="384613"/>
                </a:lnTo>
                <a:lnTo>
                  <a:pt x="1645128" y="360695"/>
                </a:lnTo>
                <a:lnTo>
                  <a:pt x="1645128" y="336616"/>
                </a:lnTo>
                <a:lnTo>
                  <a:pt x="1645128" y="324738"/>
                </a:lnTo>
                <a:lnTo>
                  <a:pt x="1645128" y="300820"/>
                </a:lnTo>
                <a:lnTo>
                  <a:pt x="1645128" y="288781"/>
                </a:lnTo>
                <a:lnTo>
                  <a:pt x="1645128" y="264863"/>
                </a:lnTo>
                <a:lnTo>
                  <a:pt x="1645128" y="252342"/>
                </a:lnTo>
                <a:lnTo>
                  <a:pt x="1645128" y="240463"/>
                </a:lnTo>
                <a:lnTo>
                  <a:pt x="1645128" y="228424"/>
                </a:lnTo>
                <a:lnTo>
                  <a:pt x="1645128" y="204506"/>
                </a:lnTo>
                <a:lnTo>
                  <a:pt x="1645128" y="192467"/>
                </a:lnTo>
                <a:lnTo>
                  <a:pt x="1645128" y="180588"/>
                </a:lnTo>
                <a:lnTo>
                  <a:pt x="1645128" y="168549"/>
                </a:lnTo>
                <a:lnTo>
                  <a:pt x="1657154" y="156510"/>
                </a:lnTo>
                <a:lnTo>
                  <a:pt x="1657154" y="144631"/>
                </a:lnTo>
                <a:lnTo>
                  <a:pt x="1657154" y="132271"/>
                </a:lnTo>
                <a:lnTo>
                  <a:pt x="1657154" y="120231"/>
                </a:lnTo>
                <a:lnTo>
                  <a:pt x="1657154" y="132271"/>
                </a:lnTo>
                <a:lnTo>
                  <a:pt x="1657154" y="144631"/>
                </a:lnTo>
                <a:lnTo>
                  <a:pt x="1657154" y="156510"/>
                </a:lnTo>
                <a:lnTo>
                  <a:pt x="1657154" y="168549"/>
                </a:lnTo>
                <a:lnTo>
                  <a:pt x="1657154" y="180588"/>
                </a:lnTo>
                <a:lnTo>
                  <a:pt x="1657154" y="192467"/>
                </a:lnTo>
                <a:lnTo>
                  <a:pt x="1657154" y="204506"/>
                </a:lnTo>
                <a:lnTo>
                  <a:pt x="1657154" y="216545"/>
                </a:lnTo>
                <a:lnTo>
                  <a:pt x="1657154" y="240463"/>
                </a:lnTo>
                <a:lnTo>
                  <a:pt x="1669181" y="252342"/>
                </a:lnTo>
                <a:lnTo>
                  <a:pt x="1669181" y="264863"/>
                </a:lnTo>
                <a:lnTo>
                  <a:pt x="1669181" y="288781"/>
                </a:lnTo>
                <a:lnTo>
                  <a:pt x="1669181" y="300820"/>
                </a:lnTo>
                <a:lnTo>
                  <a:pt x="1669181" y="324738"/>
                </a:lnTo>
                <a:lnTo>
                  <a:pt x="1669181" y="348656"/>
                </a:lnTo>
                <a:lnTo>
                  <a:pt x="1669181" y="360695"/>
                </a:lnTo>
                <a:lnTo>
                  <a:pt x="1669181" y="384613"/>
                </a:lnTo>
                <a:lnTo>
                  <a:pt x="1669181" y="396973"/>
                </a:lnTo>
                <a:lnTo>
                  <a:pt x="1669181" y="420891"/>
                </a:lnTo>
                <a:lnTo>
                  <a:pt x="1669181" y="444970"/>
                </a:lnTo>
                <a:lnTo>
                  <a:pt x="1669181" y="456848"/>
                </a:lnTo>
                <a:lnTo>
                  <a:pt x="1669181" y="480927"/>
                </a:lnTo>
                <a:lnTo>
                  <a:pt x="1669181" y="504845"/>
                </a:lnTo>
                <a:lnTo>
                  <a:pt x="1669181" y="517205"/>
                </a:lnTo>
                <a:lnTo>
                  <a:pt x="1669181" y="541123"/>
                </a:lnTo>
                <a:lnTo>
                  <a:pt x="1669181" y="565201"/>
                </a:lnTo>
                <a:lnTo>
                  <a:pt x="1669181" y="577080"/>
                </a:lnTo>
                <a:lnTo>
                  <a:pt x="1669181" y="589119"/>
                </a:lnTo>
                <a:lnTo>
                  <a:pt x="1669181" y="613037"/>
                </a:lnTo>
                <a:lnTo>
                  <a:pt x="1669181" y="625077"/>
                </a:lnTo>
                <a:lnTo>
                  <a:pt x="1669181" y="637116"/>
                </a:lnTo>
                <a:lnTo>
                  <a:pt x="1669181" y="661355"/>
                </a:lnTo>
                <a:lnTo>
                  <a:pt x="1681207" y="673394"/>
                </a:lnTo>
                <a:lnTo>
                  <a:pt x="1681207" y="685433"/>
                </a:lnTo>
                <a:lnTo>
                  <a:pt x="1681207" y="697312"/>
                </a:lnTo>
                <a:lnTo>
                  <a:pt x="1681207" y="709351"/>
                </a:lnTo>
                <a:lnTo>
                  <a:pt x="1681207" y="721390"/>
                </a:lnTo>
                <a:lnTo>
                  <a:pt x="1681207" y="733269"/>
                </a:lnTo>
                <a:lnTo>
                  <a:pt x="1681207" y="745308"/>
                </a:lnTo>
                <a:lnTo>
                  <a:pt x="1681207" y="733269"/>
                </a:lnTo>
                <a:lnTo>
                  <a:pt x="1681207" y="721390"/>
                </a:lnTo>
                <a:lnTo>
                  <a:pt x="1681207" y="709351"/>
                </a:lnTo>
                <a:lnTo>
                  <a:pt x="1681207" y="697312"/>
                </a:lnTo>
                <a:lnTo>
                  <a:pt x="1681207" y="685433"/>
                </a:lnTo>
                <a:lnTo>
                  <a:pt x="1681207" y="673394"/>
                </a:lnTo>
                <a:lnTo>
                  <a:pt x="1681207" y="661355"/>
                </a:lnTo>
                <a:lnTo>
                  <a:pt x="1693072" y="649476"/>
                </a:lnTo>
                <a:lnTo>
                  <a:pt x="1693072" y="637116"/>
                </a:lnTo>
                <a:lnTo>
                  <a:pt x="1693072" y="625077"/>
                </a:lnTo>
                <a:lnTo>
                  <a:pt x="1693072" y="601159"/>
                </a:lnTo>
                <a:lnTo>
                  <a:pt x="1693072" y="589119"/>
                </a:lnTo>
                <a:lnTo>
                  <a:pt x="1693072" y="565201"/>
                </a:lnTo>
                <a:lnTo>
                  <a:pt x="1693072" y="553162"/>
                </a:lnTo>
                <a:lnTo>
                  <a:pt x="1693072" y="529244"/>
                </a:lnTo>
                <a:lnTo>
                  <a:pt x="1693072" y="504845"/>
                </a:lnTo>
                <a:lnTo>
                  <a:pt x="1693072" y="492805"/>
                </a:lnTo>
                <a:lnTo>
                  <a:pt x="1693072" y="468888"/>
                </a:lnTo>
                <a:lnTo>
                  <a:pt x="1693072" y="444970"/>
                </a:lnTo>
                <a:lnTo>
                  <a:pt x="1693072" y="432930"/>
                </a:lnTo>
                <a:lnTo>
                  <a:pt x="1693072" y="409012"/>
                </a:lnTo>
                <a:lnTo>
                  <a:pt x="1693072" y="384613"/>
                </a:lnTo>
                <a:lnTo>
                  <a:pt x="1693072" y="360695"/>
                </a:lnTo>
                <a:lnTo>
                  <a:pt x="1693072" y="348656"/>
                </a:lnTo>
                <a:lnTo>
                  <a:pt x="1693072" y="324738"/>
                </a:lnTo>
                <a:lnTo>
                  <a:pt x="1693072" y="312699"/>
                </a:lnTo>
                <a:lnTo>
                  <a:pt x="1693072" y="288781"/>
                </a:lnTo>
                <a:lnTo>
                  <a:pt x="1693072" y="264863"/>
                </a:lnTo>
                <a:lnTo>
                  <a:pt x="1693072" y="252342"/>
                </a:lnTo>
                <a:lnTo>
                  <a:pt x="1693072" y="240463"/>
                </a:lnTo>
                <a:lnTo>
                  <a:pt x="1705099" y="216545"/>
                </a:lnTo>
                <a:lnTo>
                  <a:pt x="1705099" y="204506"/>
                </a:lnTo>
                <a:lnTo>
                  <a:pt x="1705099" y="192467"/>
                </a:lnTo>
                <a:lnTo>
                  <a:pt x="1705099" y="180588"/>
                </a:lnTo>
                <a:lnTo>
                  <a:pt x="1705099" y="156510"/>
                </a:lnTo>
                <a:lnTo>
                  <a:pt x="1705099" y="144631"/>
                </a:lnTo>
                <a:lnTo>
                  <a:pt x="1705099" y="132271"/>
                </a:lnTo>
                <a:lnTo>
                  <a:pt x="1705099" y="120231"/>
                </a:lnTo>
                <a:lnTo>
                  <a:pt x="1705099" y="108192"/>
                </a:lnTo>
                <a:lnTo>
                  <a:pt x="1705099" y="120231"/>
                </a:lnTo>
                <a:lnTo>
                  <a:pt x="1705099" y="132271"/>
                </a:lnTo>
                <a:lnTo>
                  <a:pt x="1705099" y="144631"/>
                </a:lnTo>
                <a:lnTo>
                  <a:pt x="1705099" y="156510"/>
                </a:lnTo>
                <a:lnTo>
                  <a:pt x="1717125" y="168549"/>
                </a:lnTo>
                <a:lnTo>
                  <a:pt x="1717125" y="180588"/>
                </a:lnTo>
                <a:lnTo>
                  <a:pt x="1717125" y="192467"/>
                </a:lnTo>
                <a:lnTo>
                  <a:pt x="1717125" y="204506"/>
                </a:lnTo>
                <a:lnTo>
                  <a:pt x="1717125" y="228424"/>
                </a:lnTo>
                <a:lnTo>
                  <a:pt x="1717125" y="240463"/>
                </a:lnTo>
                <a:lnTo>
                  <a:pt x="1717125" y="264863"/>
                </a:lnTo>
                <a:lnTo>
                  <a:pt x="1717125" y="276741"/>
                </a:lnTo>
                <a:lnTo>
                  <a:pt x="1717125" y="300820"/>
                </a:lnTo>
                <a:lnTo>
                  <a:pt x="1717125" y="312699"/>
                </a:lnTo>
                <a:lnTo>
                  <a:pt x="1717125" y="336616"/>
                </a:lnTo>
                <a:lnTo>
                  <a:pt x="1717125" y="360695"/>
                </a:lnTo>
                <a:lnTo>
                  <a:pt x="1717125" y="384613"/>
                </a:lnTo>
                <a:lnTo>
                  <a:pt x="1717125" y="396973"/>
                </a:lnTo>
                <a:lnTo>
                  <a:pt x="1717125" y="420891"/>
                </a:lnTo>
                <a:lnTo>
                  <a:pt x="1717125" y="444970"/>
                </a:lnTo>
                <a:lnTo>
                  <a:pt x="1717125" y="468888"/>
                </a:lnTo>
                <a:lnTo>
                  <a:pt x="1717125" y="480927"/>
                </a:lnTo>
                <a:lnTo>
                  <a:pt x="1717125" y="504845"/>
                </a:lnTo>
                <a:lnTo>
                  <a:pt x="1717125" y="529244"/>
                </a:lnTo>
                <a:lnTo>
                  <a:pt x="1717125" y="553162"/>
                </a:lnTo>
                <a:lnTo>
                  <a:pt x="1717125" y="565201"/>
                </a:lnTo>
                <a:lnTo>
                  <a:pt x="1717125" y="589119"/>
                </a:lnTo>
                <a:lnTo>
                  <a:pt x="1717125" y="601159"/>
                </a:lnTo>
                <a:lnTo>
                  <a:pt x="1729151" y="625077"/>
                </a:lnTo>
                <a:lnTo>
                  <a:pt x="1729151" y="637116"/>
                </a:lnTo>
                <a:lnTo>
                  <a:pt x="1729151" y="649476"/>
                </a:lnTo>
                <a:lnTo>
                  <a:pt x="1729151" y="673394"/>
                </a:lnTo>
                <a:lnTo>
                  <a:pt x="1729151" y="685433"/>
                </a:lnTo>
                <a:lnTo>
                  <a:pt x="1729151" y="697312"/>
                </a:lnTo>
                <a:lnTo>
                  <a:pt x="1729151" y="709351"/>
                </a:lnTo>
                <a:lnTo>
                  <a:pt x="1729151" y="721390"/>
                </a:lnTo>
                <a:lnTo>
                  <a:pt x="1729151" y="733269"/>
                </a:lnTo>
                <a:lnTo>
                  <a:pt x="1729151" y="745308"/>
                </a:lnTo>
                <a:lnTo>
                  <a:pt x="1729151" y="757348"/>
                </a:lnTo>
                <a:lnTo>
                  <a:pt x="1729151" y="745308"/>
                </a:lnTo>
                <a:lnTo>
                  <a:pt x="1729151" y="733269"/>
                </a:lnTo>
                <a:lnTo>
                  <a:pt x="1729151" y="721390"/>
                </a:lnTo>
                <a:lnTo>
                  <a:pt x="1729151" y="709351"/>
                </a:lnTo>
                <a:lnTo>
                  <a:pt x="1741177" y="697312"/>
                </a:lnTo>
                <a:lnTo>
                  <a:pt x="1741177" y="685433"/>
                </a:lnTo>
                <a:lnTo>
                  <a:pt x="1741177" y="673394"/>
                </a:lnTo>
                <a:lnTo>
                  <a:pt x="1741177" y="661355"/>
                </a:lnTo>
                <a:lnTo>
                  <a:pt x="1741177" y="637116"/>
                </a:lnTo>
                <a:lnTo>
                  <a:pt x="1741177" y="625077"/>
                </a:lnTo>
                <a:lnTo>
                  <a:pt x="1741177" y="601159"/>
                </a:lnTo>
                <a:lnTo>
                  <a:pt x="1741177" y="589119"/>
                </a:lnTo>
                <a:lnTo>
                  <a:pt x="1741177" y="565201"/>
                </a:lnTo>
                <a:lnTo>
                  <a:pt x="1741177" y="553162"/>
                </a:lnTo>
                <a:lnTo>
                  <a:pt x="1741177" y="529244"/>
                </a:lnTo>
                <a:lnTo>
                  <a:pt x="1741177" y="504845"/>
                </a:lnTo>
                <a:lnTo>
                  <a:pt x="1741177" y="480927"/>
                </a:lnTo>
                <a:lnTo>
                  <a:pt x="1741177" y="468888"/>
                </a:lnTo>
                <a:lnTo>
                  <a:pt x="1741177" y="444970"/>
                </a:lnTo>
                <a:lnTo>
                  <a:pt x="1741177" y="420891"/>
                </a:lnTo>
                <a:lnTo>
                  <a:pt x="1741177" y="396973"/>
                </a:lnTo>
                <a:lnTo>
                  <a:pt x="1741177" y="372574"/>
                </a:lnTo>
                <a:lnTo>
                  <a:pt x="1741177" y="348656"/>
                </a:lnTo>
                <a:lnTo>
                  <a:pt x="1741177" y="336616"/>
                </a:lnTo>
                <a:lnTo>
                  <a:pt x="1741177" y="312699"/>
                </a:lnTo>
                <a:lnTo>
                  <a:pt x="1741177" y="288781"/>
                </a:lnTo>
                <a:lnTo>
                  <a:pt x="1741177" y="276741"/>
                </a:lnTo>
                <a:lnTo>
                  <a:pt x="1753043" y="252342"/>
                </a:lnTo>
                <a:lnTo>
                  <a:pt x="1753043" y="228424"/>
                </a:lnTo>
                <a:lnTo>
                  <a:pt x="1753043" y="216545"/>
                </a:lnTo>
                <a:lnTo>
                  <a:pt x="1753043" y="204506"/>
                </a:lnTo>
                <a:lnTo>
                  <a:pt x="1753043" y="180588"/>
                </a:lnTo>
                <a:lnTo>
                  <a:pt x="1753043" y="168549"/>
                </a:lnTo>
                <a:lnTo>
                  <a:pt x="1753043" y="156510"/>
                </a:lnTo>
                <a:lnTo>
                  <a:pt x="1753043" y="144631"/>
                </a:lnTo>
                <a:lnTo>
                  <a:pt x="1753043" y="132271"/>
                </a:lnTo>
                <a:lnTo>
                  <a:pt x="1753043" y="120231"/>
                </a:lnTo>
                <a:lnTo>
                  <a:pt x="1753043" y="108192"/>
                </a:lnTo>
                <a:lnTo>
                  <a:pt x="1753043" y="96313"/>
                </a:lnTo>
                <a:lnTo>
                  <a:pt x="1753043" y="108192"/>
                </a:lnTo>
                <a:lnTo>
                  <a:pt x="1753043" y="120231"/>
                </a:lnTo>
                <a:lnTo>
                  <a:pt x="1753043" y="132271"/>
                </a:lnTo>
                <a:lnTo>
                  <a:pt x="1765069" y="144631"/>
                </a:lnTo>
                <a:lnTo>
                  <a:pt x="1765069" y="156510"/>
                </a:lnTo>
                <a:lnTo>
                  <a:pt x="1765069" y="168549"/>
                </a:lnTo>
                <a:lnTo>
                  <a:pt x="1765069" y="180588"/>
                </a:lnTo>
                <a:lnTo>
                  <a:pt x="1765069" y="192467"/>
                </a:lnTo>
                <a:lnTo>
                  <a:pt x="1765069" y="204506"/>
                </a:lnTo>
                <a:lnTo>
                  <a:pt x="1765069" y="228424"/>
                </a:lnTo>
                <a:lnTo>
                  <a:pt x="1765069" y="240463"/>
                </a:lnTo>
                <a:lnTo>
                  <a:pt x="1765069" y="264863"/>
                </a:lnTo>
                <a:lnTo>
                  <a:pt x="1765069" y="288781"/>
                </a:lnTo>
                <a:lnTo>
                  <a:pt x="1765069" y="300820"/>
                </a:lnTo>
                <a:lnTo>
                  <a:pt x="1765069" y="324738"/>
                </a:lnTo>
                <a:lnTo>
                  <a:pt x="1765069" y="348656"/>
                </a:lnTo>
                <a:lnTo>
                  <a:pt x="1765069" y="372574"/>
                </a:lnTo>
                <a:lnTo>
                  <a:pt x="1765069" y="396973"/>
                </a:lnTo>
                <a:lnTo>
                  <a:pt x="1765069" y="420891"/>
                </a:lnTo>
                <a:lnTo>
                  <a:pt x="1765069" y="432930"/>
                </a:lnTo>
                <a:lnTo>
                  <a:pt x="1765069" y="456848"/>
                </a:lnTo>
                <a:lnTo>
                  <a:pt x="1765069" y="480927"/>
                </a:lnTo>
                <a:lnTo>
                  <a:pt x="1765069" y="504845"/>
                </a:lnTo>
                <a:lnTo>
                  <a:pt x="1765069" y="529244"/>
                </a:lnTo>
                <a:lnTo>
                  <a:pt x="1765069" y="553162"/>
                </a:lnTo>
                <a:lnTo>
                  <a:pt x="1765069" y="565201"/>
                </a:lnTo>
                <a:lnTo>
                  <a:pt x="1777416" y="589119"/>
                </a:lnTo>
                <a:lnTo>
                  <a:pt x="1777416" y="613037"/>
                </a:lnTo>
                <a:lnTo>
                  <a:pt x="1777416" y="625077"/>
                </a:lnTo>
                <a:lnTo>
                  <a:pt x="1777416" y="649476"/>
                </a:lnTo>
                <a:lnTo>
                  <a:pt x="1777416" y="661355"/>
                </a:lnTo>
                <a:lnTo>
                  <a:pt x="1777416" y="673394"/>
                </a:lnTo>
                <a:lnTo>
                  <a:pt x="1777416" y="697312"/>
                </a:lnTo>
                <a:lnTo>
                  <a:pt x="1777416" y="709351"/>
                </a:lnTo>
                <a:lnTo>
                  <a:pt x="1777416" y="721390"/>
                </a:lnTo>
                <a:lnTo>
                  <a:pt x="1777416" y="733269"/>
                </a:lnTo>
                <a:lnTo>
                  <a:pt x="1777416" y="745308"/>
                </a:lnTo>
                <a:lnTo>
                  <a:pt x="1777416" y="757348"/>
                </a:lnTo>
                <a:lnTo>
                  <a:pt x="1777416" y="769708"/>
                </a:lnTo>
                <a:lnTo>
                  <a:pt x="1777416" y="757348"/>
                </a:lnTo>
                <a:lnTo>
                  <a:pt x="1777416" y="745308"/>
                </a:lnTo>
                <a:lnTo>
                  <a:pt x="1777416" y="733269"/>
                </a:lnTo>
                <a:lnTo>
                  <a:pt x="1789442" y="721390"/>
                </a:lnTo>
                <a:lnTo>
                  <a:pt x="1789442" y="709351"/>
                </a:lnTo>
                <a:lnTo>
                  <a:pt x="1789442" y="697312"/>
                </a:lnTo>
                <a:lnTo>
                  <a:pt x="1789442" y="685433"/>
                </a:lnTo>
                <a:lnTo>
                  <a:pt x="1789442" y="673394"/>
                </a:lnTo>
                <a:lnTo>
                  <a:pt x="1789442" y="649476"/>
                </a:lnTo>
                <a:lnTo>
                  <a:pt x="1789442" y="637116"/>
                </a:lnTo>
                <a:lnTo>
                  <a:pt x="1789442" y="613037"/>
                </a:lnTo>
                <a:lnTo>
                  <a:pt x="1789442" y="601159"/>
                </a:lnTo>
                <a:lnTo>
                  <a:pt x="1789442" y="577080"/>
                </a:lnTo>
                <a:lnTo>
                  <a:pt x="1789442" y="553162"/>
                </a:lnTo>
                <a:lnTo>
                  <a:pt x="1789442" y="529244"/>
                </a:lnTo>
                <a:lnTo>
                  <a:pt x="1789442" y="504845"/>
                </a:lnTo>
                <a:lnTo>
                  <a:pt x="1789442" y="492805"/>
                </a:lnTo>
                <a:lnTo>
                  <a:pt x="1789442" y="468888"/>
                </a:lnTo>
                <a:lnTo>
                  <a:pt x="1789442" y="444970"/>
                </a:lnTo>
                <a:lnTo>
                  <a:pt x="1789442" y="420891"/>
                </a:lnTo>
                <a:lnTo>
                  <a:pt x="1789442" y="396973"/>
                </a:lnTo>
                <a:lnTo>
                  <a:pt x="1789442" y="372574"/>
                </a:lnTo>
                <a:lnTo>
                  <a:pt x="1789442" y="348656"/>
                </a:lnTo>
                <a:lnTo>
                  <a:pt x="1789442" y="324738"/>
                </a:lnTo>
                <a:lnTo>
                  <a:pt x="1789442" y="300820"/>
                </a:lnTo>
                <a:lnTo>
                  <a:pt x="1789442" y="288781"/>
                </a:lnTo>
                <a:lnTo>
                  <a:pt x="1801468" y="264863"/>
                </a:lnTo>
                <a:lnTo>
                  <a:pt x="1801468" y="240463"/>
                </a:lnTo>
                <a:lnTo>
                  <a:pt x="1801468" y="228424"/>
                </a:lnTo>
                <a:lnTo>
                  <a:pt x="1801468" y="204506"/>
                </a:lnTo>
                <a:lnTo>
                  <a:pt x="1801468" y="192467"/>
                </a:lnTo>
                <a:lnTo>
                  <a:pt x="1801468" y="168549"/>
                </a:lnTo>
                <a:lnTo>
                  <a:pt x="1801468" y="156510"/>
                </a:lnTo>
                <a:lnTo>
                  <a:pt x="1801468" y="144631"/>
                </a:lnTo>
                <a:lnTo>
                  <a:pt x="1801468" y="132271"/>
                </a:lnTo>
                <a:lnTo>
                  <a:pt x="1801468" y="120231"/>
                </a:lnTo>
                <a:lnTo>
                  <a:pt x="1801468" y="108192"/>
                </a:lnTo>
                <a:lnTo>
                  <a:pt x="1801468" y="96313"/>
                </a:lnTo>
                <a:lnTo>
                  <a:pt x="1801468" y="84274"/>
                </a:lnTo>
                <a:lnTo>
                  <a:pt x="1801468" y="96313"/>
                </a:lnTo>
                <a:lnTo>
                  <a:pt x="1801468" y="108192"/>
                </a:lnTo>
                <a:lnTo>
                  <a:pt x="1801468" y="120231"/>
                </a:lnTo>
                <a:lnTo>
                  <a:pt x="1813494" y="132271"/>
                </a:lnTo>
                <a:lnTo>
                  <a:pt x="1813494" y="144631"/>
                </a:lnTo>
                <a:lnTo>
                  <a:pt x="1813494" y="156510"/>
                </a:lnTo>
                <a:lnTo>
                  <a:pt x="1813494" y="168549"/>
                </a:lnTo>
                <a:lnTo>
                  <a:pt x="1813494" y="192467"/>
                </a:lnTo>
                <a:lnTo>
                  <a:pt x="1813494" y="204506"/>
                </a:lnTo>
                <a:lnTo>
                  <a:pt x="1813494" y="228424"/>
                </a:lnTo>
                <a:lnTo>
                  <a:pt x="1813494" y="240463"/>
                </a:lnTo>
                <a:lnTo>
                  <a:pt x="1813494" y="264863"/>
                </a:lnTo>
                <a:lnTo>
                  <a:pt x="1813494" y="288781"/>
                </a:lnTo>
                <a:lnTo>
                  <a:pt x="1813494" y="300820"/>
                </a:lnTo>
                <a:lnTo>
                  <a:pt x="1813494" y="324738"/>
                </a:lnTo>
                <a:lnTo>
                  <a:pt x="1813494" y="348656"/>
                </a:lnTo>
                <a:lnTo>
                  <a:pt x="1813494" y="372574"/>
                </a:lnTo>
                <a:lnTo>
                  <a:pt x="1813494" y="396973"/>
                </a:lnTo>
                <a:lnTo>
                  <a:pt x="1813494" y="420891"/>
                </a:lnTo>
                <a:lnTo>
                  <a:pt x="1813494" y="444970"/>
                </a:lnTo>
                <a:lnTo>
                  <a:pt x="1813494" y="468888"/>
                </a:lnTo>
                <a:lnTo>
                  <a:pt x="1813494" y="492805"/>
                </a:lnTo>
                <a:lnTo>
                  <a:pt x="1813494" y="517205"/>
                </a:lnTo>
                <a:lnTo>
                  <a:pt x="1813494" y="541123"/>
                </a:lnTo>
                <a:lnTo>
                  <a:pt x="1813494" y="565201"/>
                </a:lnTo>
                <a:lnTo>
                  <a:pt x="1813494" y="589119"/>
                </a:lnTo>
                <a:lnTo>
                  <a:pt x="1825360" y="601159"/>
                </a:lnTo>
                <a:lnTo>
                  <a:pt x="1825360" y="625077"/>
                </a:lnTo>
                <a:lnTo>
                  <a:pt x="1825360" y="649476"/>
                </a:lnTo>
                <a:lnTo>
                  <a:pt x="1825360" y="661355"/>
                </a:lnTo>
                <a:lnTo>
                  <a:pt x="1825360" y="685433"/>
                </a:lnTo>
                <a:lnTo>
                  <a:pt x="1825360" y="697312"/>
                </a:lnTo>
                <a:lnTo>
                  <a:pt x="1825360" y="709351"/>
                </a:lnTo>
                <a:lnTo>
                  <a:pt x="1825360" y="721390"/>
                </a:lnTo>
                <a:lnTo>
                  <a:pt x="1825360" y="733269"/>
                </a:lnTo>
                <a:lnTo>
                  <a:pt x="1825360" y="745308"/>
                </a:lnTo>
                <a:lnTo>
                  <a:pt x="1825360" y="757348"/>
                </a:lnTo>
                <a:lnTo>
                  <a:pt x="1825360" y="769708"/>
                </a:lnTo>
                <a:lnTo>
                  <a:pt x="1825360" y="757348"/>
                </a:lnTo>
                <a:lnTo>
                  <a:pt x="1825360" y="745308"/>
                </a:lnTo>
                <a:lnTo>
                  <a:pt x="1825360" y="733269"/>
                </a:lnTo>
                <a:lnTo>
                  <a:pt x="1837386" y="721390"/>
                </a:lnTo>
                <a:lnTo>
                  <a:pt x="1837386" y="697312"/>
                </a:lnTo>
                <a:lnTo>
                  <a:pt x="1837386" y="685433"/>
                </a:lnTo>
                <a:lnTo>
                  <a:pt x="1837386" y="673394"/>
                </a:lnTo>
                <a:lnTo>
                  <a:pt x="1837386" y="649476"/>
                </a:lnTo>
                <a:lnTo>
                  <a:pt x="1837386" y="637116"/>
                </a:lnTo>
                <a:lnTo>
                  <a:pt x="1837386" y="613037"/>
                </a:lnTo>
                <a:lnTo>
                  <a:pt x="1837386" y="589119"/>
                </a:lnTo>
                <a:lnTo>
                  <a:pt x="1837386" y="577080"/>
                </a:lnTo>
                <a:lnTo>
                  <a:pt x="1837386" y="553162"/>
                </a:lnTo>
                <a:lnTo>
                  <a:pt x="1837386" y="529244"/>
                </a:lnTo>
                <a:lnTo>
                  <a:pt x="1837386" y="504845"/>
                </a:lnTo>
                <a:lnTo>
                  <a:pt x="1837386" y="480927"/>
                </a:lnTo>
                <a:lnTo>
                  <a:pt x="1837386" y="456848"/>
                </a:lnTo>
                <a:lnTo>
                  <a:pt x="1837386" y="432930"/>
                </a:lnTo>
                <a:lnTo>
                  <a:pt x="1837386" y="409012"/>
                </a:lnTo>
                <a:lnTo>
                  <a:pt x="1837386" y="384613"/>
                </a:lnTo>
                <a:lnTo>
                  <a:pt x="1837386" y="360695"/>
                </a:lnTo>
                <a:lnTo>
                  <a:pt x="1837386" y="336616"/>
                </a:lnTo>
                <a:lnTo>
                  <a:pt x="1837386" y="312699"/>
                </a:lnTo>
                <a:lnTo>
                  <a:pt x="1837386" y="288781"/>
                </a:lnTo>
                <a:lnTo>
                  <a:pt x="1837386" y="264863"/>
                </a:lnTo>
                <a:lnTo>
                  <a:pt x="1837386" y="240463"/>
                </a:lnTo>
                <a:lnTo>
                  <a:pt x="1837386" y="228424"/>
                </a:lnTo>
                <a:lnTo>
                  <a:pt x="1849412" y="204506"/>
                </a:lnTo>
                <a:lnTo>
                  <a:pt x="1849412" y="180588"/>
                </a:lnTo>
                <a:lnTo>
                  <a:pt x="1849412" y="168549"/>
                </a:lnTo>
                <a:lnTo>
                  <a:pt x="1849412" y="156510"/>
                </a:lnTo>
                <a:lnTo>
                  <a:pt x="1849412" y="132271"/>
                </a:lnTo>
                <a:lnTo>
                  <a:pt x="1849412" y="120231"/>
                </a:lnTo>
                <a:lnTo>
                  <a:pt x="1849412" y="108192"/>
                </a:lnTo>
                <a:lnTo>
                  <a:pt x="1849412" y="96313"/>
                </a:lnTo>
                <a:lnTo>
                  <a:pt x="1849412" y="84274"/>
                </a:lnTo>
                <a:lnTo>
                  <a:pt x="1849412" y="72235"/>
                </a:lnTo>
                <a:lnTo>
                  <a:pt x="1849412" y="84274"/>
                </a:lnTo>
                <a:lnTo>
                  <a:pt x="1849412" y="96313"/>
                </a:lnTo>
                <a:lnTo>
                  <a:pt x="1849412" y="108192"/>
                </a:lnTo>
                <a:lnTo>
                  <a:pt x="1849412" y="120231"/>
                </a:lnTo>
                <a:lnTo>
                  <a:pt x="1849412" y="144631"/>
                </a:lnTo>
                <a:lnTo>
                  <a:pt x="1849412" y="156510"/>
                </a:lnTo>
                <a:lnTo>
                  <a:pt x="1861439" y="168549"/>
                </a:lnTo>
                <a:lnTo>
                  <a:pt x="1861439" y="192467"/>
                </a:lnTo>
                <a:lnTo>
                  <a:pt x="1861439" y="204506"/>
                </a:lnTo>
                <a:lnTo>
                  <a:pt x="1861439" y="228424"/>
                </a:lnTo>
                <a:lnTo>
                  <a:pt x="1861439" y="252342"/>
                </a:lnTo>
                <a:lnTo>
                  <a:pt x="1861439" y="264863"/>
                </a:lnTo>
                <a:lnTo>
                  <a:pt x="1861439" y="288781"/>
                </a:lnTo>
                <a:lnTo>
                  <a:pt x="1861439" y="312699"/>
                </a:lnTo>
                <a:lnTo>
                  <a:pt x="1861439" y="336616"/>
                </a:lnTo>
                <a:lnTo>
                  <a:pt x="1861439" y="360695"/>
                </a:lnTo>
                <a:lnTo>
                  <a:pt x="1861439" y="384613"/>
                </a:lnTo>
                <a:lnTo>
                  <a:pt x="1861439" y="409012"/>
                </a:lnTo>
                <a:lnTo>
                  <a:pt x="1861439" y="444970"/>
                </a:lnTo>
                <a:lnTo>
                  <a:pt x="1861439" y="468888"/>
                </a:lnTo>
                <a:lnTo>
                  <a:pt x="1861439" y="492805"/>
                </a:lnTo>
                <a:lnTo>
                  <a:pt x="1861439" y="517205"/>
                </a:lnTo>
                <a:lnTo>
                  <a:pt x="1861439" y="541123"/>
                </a:lnTo>
                <a:lnTo>
                  <a:pt x="1861439" y="565201"/>
                </a:lnTo>
                <a:lnTo>
                  <a:pt x="1861439" y="589119"/>
                </a:lnTo>
                <a:lnTo>
                  <a:pt x="1861439" y="601159"/>
                </a:lnTo>
                <a:lnTo>
                  <a:pt x="1861439" y="625077"/>
                </a:lnTo>
                <a:lnTo>
                  <a:pt x="1861439" y="649476"/>
                </a:lnTo>
                <a:lnTo>
                  <a:pt x="1861439" y="673394"/>
                </a:lnTo>
                <a:lnTo>
                  <a:pt x="1873304" y="685433"/>
                </a:lnTo>
                <a:lnTo>
                  <a:pt x="1873304" y="697312"/>
                </a:lnTo>
                <a:lnTo>
                  <a:pt x="1873304" y="721390"/>
                </a:lnTo>
                <a:lnTo>
                  <a:pt x="1873304" y="733269"/>
                </a:lnTo>
                <a:lnTo>
                  <a:pt x="1873304" y="745308"/>
                </a:lnTo>
                <a:lnTo>
                  <a:pt x="1873304" y="757348"/>
                </a:lnTo>
                <a:lnTo>
                  <a:pt x="1873304" y="769708"/>
                </a:lnTo>
                <a:lnTo>
                  <a:pt x="1873304" y="781587"/>
                </a:lnTo>
                <a:lnTo>
                  <a:pt x="1873304" y="769708"/>
                </a:lnTo>
                <a:lnTo>
                  <a:pt x="1873304" y="757348"/>
                </a:lnTo>
                <a:lnTo>
                  <a:pt x="1873304" y="745308"/>
                </a:lnTo>
                <a:lnTo>
                  <a:pt x="1873304" y="733269"/>
                </a:lnTo>
                <a:lnTo>
                  <a:pt x="1873304" y="721390"/>
                </a:lnTo>
                <a:lnTo>
                  <a:pt x="1873304" y="697312"/>
                </a:lnTo>
                <a:lnTo>
                  <a:pt x="1873304" y="685433"/>
                </a:lnTo>
                <a:lnTo>
                  <a:pt x="1873304" y="673394"/>
                </a:lnTo>
                <a:lnTo>
                  <a:pt x="1885330" y="649476"/>
                </a:lnTo>
                <a:lnTo>
                  <a:pt x="1885330" y="625077"/>
                </a:lnTo>
                <a:lnTo>
                  <a:pt x="1885330" y="601159"/>
                </a:lnTo>
                <a:lnTo>
                  <a:pt x="1885330" y="589119"/>
                </a:lnTo>
                <a:lnTo>
                  <a:pt x="1885330" y="565201"/>
                </a:lnTo>
                <a:lnTo>
                  <a:pt x="1885330" y="541123"/>
                </a:lnTo>
                <a:lnTo>
                  <a:pt x="1885330" y="517205"/>
                </a:lnTo>
                <a:lnTo>
                  <a:pt x="1885330" y="492805"/>
                </a:lnTo>
                <a:lnTo>
                  <a:pt x="1885330" y="456848"/>
                </a:lnTo>
                <a:lnTo>
                  <a:pt x="1885330" y="432930"/>
                </a:lnTo>
                <a:lnTo>
                  <a:pt x="1885330" y="409012"/>
                </a:lnTo>
                <a:lnTo>
                  <a:pt x="1885330" y="384613"/>
                </a:lnTo>
                <a:lnTo>
                  <a:pt x="1885330" y="360695"/>
                </a:lnTo>
                <a:lnTo>
                  <a:pt x="1885330" y="336616"/>
                </a:lnTo>
                <a:lnTo>
                  <a:pt x="1885330" y="312699"/>
                </a:lnTo>
                <a:lnTo>
                  <a:pt x="1885330" y="288781"/>
                </a:lnTo>
                <a:lnTo>
                  <a:pt x="1885330" y="264863"/>
                </a:lnTo>
                <a:lnTo>
                  <a:pt x="1885330" y="240463"/>
                </a:lnTo>
                <a:lnTo>
                  <a:pt x="1885330" y="216545"/>
                </a:lnTo>
                <a:lnTo>
                  <a:pt x="1885330" y="192467"/>
                </a:lnTo>
                <a:lnTo>
                  <a:pt x="1885330" y="180588"/>
                </a:lnTo>
                <a:lnTo>
                  <a:pt x="1885330" y="156510"/>
                </a:lnTo>
                <a:lnTo>
                  <a:pt x="1885330" y="144631"/>
                </a:lnTo>
                <a:lnTo>
                  <a:pt x="1897357" y="132271"/>
                </a:lnTo>
                <a:lnTo>
                  <a:pt x="1897357" y="120231"/>
                </a:lnTo>
                <a:lnTo>
                  <a:pt x="1897357" y="108192"/>
                </a:lnTo>
                <a:lnTo>
                  <a:pt x="1897357" y="96313"/>
                </a:lnTo>
                <a:lnTo>
                  <a:pt x="1897357" y="84274"/>
                </a:lnTo>
                <a:lnTo>
                  <a:pt x="1897357" y="72235"/>
                </a:lnTo>
                <a:lnTo>
                  <a:pt x="1897357" y="84274"/>
                </a:lnTo>
                <a:lnTo>
                  <a:pt x="1897357" y="96313"/>
                </a:lnTo>
                <a:lnTo>
                  <a:pt x="1897357" y="108192"/>
                </a:lnTo>
                <a:lnTo>
                  <a:pt x="1897357" y="120231"/>
                </a:lnTo>
                <a:lnTo>
                  <a:pt x="1897357" y="144631"/>
                </a:lnTo>
                <a:lnTo>
                  <a:pt x="1897357" y="156510"/>
                </a:lnTo>
                <a:lnTo>
                  <a:pt x="1897357" y="168549"/>
                </a:lnTo>
                <a:lnTo>
                  <a:pt x="1897357" y="192467"/>
                </a:lnTo>
                <a:lnTo>
                  <a:pt x="1897357" y="216545"/>
                </a:lnTo>
                <a:lnTo>
                  <a:pt x="1897357" y="240463"/>
                </a:lnTo>
                <a:lnTo>
                  <a:pt x="1909383" y="252342"/>
                </a:lnTo>
                <a:lnTo>
                  <a:pt x="1909383" y="276741"/>
                </a:lnTo>
                <a:lnTo>
                  <a:pt x="1909383" y="300820"/>
                </a:lnTo>
                <a:lnTo>
                  <a:pt x="1909383" y="336616"/>
                </a:lnTo>
                <a:lnTo>
                  <a:pt x="1909383" y="360695"/>
                </a:lnTo>
                <a:lnTo>
                  <a:pt x="1909383" y="384613"/>
                </a:lnTo>
                <a:lnTo>
                  <a:pt x="1909383" y="409012"/>
                </a:lnTo>
                <a:lnTo>
                  <a:pt x="1909383" y="432930"/>
                </a:lnTo>
                <a:lnTo>
                  <a:pt x="1909383" y="456848"/>
                </a:lnTo>
                <a:lnTo>
                  <a:pt x="1909383" y="492805"/>
                </a:lnTo>
                <a:lnTo>
                  <a:pt x="1909383" y="517205"/>
                </a:lnTo>
                <a:lnTo>
                  <a:pt x="1909383" y="541123"/>
                </a:lnTo>
                <a:lnTo>
                  <a:pt x="1909383" y="565201"/>
                </a:lnTo>
                <a:lnTo>
                  <a:pt x="1909383" y="589119"/>
                </a:lnTo>
                <a:lnTo>
                  <a:pt x="1909383" y="613037"/>
                </a:lnTo>
                <a:lnTo>
                  <a:pt x="1909383" y="637116"/>
                </a:lnTo>
                <a:lnTo>
                  <a:pt x="1909383" y="649476"/>
                </a:lnTo>
                <a:lnTo>
                  <a:pt x="1909383" y="673394"/>
                </a:lnTo>
                <a:lnTo>
                  <a:pt x="1909383" y="697312"/>
                </a:lnTo>
                <a:lnTo>
                  <a:pt x="1909383" y="709351"/>
                </a:lnTo>
                <a:lnTo>
                  <a:pt x="1909383" y="721390"/>
                </a:lnTo>
                <a:lnTo>
                  <a:pt x="1909383" y="745308"/>
                </a:lnTo>
                <a:lnTo>
                  <a:pt x="1909383" y="757348"/>
                </a:lnTo>
                <a:lnTo>
                  <a:pt x="1921249" y="769708"/>
                </a:lnTo>
                <a:lnTo>
                  <a:pt x="1921249" y="781587"/>
                </a:lnTo>
                <a:lnTo>
                  <a:pt x="1921249" y="793626"/>
                </a:lnTo>
                <a:lnTo>
                  <a:pt x="1921249" y="781587"/>
                </a:lnTo>
                <a:lnTo>
                  <a:pt x="1921249" y="769708"/>
                </a:lnTo>
                <a:lnTo>
                  <a:pt x="1921249" y="757348"/>
                </a:lnTo>
                <a:lnTo>
                  <a:pt x="1921249" y="745308"/>
                </a:lnTo>
                <a:lnTo>
                  <a:pt x="1921249" y="733269"/>
                </a:lnTo>
                <a:lnTo>
                  <a:pt x="1921249" y="721390"/>
                </a:lnTo>
                <a:lnTo>
                  <a:pt x="1921249" y="697312"/>
                </a:lnTo>
                <a:lnTo>
                  <a:pt x="1921249" y="685433"/>
                </a:lnTo>
                <a:lnTo>
                  <a:pt x="1921249" y="661355"/>
                </a:lnTo>
                <a:lnTo>
                  <a:pt x="1921249" y="637116"/>
                </a:lnTo>
                <a:lnTo>
                  <a:pt x="1921249" y="613037"/>
                </a:lnTo>
                <a:lnTo>
                  <a:pt x="1921249" y="589119"/>
                </a:lnTo>
                <a:lnTo>
                  <a:pt x="1921249" y="565201"/>
                </a:lnTo>
                <a:lnTo>
                  <a:pt x="1921249" y="541123"/>
                </a:lnTo>
                <a:lnTo>
                  <a:pt x="1933275" y="517205"/>
                </a:lnTo>
                <a:lnTo>
                  <a:pt x="1933275" y="492805"/>
                </a:lnTo>
                <a:lnTo>
                  <a:pt x="1933275" y="468888"/>
                </a:lnTo>
                <a:lnTo>
                  <a:pt x="1933275" y="444970"/>
                </a:lnTo>
                <a:lnTo>
                  <a:pt x="1933275" y="409012"/>
                </a:lnTo>
                <a:lnTo>
                  <a:pt x="1933275" y="384613"/>
                </a:lnTo>
                <a:lnTo>
                  <a:pt x="1933275" y="360695"/>
                </a:lnTo>
                <a:lnTo>
                  <a:pt x="1933275" y="336616"/>
                </a:lnTo>
                <a:lnTo>
                  <a:pt x="1933275" y="312699"/>
                </a:lnTo>
                <a:lnTo>
                  <a:pt x="1933275" y="276741"/>
                </a:lnTo>
                <a:lnTo>
                  <a:pt x="1933275" y="252342"/>
                </a:lnTo>
                <a:lnTo>
                  <a:pt x="1933275" y="228424"/>
                </a:lnTo>
                <a:lnTo>
                  <a:pt x="1933275" y="216545"/>
                </a:lnTo>
                <a:lnTo>
                  <a:pt x="1933275" y="192467"/>
                </a:lnTo>
                <a:lnTo>
                  <a:pt x="1933275" y="168549"/>
                </a:lnTo>
                <a:lnTo>
                  <a:pt x="1933275" y="156510"/>
                </a:lnTo>
                <a:lnTo>
                  <a:pt x="1933275" y="132271"/>
                </a:lnTo>
                <a:lnTo>
                  <a:pt x="1933275" y="120231"/>
                </a:lnTo>
                <a:lnTo>
                  <a:pt x="1933275" y="108192"/>
                </a:lnTo>
                <a:lnTo>
                  <a:pt x="1933275" y="96313"/>
                </a:lnTo>
                <a:lnTo>
                  <a:pt x="1933275" y="84274"/>
                </a:lnTo>
                <a:lnTo>
                  <a:pt x="1933275" y="72235"/>
                </a:lnTo>
                <a:lnTo>
                  <a:pt x="1945301" y="60356"/>
                </a:lnTo>
                <a:lnTo>
                  <a:pt x="1945301" y="72235"/>
                </a:lnTo>
                <a:lnTo>
                  <a:pt x="1945301" y="84274"/>
                </a:lnTo>
                <a:lnTo>
                  <a:pt x="1945301" y="96313"/>
                </a:lnTo>
                <a:lnTo>
                  <a:pt x="1945301" y="108192"/>
                </a:lnTo>
                <a:lnTo>
                  <a:pt x="1945301" y="132271"/>
                </a:lnTo>
                <a:lnTo>
                  <a:pt x="1945301" y="144631"/>
                </a:lnTo>
                <a:lnTo>
                  <a:pt x="1945301" y="156510"/>
                </a:lnTo>
                <a:lnTo>
                  <a:pt x="1945301" y="180588"/>
                </a:lnTo>
                <a:lnTo>
                  <a:pt x="1945301" y="204506"/>
                </a:lnTo>
                <a:lnTo>
                  <a:pt x="1945301" y="228424"/>
                </a:lnTo>
                <a:lnTo>
                  <a:pt x="1945301" y="252342"/>
                </a:lnTo>
                <a:lnTo>
                  <a:pt x="1945301" y="276741"/>
                </a:lnTo>
                <a:lnTo>
                  <a:pt x="1945301" y="300820"/>
                </a:lnTo>
                <a:lnTo>
                  <a:pt x="1945301" y="324738"/>
                </a:lnTo>
                <a:lnTo>
                  <a:pt x="1945301" y="348656"/>
                </a:lnTo>
                <a:lnTo>
                  <a:pt x="1945301" y="372574"/>
                </a:lnTo>
                <a:lnTo>
                  <a:pt x="1945301" y="409012"/>
                </a:lnTo>
                <a:lnTo>
                  <a:pt x="1957327" y="432930"/>
                </a:lnTo>
                <a:lnTo>
                  <a:pt x="1957327" y="456848"/>
                </a:lnTo>
                <a:lnTo>
                  <a:pt x="1957327" y="480927"/>
                </a:lnTo>
                <a:lnTo>
                  <a:pt x="1957327" y="517205"/>
                </a:lnTo>
                <a:lnTo>
                  <a:pt x="1957327" y="541123"/>
                </a:lnTo>
                <a:lnTo>
                  <a:pt x="1957327" y="565201"/>
                </a:lnTo>
                <a:lnTo>
                  <a:pt x="1957327" y="589119"/>
                </a:lnTo>
                <a:lnTo>
                  <a:pt x="1957327" y="613037"/>
                </a:lnTo>
                <a:lnTo>
                  <a:pt x="1957327" y="637116"/>
                </a:lnTo>
                <a:lnTo>
                  <a:pt x="1957327" y="661355"/>
                </a:lnTo>
                <a:lnTo>
                  <a:pt x="1957327" y="685433"/>
                </a:lnTo>
                <a:lnTo>
                  <a:pt x="1957327" y="697312"/>
                </a:lnTo>
                <a:lnTo>
                  <a:pt x="1957327" y="721390"/>
                </a:lnTo>
                <a:lnTo>
                  <a:pt x="1957327" y="733269"/>
                </a:lnTo>
                <a:lnTo>
                  <a:pt x="1957327" y="745308"/>
                </a:lnTo>
                <a:lnTo>
                  <a:pt x="1957327" y="757348"/>
                </a:lnTo>
                <a:lnTo>
                  <a:pt x="1957327" y="769708"/>
                </a:lnTo>
                <a:lnTo>
                  <a:pt x="1957327" y="781587"/>
                </a:lnTo>
                <a:lnTo>
                  <a:pt x="1969353" y="793626"/>
                </a:lnTo>
                <a:lnTo>
                  <a:pt x="1969353" y="781587"/>
                </a:lnTo>
                <a:lnTo>
                  <a:pt x="1969353" y="769708"/>
                </a:lnTo>
                <a:lnTo>
                  <a:pt x="1969353" y="757348"/>
                </a:lnTo>
                <a:lnTo>
                  <a:pt x="1969353" y="745308"/>
                </a:lnTo>
                <a:lnTo>
                  <a:pt x="1969353" y="733269"/>
                </a:lnTo>
                <a:lnTo>
                  <a:pt x="1969353" y="709351"/>
                </a:lnTo>
                <a:lnTo>
                  <a:pt x="1969353" y="697312"/>
                </a:lnTo>
                <a:lnTo>
                  <a:pt x="1969353" y="673394"/>
                </a:lnTo>
                <a:lnTo>
                  <a:pt x="1969353" y="649476"/>
                </a:lnTo>
                <a:lnTo>
                  <a:pt x="1969353" y="625077"/>
                </a:lnTo>
                <a:lnTo>
                  <a:pt x="1969353" y="601159"/>
                </a:lnTo>
                <a:lnTo>
                  <a:pt x="1969353" y="577080"/>
                </a:lnTo>
                <a:lnTo>
                  <a:pt x="1969353" y="553162"/>
                </a:lnTo>
                <a:lnTo>
                  <a:pt x="1969353" y="529244"/>
                </a:lnTo>
                <a:lnTo>
                  <a:pt x="1969353" y="504845"/>
                </a:lnTo>
                <a:lnTo>
                  <a:pt x="1969353" y="468888"/>
                </a:lnTo>
                <a:lnTo>
                  <a:pt x="1969353" y="444970"/>
                </a:lnTo>
                <a:lnTo>
                  <a:pt x="1969353" y="420891"/>
                </a:lnTo>
                <a:lnTo>
                  <a:pt x="1969353" y="384613"/>
                </a:lnTo>
                <a:lnTo>
                  <a:pt x="1969353" y="360695"/>
                </a:lnTo>
                <a:lnTo>
                  <a:pt x="1969353" y="336616"/>
                </a:lnTo>
                <a:lnTo>
                  <a:pt x="1969353" y="312699"/>
                </a:lnTo>
                <a:lnTo>
                  <a:pt x="1981219" y="276741"/>
                </a:lnTo>
                <a:lnTo>
                  <a:pt x="1981219" y="252342"/>
                </a:lnTo>
                <a:lnTo>
                  <a:pt x="1981219" y="228424"/>
                </a:lnTo>
                <a:lnTo>
                  <a:pt x="1981219" y="204506"/>
                </a:lnTo>
                <a:lnTo>
                  <a:pt x="1981219" y="180588"/>
                </a:lnTo>
                <a:lnTo>
                  <a:pt x="1981219" y="168549"/>
                </a:lnTo>
                <a:lnTo>
                  <a:pt x="1981219" y="144631"/>
                </a:lnTo>
                <a:lnTo>
                  <a:pt x="1981219" y="132271"/>
                </a:lnTo>
                <a:lnTo>
                  <a:pt x="1981219" y="108192"/>
                </a:lnTo>
                <a:lnTo>
                  <a:pt x="1981219" y="96313"/>
                </a:lnTo>
                <a:lnTo>
                  <a:pt x="1981219" y="84274"/>
                </a:lnTo>
                <a:lnTo>
                  <a:pt x="1981219" y="72235"/>
                </a:lnTo>
                <a:lnTo>
                  <a:pt x="1981219" y="60356"/>
                </a:lnTo>
                <a:lnTo>
                  <a:pt x="1981219" y="48317"/>
                </a:lnTo>
                <a:lnTo>
                  <a:pt x="1981219" y="60356"/>
                </a:lnTo>
                <a:lnTo>
                  <a:pt x="1981219" y="72235"/>
                </a:lnTo>
                <a:lnTo>
                  <a:pt x="1981219" y="84274"/>
                </a:lnTo>
                <a:lnTo>
                  <a:pt x="1981219" y="96313"/>
                </a:lnTo>
                <a:lnTo>
                  <a:pt x="1993245" y="108192"/>
                </a:lnTo>
                <a:lnTo>
                  <a:pt x="1993245" y="132271"/>
                </a:lnTo>
                <a:lnTo>
                  <a:pt x="1993245" y="144631"/>
                </a:lnTo>
                <a:lnTo>
                  <a:pt x="1993245" y="168549"/>
                </a:lnTo>
                <a:lnTo>
                  <a:pt x="1993245" y="192467"/>
                </a:lnTo>
                <a:lnTo>
                  <a:pt x="1993245" y="204506"/>
                </a:lnTo>
                <a:lnTo>
                  <a:pt x="1993245" y="228424"/>
                </a:lnTo>
                <a:lnTo>
                  <a:pt x="1993245" y="264863"/>
                </a:lnTo>
                <a:lnTo>
                  <a:pt x="1993245" y="288781"/>
                </a:lnTo>
                <a:lnTo>
                  <a:pt x="1993245" y="312699"/>
                </a:lnTo>
                <a:lnTo>
                  <a:pt x="1993245" y="336616"/>
                </a:lnTo>
                <a:lnTo>
                  <a:pt x="1993245" y="372574"/>
                </a:lnTo>
                <a:lnTo>
                  <a:pt x="1993245" y="396973"/>
                </a:lnTo>
                <a:lnTo>
                  <a:pt x="1993245" y="420891"/>
                </a:lnTo>
                <a:lnTo>
                  <a:pt x="1993245" y="456848"/>
                </a:lnTo>
                <a:lnTo>
                  <a:pt x="1993245" y="480927"/>
                </a:lnTo>
                <a:lnTo>
                  <a:pt x="1993245" y="504845"/>
                </a:lnTo>
                <a:lnTo>
                  <a:pt x="1993245" y="541123"/>
                </a:lnTo>
                <a:lnTo>
                  <a:pt x="1993245" y="565201"/>
                </a:lnTo>
                <a:lnTo>
                  <a:pt x="1993245" y="589119"/>
                </a:lnTo>
                <a:lnTo>
                  <a:pt x="1993245" y="613037"/>
                </a:lnTo>
                <a:lnTo>
                  <a:pt x="1993245" y="637116"/>
                </a:lnTo>
                <a:lnTo>
                  <a:pt x="1993245" y="661355"/>
                </a:lnTo>
                <a:lnTo>
                  <a:pt x="2005592" y="685433"/>
                </a:lnTo>
                <a:lnTo>
                  <a:pt x="2005592" y="709351"/>
                </a:lnTo>
                <a:lnTo>
                  <a:pt x="2005592" y="721390"/>
                </a:lnTo>
                <a:lnTo>
                  <a:pt x="2005592" y="745308"/>
                </a:lnTo>
                <a:lnTo>
                  <a:pt x="2005592" y="757348"/>
                </a:lnTo>
                <a:lnTo>
                  <a:pt x="2005592" y="769708"/>
                </a:lnTo>
                <a:lnTo>
                  <a:pt x="2005592" y="781587"/>
                </a:lnTo>
                <a:lnTo>
                  <a:pt x="2005592" y="793626"/>
                </a:lnTo>
                <a:lnTo>
                  <a:pt x="2005592" y="805665"/>
                </a:lnTo>
                <a:lnTo>
                  <a:pt x="2005592" y="793626"/>
                </a:lnTo>
                <a:lnTo>
                  <a:pt x="2005592" y="781587"/>
                </a:lnTo>
                <a:lnTo>
                  <a:pt x="2005592" y="769708"/>
                </a:lnTo>
                <a:lnTo>
                  <a:pt x="2005592" y="757348"/>
                </a:lnTo>
                <a:lnTo>
                  <a:pt x="2005592" y="745308"/>
                </a:lnTo>
                <a:lnTo>
                  <a:pt x="2005592" y="733269"/>
                </a:lnTo>
                <a:lnTo>
                  <a:pt x="2005592" y="709351"/>
                </a:lnTo>
                <a:lnTo>
                  <a:pt x="2005592" y="697312"/>
                </a:lnTo>
                <a:lnTo>
                  <a:pt x="2005592" y="673394"/>
                </a:lnTo>
                <a:lnTo>
                  <a:pt x="2017618" y="649476"/>
                </a:lnTo>
                <a:lnTo>
                  <a:pt x="2017618" y="625077"/>
                </a:lnTo>
                <a:lnTo>
                  <a:pt x="2017618" y="601159"/>
                </a:lnTo>
                <a:lnTo>
                  <a:pt x="2017618" y="565201"/>
                </a:lnTo>
                <a:lnTo>
                  <a:pt x="2017618" y="541123"/>
                </a:lnTo>
                <a:lnTo>
                  <a:pt x="2017618" y="517205"/>
                </a:lnTo>
                <a:lnTo>
                  <a:pt x="2017618" y="480927"/>
                </a:lnTo>
                <a:lnTo>
                  <a:pt x="2017618" y="456848"/>
                </a:lnTo>
                <a:lnTo>
                  <a:pt x="2017618" y="432930"/>
                </a:lnTo>
                <a:lnTo>
                  <a:pt x="2017618" y="396973"/>
                </a:lnTo>
                <a:lnTo>
                  <a:pt x="2017618" y="372574"/>
                </a:lnTo>
                <a:lnTo>
                  <a:pt x="2017618" y="336616"/>
                </a:lnTo>
                <a:lnTo>
                  <a:pt x="2017618" y="312699"/>
                </a:lnTo>
                <a:lnTo>
                  <a:pt x="2017618" y="288781"/>
                </a:lnTo>
                <a:lnTo>
                  <a:pt x="2017618" y="252342"/>
                </a:lnTo>
                <a:lnTo>
                  <a:pt x="2017618" y="228424"/>
                </a:lnTo>
                <a:lnTo>
                  <a:pt x="2017618" y="204506"/>
                </a:lnTo>
                <a:lnTo>
                  <a:pt x="2017618" y="180588"/>
                </a:lnTo>
                <a:lnTo>
                  <a:pt x="2017618" y="156510"/>
                </a:lnTo>
                <a:lnTo>
                  <a:pt x="2017618" y="144631"/>
                </a:lnTo>
                <a:lnTo>
                  <a:pt x="2017618" y="120231"/>
                </a:lnTo>
                <a:lnTo>
                  <a:pt x="2017618" y="108192"/>
                </a:lnTo>
                <a:lnTo>
                  <a:pt x="2017618" y="96313"/>
                </a:lnTo>
                <a:lnTo>
                  <a:pt x="2029644" y="72235"/>
                </a:lnTo>
                <a:lnTo>
                  <a:pt x="2029644" y="60356"/>
                </a:lnTo>
                <a:lnTo>
                  <a:pt x="2029644" y="48317"/>
                </a:lnTo>
                <a:lnTo>
                  <a:pt x="2029644" y="60356"/>
                </a:lnTo>
                <a:lnTo>
                  <a:pt x="2029644" y="72235"/>
                </a:lnTo>
                <a:lnTo>
                  <a:pt x="2029644" y="84274"/>
                </a:lnTo>
                <a:lnTo>
                  <a:pt x="2029644" y="96313"/>
                </a:lnTo>
                <a:lnTo>
                  <a:pt x="2029644" y="108192"/>
                </a:lnTo>
                <a:lnTo>
                  <a:pt x="2029644" y="132271"/>
                </a:lnTo>
                <a:lnTo>
                  <a:pt x="2029644" y="144631"/>
                </a:lnTo>
                <a:lnTo>
                  <a:pt x="2029644" y="168549"/>
                </a:lnTo>
                <a:lnTo>
                  <a:pt x="2029644" y="192467"/>
                </a:lnTo>
                <a:lnTo>
                  <a:pt x="2029644" y="216545"/>
                </a:lnTo>
                <a:lnTo>
                  <a:pt x="2029644" y="240463"/>
                </a:lnTo>
                <a:lnTo>
                  <a:pt x="2029644" y="264863"/>
                </a:lnTo>
                <a:lnTo>
                  <a:pt x="2029644" y="288781"/>
                </a:lnTo>
                <a:lnTo>
                  <a:pt x="2029644" y="324738"/>
                </a:lnTo>
                <a:lnTo>
                  <a:pt x="2041670" y="348656"/>
                </a:lnTo>
                <a:lnTo>
                  <a:pt x="2041670" y="384613"/>
                </a:lnTo>
                <a:lnTo>
                  <a:pt x="2041670" y="409012"/>
                </a:lnTo>
                <a:lnTo>
                  <a:pt x="2041670" y="444970"/>
                </a:lnTo>
                <a:lnTo>
                  <a:pt x="2041670" y="468888"/>
                </a:lnTo>
                <a:lnTo>
                  <a:pt x="2041670" y="504845"/>
                </a:lnTo>
                <a:lnTo>
                  <a:pt x="2041670" y="529244"/>
                </a:lnTo>
                <a:lnTo>
                  <a:pt x="2041670" y="553162"/>
                </a:lnTo>
                <a:lnTo>
                  <a:pt x="2041670" y="589119"/>
                </a:lnTo>
                <a:lnTo>
                  <a:pt x="2041670" y="613037"/>
                </a:lnTo>
                <a:lnTo>
                  <a:pt x="2041670" y="637116"/>
                </a:lnTo>
                <a:lnTo>
                  <a:pt x="2041670" y="661355"/>
                </a:lnTo>
                <a:lnTo>
                  <a:pt x="2041670" y="685433"/>
                </a:lnTo>
                <a:lnTo>
                  <a:pt x="2041670" y="709351"/>
                </a:lnTo>
                <a:lnTo>
                  <a:pt x="2041670" y="721390"/>
                </a:lnTo>
                <a:lnTo>
                  <a:pt x="2041670" y="745308"/>
                </a:lnTo>
                <a:lnTo>
                  <a:pt x="2041670" y="757348"/>
                </a:lnTo>
                <a:lnTo>
                  <a:pt x="2041670" y="769708"/>
                </a:lnTo>
                <a:lnTo>
                  <a:pt x="2041670" y="781587"/>
                </a:lnTo>
                <a:lnTo>
                  <a:pt x="2041670" y="793626"/>
                </a:lnTo>
                <a:lnTo>
                  <a:pt x="2041670" y="805665"/>
                </a:lnTo>
                <a:lnTo>
                  <a:pt x="2053536" y="817544"/>
                </a:lnTo>
                <a:lnTo>
                  <a:pt x="2053536" y="805665"/>
                </a:lnTo>
                <a:lnTo>
                  <a:pt x="2053536" y="793626"/>
                </a:lnTo>
                <a:lnTo>
                  <a:pt x="2053536" y="781587"/>
                </a:lnTo>
                <a:lnTo>
                  <a:pt x="2053536" y="769708"/>
                </a:lnTo>
                <a:lnTo>
                  <a:pt x="2053536" y="745308"/>
                </a:lnTo>
                <a:lnTo>
                  <a:pt x="2053536" y="733269"/>
                </a:lnTo>
                <a:lnTo>
                  <a:pt x="2053536" y="709351"/>
                </a:lnTo>
                <a:lnTo>
                  <a:pt x="2053536" y="697312"/>
                </a:lnTo>
                <a:lnTo>
                  <a:pt x="2053536" y="673394"/>
                </a:lnTo>
                <a:lnTo>
                  <a:pt x="2053536" y="649476"/>
                </a:lnTo>
                <a:lnTo>
                  <a:pt x="2053536" y="625077"/>
                </a:lnTo>
                <a:lnTo>
                  <a:pt x="2053536" y="589119"/>
                </a:lnTo>
                <a:lnTo>
                  <a:pt x="2053536" y="565201"/>
                </a:lnTo>
                <a:lnTo>
                  <a:pt x="2053536" y="541123"/>
                </a:lnTo>
                <a:lnTo>
                  <a:pt x="2053536" y="504845"/>
                </a:lnTo>
                <a:lnTo>
                  <a:pt x="2053536" y="480927"/>
                </a:lnTo>
                <a:lnTo>
                  <a:pt x="2053536" y="444970"/>
                </a:lnTo>
                <a:lnTo>
                  <a:pt x="2053536" y="420891"/>
                </a:lnTo>
                <a:lnTo>
                  <a:pt x="2053536" y="384613"/>
                </a:lnTo>
                <a:lnTo>
                  <a:pt x="2053536" y="360695"/>
                </a:lnTo>
                <a:lnTo>
                  <a:pt x="2065562" y="324738"/>
                </a:lnTo>
                <a:lnTo>
                  <a:pt x="2065562" y="300820"/>
                </a:lnTo>
                <a:lnTo>
                  <a:pt x="2065562" y="264863"/>
                </a:lnTo>
                <a:lnTo>
                  <a:pt x="2065562" y="240463"/>
                </a:lnTo>
                <a:lnTo>
                  <a:pt x="2065562" y="216545"/>
                </a:lnTo>
                <a:lnTo>
                  <a:pt x="2065562" y="192467"/>
                </a:lnTo>
                <a:lnTo>
                  <a:pt x="2065562" y="168549"/>
                </a:lnTo>
                <a:lnTo>
                  <a:pt x="2065562" y="144631"/>
                </a:lnTo>
                <a:lnTo>
                  <a:pt x="2065562" y="120231"/>
                </a:lnTo>
                <a:lnTo>
                  <a:pt x="2065562" y="108192"/>
                </a:lnTo>
                <a:lnTo>
                  <a:pt x="2065562" y="84274"/>
                </a:lnTo>
                <a:lnTo>
                  <a:pt x="2065562" y="72235"/>
                </a:lnTo>
                <a:lnTo>
                  <a:pt x="2065562" y="60356"/>
                </a:lnTo>
                <a:lnTo>
                  <a:pt x="2065562" y="48317"/>
                </a:lnTo>
                <a:lnTo>
                  <a:pt x="2065562" y="36278"/>
                </a:lnTo>
                <a:lnTo>
                  <a:pt x="2065562" y="48317"/>
                </a:lnTo>
                <a:lnTo>
                  <a:pt x="2065562" y="60356"/>
                </a:lnTo>
                <a:lnTo>
                  <a:pt x="2065562" y="72235"/>
                </a:lnTo>
                <a:lnTo>
                  <a:pt x="2077588" y="84274"/>
                </a:lnTo>
                <a:lnTo>
                  <a:pt x="2077588" y="108192"/>
                </a:lnTo>
                <a:lnTo>
                  <a:pt x="2077588" y="120231"/>
                </a:lnTo>
                <a:lnTo>
                  <a:pt x="2077588" y="144631"/>
                </a:lnTo>
                <a:lnTo>
                  <a:pt x="2077588" y="168549"/>
                </a:lnTo>
                <a:lnTo>
                  <a:pt x="2077588" y="192467"/>
                </a:lnTo>
                <a:lnTo>
                  <a:pt x="2077588" y="216545"/>
                </a:lnTo>
                <a:lnTo>
                  <a:pt x="2077588" y="240463"/>
                </a:lnTo>
                <a:lnTo>
                  <a:pt x="2077588" y="264863"/>
                </a:lnTo>
                <a:lnTo>
                  <a:pt x="2077588" y="300820"/>
                </a:lnTo>
                <a:lnTo>
                  <a:pt x="2077588" y="324738"/>
                </a:lnTo>
                <a:lnTo>
                  <a:pt x="2077588" y="348656"/>
                </a:lnTo>
                <a:lnTo>
                  <a:pt x="2077588" y="384613"/>
                </a:lnTo>
                <a:lnTo>
                  <a:pt x="2077588" y="420891"/>
                </a:lnTo>
                <a:lnTo>
                  <a:pt x="2077588" y="444970"/>
                </a:lnTo>
                <a:lnTo>
                  <a:pt x="2077588" y="480927"/>
                </a:lnTo>
                <a:lnTo>
                  <a:pt x="2077588" y="504845"/>
                </a:lnTo>
                <a:lnTo>
                  <a:pt x="2077588" y="541123"/>
                </a:lnTo>
                <a:lnTo>
                  <a:pt x="2077588" y="565201"/>
                </a:lnTo>
                <a:lnTo>
                  <a:pt x="2077588" y="601159"/>
                </a:lnTo>
                <a:lnTo>
                  <a:pt x="2077588" y="625077"/>
                </a:lnTo>
                <a:lnTo>
                  <a:pt x="2077588" y="649476"/>
                </a:lnTo>
                <a:lnTo>
                  <a:pt x="2077588" y="673394"/>
                </a:lnTo>
                <a:lnTo>
                  <a:pt x="2089615" y="697312"/>
                </a:lnTo>
                <a:lnTo>
                  <a:pt x="2089615" y="721390"/>
                </a:lnTo>
                <a:lnTo>
                  <a:pt x="2089615" y="733269"/>
                </a:lnTo>
                <a:lnTo>
                  <a:pt x="2089615" y="757348"/>
                </a:lnTo>
                <a:lnTo>
                  <a:pt x="2089615" y="769708"/>
                </a:lnTo>
                <a:lnTo>
                  <a:pt x="2089615" y="781587"/>
                </a:lnTo>
                <a:lnTo>
                  <a:pt x="2089615" y="793626"/>
                </a:lnTo>
                <a:lnTo>
                  <a:pt x="2089615" y="805665"/>
                </a:lnTo>
                <a:lnTo>
                  <a:pt x="2089615" y="817544"/>
                </a:lnTo>
                <a:lnTo>
                  <a:pt x="2089615" y="805665"/>
                </a:lnTo>
                <a:lnTo>
                  <a:pt x="2089615" y="793626"/>
                </a:lnTo>
                <a:lnTo>
                  <a:pt x="2089615" y="769708"/>
                </a:lnTo>
                <a:lnTo>
                  <a:pt x="2089615" y="757348"/>
                </a:lnTo>
                <a:lnTo>
                  <a:pt x="2089615" y="745308"/>
                </a:lnTo>
                <a:lnTo>
                  <a:pt x="2089615" y="721390"/>
                </a:lnTo>
                <a:lnTo>
                  <a:pt x="2089615" y="697312"/>
                </a:lnTo>
                <a:lnTo>
                  <a:pt x="2089615" y="673394"/>
                </a:lnTo>
                <a:lnTo>
                  <a:pt x="2089615" y="649476"/>
                </a:lnTo>
                <a:lnTo>
                  <a:pt x="2089615" y="625077"/>
                </a:lnTo>
                <a:lnTo>
                  <a:pt x="2101480" y="601159"/>
                </a:lnTo>
                <a:lnTo>
                  <a:pt x="2101480" y="565201"/>
                </a:lnTo>
                <a:lnTo>
                  <a:pt x="2101480" y="541123"/>
                </a:lnTo>
                <a:lnTo>
                  <a:pt x="2101480" y="504845"/>
                </a:lnTo>
                <a:lnTo>
                  <a:pt x="2101480" y="480927"/>
                </a:lnTo>
                <a:lnTo>
                  <a:pt x="2101480" y="444970"/>
                </a:lnTo>
                <a:lnTo>
                  <a:pt x="2101480" y="420891"/>
                </a:lnTo>
                <a:lnTo>
                  <a:pt x="2101480" y="384613"/>
                </a:lnTo>
                <a:lnTo>
                  <a:pt x="2101480" y="348656"/>
                </a:lnTo>
                <a:lnTo>
                  <a:pt x="2101480" y="324738"/>
                </a:lnTo>
                <a:lnTo>
                  <a:pt x="2101480" y="288781"/>
                </a:lnTo>
                <a:lnTo>
                  <a:pt x="2101480" y="264863"/>
                </a:lnTo>
                <a:lnTo>
                  <a:pt x="2101480" y="240463"/>
                </a:lnTo>
                <a:lnTo>
                  <a:pt x="2101480" y="204506"/>
                </a:lnTo>
                <a:lnTo>
                  <a:pt x="2101480" y="180588"/>
                </a:lnTo>
                <a:lnTo>
                  <a:pt x="2101480" y="156510"/>
                </a:lnTo>
                <a:lnTo>
                  <a:pt x="2101480" y="132271"/>
                </a:lnTo>
                <a:lnTo>
                  <a:pt x="2101480" y="120231"/>
                </a:lnTo>
                <a:lnTo>
                  <a:pt x="2101480" y="96313"/>
                </a:lnTo>
                <a:lnTo>
                  <a:pt x="2101480" y="84274"/>
                </a:lnTo>
                <a:lnTo>
                  <a:pt x="2101480" y="72235"/>
                </a:lnTo>
                <a:lnTo>
                  <a:pt x="2101480" y="60356"/>
                </a:lnTo>
                <a:lnTo>
                  <a:pt x="2101480" y="48317"/>
                </a:lnTo>
                <a:lnTo>
                  <a:pt x="2113507" y="36278"/>
                </a:lnTo>
                <a:lnTo>
                  <a:pt x="2113507" y="48317"/>
                </a:lnTo>
                <a:lnTo>
                  <a:pt x="2113507" y="60356"/>
                </a:lnTo>
                <a:lnTo>
                  <a:pt x="2113507" y="72235"/>
                </a:lnTo>
                <a:lnTo>
                  <a:pt x="2113507" y="96313"/>
                </a:lnTo>
                <a:lnTo>
                  <a:pt x="2113507" y="108192"/>
                </a:lnTo>
                <a:lnTo>
                  <a:pt x="2113507" y="132271"/>
                </a:lnTo>
                <a:lnTo>
                  <a:pt x="2113507" y="144631"/>
                </a:lnTo>
                <a:lnTo>
                  <a:pt x="2113507" y="168549"/>
                </a:lnTo>
                <a:lnTo>
                  <a:pt x="2113507" y="204506"/>
                </a:lnTo>
                <a:lnTo>
                  <a:pt x="2113507" y="228424"/>
                </a:lnTo>
                <a:lnTo>
                  <a:pt x="2113507" y="252342"/>
                </a:lnTo>
                <a:lnTo>
                  <a:pt x="2113507" y="288781"/>
                </a:lnTo>
                <a:lnTo>
                  <a:pt x="2113507" y="312699"/>
                </a:lnTo>
                <a:lnTo>
                  <a:pt x="2113507" y="348656"/>
                </a:lnTo>
                <a:lnTo>
                  <a:pt x="2113507" y="372574"/>
                </a:lnTo>
                <a:lnTo>
                  <a:pt x="2113507" y="409012"/>
                </a:lnTo>
                <a:lnTo>
                  <a:pt x="2113507" y="444970"/>
                </a:lnTo>
                <a:lnTo>
                  <a:pt x="2125533" y="468888"/>
                </a:lnTo>
                <a:lnTo>
                  <a:pt x="2125533" y="504845"/>
                </a:lnTo>
                <a:lnTo>
                  <a:pt x="2125533" y="529244"/>
                </a:lnTo>
                <a:lnTo>
                  <a:pt x="2125533" y="565201"/>
                </a:lnTo>
                <a:lnTo>
                  <a:pt x="2125533" y="589119"/>
                </a:lnTo>
                <a:lnTo>
                  <a:pt x="2125533" y="625077"/>
                </a:lnTo>
                <a:lnTo>
                  <a:pt x="2125533" y="649476"/>
                </a:lnTo>
                <a:lnTo>
                  <a:pt x="2125533" y="673394"/>
                </a:lnTo>
                <a:lnTo>
                  <a:pt x="2125533" y="697312"/>
                </a:lnTo>
                <a:lnTo>
                  <a:pt x="2125533" y="721390"/>
                </a:lnTo>
                <a:lnTo>
                  <a:pt x="2125533" y="745308"/>
                </a:lnTo>
                <a:lnTo>
                  <a:pt x="2125533" y="757348"/>
                </a:lnTo>
                <a:lnTo>
                  <a:pt x="2125533" y="781587"/>
                </a:lnTo>
                <a:lnTo>
                  <a:pt x="2125533" y="793626"/>
                </a:lnTo>
                <a:lnTo>
                  <a:pt x="2125533" y="805665"/>
                </a:lnTo>
                <a:lnTo>
                  <a:pt x="2125533" y="817544"/>
                </a:lnTo>
                <a:lnTo>
                  <a:pt x="2125533" y="829583"/>
                </a:lnTo>
                <a:lnTo>
                  <a:pt x="2125533" y="817544"/>
                </a:lnTo>
                <a:lnTo>
                  <a:pt x="2125533" y="805665"/>
                </a:lnTo>
                <a:lnTo>
                  <a:pt x="2137559" y="793626"/>
                </a:lnTo>
                <a:lnTo>
                  <a:pt x="2137559" y="781587"/>
                </a:lnTo>
                <a:lnTo>
                  <a:pt x="2137559" y="757348"/>
                </a:lnTo>
                <a:lnTo>
                  <a:pt x="2137559" y="745308"/>
                </a:lnTo>
                <a:lnTo>
                  <a:pt x="2137559" y="721390"/>
                </a:lnTo>
                <a:lnTo>
                  <a:pt x="2137559" y="697312"/>
                </a:lnTo>
                <a:lnTo>
                  <a:pt x="2137559" y="673394"/>
                </a:lnTo>
                <a:lnTo>
                  <a:pt x="2137559" y="649476"/>
                </a:lnTo>
                <a:lnTo>
                  <a:pt x="2137559" y="613037"/>
                </a:lnTo>
                <a:lnTo>
                  <a:pt x="2137559" y="589119"/>
                </a:lnTo>
                <a:lnTo>
                  <a:pt x="2137559" y="565201"/>
                </a:lnTo>
                <a:lnTo>
                  <a:pt x="2137559" y="529244"/>
                </a:lnTo>
                <a:lnTo>
                  <a:pt x="2137559" y="492805"/>
                </a:lnTo>
                <a:lnTo>
                  <a:pt x="2137559" y="468888"/>
                </a:lnTo>
                <a:lnTo>
                  <a:pt x="2137559" y="432930"/>
                </a:lnTo>
                <a:lnTo>
                  <a:pt x="2137559" y="396973"/>
                </a:lnTo>
                <a:lnTo>
                  <a:pt x="2137559" y="372574"/>
                </a:lnTo>
                <a:lnTo>
                  <a:pt x="2137559" y="336616"/>
                </a:lnTo>
                <a:lnTo>
                  <a:pt x="2137559" y="300820"/>
                </a:lnTo>
                <a:lnTo>
                  <a:pt x="2137559" y="276741"/>
                </a:lnTo>
                <a:lnTo>
                  <a:pt x="2137559" y="240463"/>
                </a:lnTo>
                <a:lnTo>
                  <a:pt x="2137559" y="216545"/>
                </a:lnTo>
                <a:lnTo>
                  <a:pt x="2137559" y="192467"/>
                </a:lnTo>
                <a:lnTo>
                  <a:pt x="2149425" y="168549"/>
                </a:lnTo>
                <a:lnTo>
                  <a:pt x="2149425" y="144631"/>
                </a:lnTo>
                <a:lnTo>
                  <a:pt x="2149425" y="120231"/>
                </a:lnTo>
                <a:lnTo>
                  <a:pt x="2149425" y="96313"/>
                </a:lnTo>
                <a:lnTo>
                  <a:pt x="2149425" y="84274"/>
                </a:lnTo>
                <a:lnTo>
                  <a:pt x="2149425" y="60356"/>
                </a:lnTo>
                <a:lnTo>
                  <a:pt x="2149425" y="48317"/>
                </a:lnTo>
                <a:lnTo>
                  <a:pt x="2149425" y="36278"/>
                </a:lnTo>
                <a:lnTo>
                  <a:pt x="2149425" y="24399"/>
                </a:lnTo>
                <a:lnTo>
                  <a:pt x="2149425" y="36278"/>
                </a:lnTo>
                <a:lnTo>
                  <a:pt x="2149425" y="48317"/>
                </a:lnTo>
                <a:lnTo>
                  <a:pt x="2149425" y="60356"/>
                </a:lnTo>
                <a:lnTo>
                  <a:pt x="2149425" y="72235"/>
                </a:lnTo>
                <a:lnTo>
                  <a:pt x="2149425" y="84274"/>
                </a:lnTo>
                <a:lnTo>
                  <a:pt x="2149425" y="108192"/>
                </a:lnTo>
                <a:lnTo>
                  <a:pt x="2149425" y="120231"/>
                </a:lnTo>
                <a:lnTo>
                  <a:pt x="2149425" y="144631"/>
                </a:lnTo>
                <a:lnTo>
                  <a:pt x="2149425" y="168549"/>
                </a:lnTo>
                <a:lnTo>
                  <a:pt x="2149425" y="192467"/>
                </a:lnTo>
                <a:lnTo>
                  <a:pt x="2161451" y="228424"/>
                </a:lnTo>
                <a:lnTo>
                  <a:pt x="2161451" y="252342"/>
                </a:lnTo>
                <a:lnTo>
                  <a:pt x="2161451" y="288781"/>
                </a:lnTo>
                <a:lnTo>
                  <a:pt x="2161451" y="312699"/>
                </a:lnTo>
                <a:lnTo>
                  <a:pt x="2161451" y="348656"/>
                </a:lnTo>
                <a:lnTo>
                  <a:pt x="2161451" y="384613"/>
                </a:lnTo>
                <a:lnTo>
                  <a:pt x="2161451" y="420891"/>
                </a:lnTo>
                <a:lnTo>
                  <a:pt x="2161451" y="444970"/>
                </a:lnTo>
                <a:lnTo>
                  <a:pt x="2161451" y="480927"/>
                </a:lnTo>
                <a:lnTo>
                  <a:pt x="2161451" y="517205"/>
                </a:lnTo>
                <a:lnTo>
                  <a:pt x="2161451" y="541123"/>
                </a:lnTo>
                <a:lnTo>
                  <a:pt x="2161451" y="577080"/>
                </a:lnTo>
                <a:lnTo>
                  <a:pt x="2161451" y="613037"/>
                </a:lnTo>
                <a:lnTo>
                  <a:pt x="2161451" y="637116"/>
                </a:lnTo>
                <a:lnTo>
                  <a:pt x="2161451" y="661355"/>
                </a:lnTo>
                <a:lnTo>
                  <a:pt x="2161451" y="685433"/>
                </a:lnTo>
                <a:lnTo>
                  <a:pt x="2161451" y="709351"/>
                </a:lnTo>
                <a:lnTo>
                  <a:pt x="2161451" y="733269"/>
                </a:lnTo>
                <a:lnTo>
                  <a:pt x="2161451" y="757348"/>
                </a:lnTo>
                <a:lnTo>
                  <a:pt x="2161451" y="769708"/>
                </a:lnTo>
                <a:lnTo>
                  <a:pt x="2161451" y="793626"/>
                </a:lnTo>
                <a:lnTo>
                  <a:pt x="2161451" y="805665"/>
                </a:lnTo>
                <a:lnTo>
                  <a:pt x="2173477" y="817544"/>
                </a:lnTo>
                <a:lnTo>
                  <a:pt x="2173477" y="829583"/>
                </a:lnTo>
                <a:lnTo>
                  <a:pt x="2173477" y="817544"/>
                </a:lnTo>
                <a:lnTo>
                  <a:pt x="2173477" y="805665"/>
                </a:lnTo>
                <a:lnTo>
                  <a:pt x="2173477" y="793626"/>
                </a:lnTo>
                <a:lnTo>
                  <a:pt x="2173477" y="781587"/>
                </a:lnTo>
                <a:lnTo>
                  <a:pt x="2173477" y="769708"/>
                </a:lnTo>
                <a:lnTo>
                  <a:pt x="2173477" y="745308"/>
                </a:lnTo>
                <a:lnTo>
                  <a:pt x="2173477" y="733269"/>
                </a:lnTo>
                <a:lnTo>
                  <a:pt x="2173477" y="709351"/>
                </a:lnTo>
                <a:lnTo>
                  <a:pt x="2173477" y="685433"/>
                </a:lnTo>
                <a:lnTo>
                  <a:pt x="2173477" y="649476"/>
                </a:lnTo>
                <a:lnTo>
                  <a:pt x="2173477" y="625077"/>
                </a:lnTo>
                <a:lnTo>
                  <a:pt x="2173477" y="601159"/>
                </a:lnTo>
                <a:lnTo>
                  <a:pt x="2173477" y="565201"/>
                </a:lnTo>
                <a:lnTo>
                  <a:pt x="2173477" y="529244"/>
                </a:lnTo>
                <a:lnTo>
                  <a:pt x="2173477" y="504845"/>
                </a:lnTo>
                <a:lnTo>
                  <a:pt x="2173477" y="468888"/>
                </a:lnTo>
                <a:lnTo>
                  <a:pt x="2173477" y="432930"/>
                </a:lnTo>
                <a:lnTo>
                  <a:pt x="2173477" y="396973"/>
                </a:lnTo>
                <a:lnTo>
                  <a:pt x="2185503" y="372574"/>
                </a:lnTo>
                <a:lnTo>
                  <a:pt x="2185503" y="336616"/>
                </a:lnTo>
                <a:lnTo>
                  <a:pt x="2185503" y="300820"/>
                </a:lnTo>
                <a:lnTo>
                  <a:pt x="2185503" y="264863"/>
                </a:lnTo>
                <a:lnTo>
                  <a:pt x="2185503" y="240463"/>
                </a:lnTo>
                <a:lnTo>
                  <a:pt x="2185503" y="204506"/>
                </a:lnTo>
                <a:lnTo>
                  <a:pt x="2185503" y="180588"/>
                </a:lnTo>
                <a:lnTo>
                  <a:pt x="2185503" y="156510"/>
                </a:lnTo>
                <a:lnTo>
                  <a:pt x="2185503" y="132271"/>
                </a:lnTo>
                <a:lnTo>
                  <a:pt x="2185503" y="108192"/>
                </a:lnTo>
                <a:lnTo>
                  <a:pt x="2185503" y="84274"/>
                </a:lnTo>
                <a:lnTo>
                  <a:pt x="2185503" y="72235"/>
                </a:lnTo>
                <a:lnTo>
                  <a:pt x="2185503" y="60356"/>
                </a:lnTo>
                <a:lnTo>
                  <a:pt x="2185503" y="48317"/>
                </a:lnTo>
                <a:lnTo>
                  <a:pt x="2185503" y="36278"/>
                </a:lnTo>
                <a:lnTo>
                  <a:pt x="2185503" y="24399"/>
                </a:lnTo>
                <a:lnTo>
                  <a:pt x="2185503" y="36278"/>
                </a:lnTo>
                <a:lnTo>
                  <a:pt x="2185503" y="48317"/>
                </a:lnTo>
                <a:lnTo>
                  <a:pt x="2185503" y="60356"/>
                </a:lnTo>
                <a:lnTo>
                  <a:pt x="2197529" y="72235"/>
                </a:lnTo>
                <a:lnTo>
                  <a:pt x="2197529" y="84274"/>
                </a:lnTo>
                <a:lnTo>
                  <a:pt x="2197529" y="108192"/>
                </a:lnTo>
                <a:lnTo>
                  <a:pt x="2197529" y="132271"/>
                </a:lnTo>
                <a:lnTo>
                  <a:pt x="2197529" y="156510"/>
                </a:lnTo>
                <a:lnTo>
                  <a:pt x="2197529" y="180588"/>
                </a:lnTo>
                <a:lnTo>
                  <a:pt x="2197529" y="204506"/>
                </a:lnTo>
                <a:lnTo>
                  <a:pt x="2197529" y="240463"/>
                </a:lnTo>
                <a:lnTo>
                  <a:pt x="2197529" y="264863"/>
                </a:lnTo>
                <a:lnTo>
                  <a:pt x="2197529" y="300820"/>
                </a:lnTo>
                <a:lnTo>
                  <a:pt x="2197529" y="336616"/>
                </a:lnTo>
                <a:lnTo>
                  <a:pt x="2197529" y="372574"/>
                </a:lnTo>
                <a:lnTo>
                  <a:pt x="2197529" y="396973"/>
                </a:lnTo>
                <a:lnTo>
                  <a:pt x="2197529" y="432930"/>
                </a:lnTo>
                <a:lnTo>
                  <a:pt x="2197529" y="468888"/>
                </a:lnTo>
                <a:lnTo>
                  <a:pt x="2197529" y="504845"/>
                </a:lnTo>
                <a:lnTo>
                  <a:pt x="2197529" y="541123"/>
                </a:lnTo>
                <a:lnTo>
                  <a:pt x="2197529" y="565201"/>
                </a:lnTo>
                <a:lnTo>
                  <a:pt x="2197529" y="601159"/>
                </a:lnTo>
                <a:lnTo>
                  <a:pt x="2197529" y="637116"/>
                </a:lnTo>
                <a:lnTo>
                  <a:pt x="2197529" y="661355"/>
                </a:lnTo>
                <a:lnTo>
                  <a:pt x="2197529" y="685433"/>
                </a:lnTo>
                <a:lnTo>
                  <a:pt x="2197529" y="709351"/>
                </a:lnTo>
                <a:lnTo>
                  <a:pt x="2209395" y="733269"/>
                </a:lnTo>
                <a:lnTo>
                  <a:pt x="2209395" y="757348"/>
                </a:lnTo>
                <a:lnTo>
                  <a:pt x="2209395" y="781587"/>
                </a:lnTo>
                <a:lnTo>
                  <a:pt x="2209395" y="793626"/>
                </a:lnTo>
                <a:lnTo>
                  <a:pt x="2209395" y="805665"/>
                </a:lnTo>
                <a:lnTo>
                  <a:pt x="2209395" y="817544"/>
                </a:lnTo>
                <a:lnTo>
                  <a:pt x="2209395" y="829583"/>
                </a:lnTo>
                <a:lnTo>
                  <a:pt x="2209395" y="817544"/>
                </a:lnTo>
                <a:lnTo>
                  <a:pt x="2209395" y="805665"/>
                </a:lnTo>
                <a:lnTo>
                  <a:pt x="2209395" y="793626"/>
                </a:lnTo>
                <a:lnTo>
                  <a:pt x="2209395" y="769708"/>
                </a:lnTo>
                <a:lnTo>
                  <a:pt x="2209395" y="757348"/>
                </a:lnTo>
                <a:lnTo>
                  <a:pt x="2209395" y="733269"/>
                </a:lnTo>
                <a:lnTo>
                  <a:pt x="2209395" y="709351"/>
                </a:lnTo>
                <a:lnTo>
                  <a:pt x="2209395" y="685433"/>
                </a:lnTo>
                <a:lnTo>
                  <a:pt x="2209395" y="649476"/>
                </a:lnTo>
                <a:lnTo>
                  <a:pt x="2209395" y="625077"/>
                </a:lnTo>
                <a:lnTo>
                  <a:pt x="2209395" y="589119"/>
                </a:lnTo>
                <a:lnTo>
                  <a:pt x="2221421" y="565201"/>
                </a:lnTo>
                <a:lnTo>
                  <a:pt x="2221421" y="529244"/>
                </a:lnTo>
                <a:lnTo>
                  <a:pt x="2221421" y="492805"/>
                </a:lnTo>
                <a:lnTo>
                  <a:pt x="2221421" y="456848"/>
                </a:lnTo>
                <a:lnTo>
                  <a:pt x="2221421" y="420891"/>
                </a:lnTo>
                <a:lnTo>
                  <a:pt x="2221421" y="384613"/>
                </a:lnTo>
                <a:lnTo>
                  <a:pt x="2221421" y="348656"/>
                </a:lnTo>
                <a:lnTo>
                  <a:pt x="2221421" y="324738"/>
                </a:lnTo>
                <a:lnTo>
                  <a:pt x="2221421" y="288781"/>
                </a:lnTo>
                <a:lnTo>
                  <a:pt x="2221421" y="252342"/>
                </a:lnTo>
                <a:lnTo>
                  <a:pt x="2221421" y="228424"/>
                </a:lnTo>
                <a:lnTo>
                  <a:pt x="2221421" y="192467"/>
                </a:lnTo>
                <a:lnTo>
                  <a:pt x="2221421" y="168549"/>
                </a:lnTo>
                <a:lnTo>
                  <a:pt x="2221421" y="144631"/>
                </a:lnTo>
                <a:lnTo>
                  <a:pt x="2221421" y="120231"/>
                </a:lnTo>
                <a:lnTo>
                  <a:pt x="2221421" y="96313"/>
                </a:lnTo>
                <a:lnTo>
                  <a:pt x="2221421" y="72235"/>
                </a:lnTo>
                <a:lnTo>
                  <a:pt x="2221421" y="60356"/>
                </a:lnTo>
                <a:lnTo>
                  <a:pt x="2221421" y="48317"/>
                </a:lnTo>
                <a:lnTo>
                  <a:pt x="2221421" y="36278"/>
                </a:lnTo>
                <a:lnTo>
                  <a:pt x="2221421" y="24399"/>
                </a:lnTo>
                <a:lnTo>
                  <a:pt x="2221421" y="12360"/>
                </a:lnTo>
                <a:lnTo>
                  <a:pt x="2233768" y="24399"/>
                </a:lnTo>
                <a:lnTo>
                  <a:pt x="2233768" y="36278"/>
                </a:lnTo>
                <a:lnTo>
                  <a:pt x="2233768" y="48317"/>
                </a:lnTo>
                <a:lnTo>
                  <a:pt x="2233768" y="60356"/>
                </a:lnTo>
                <a:lnTo>
                  <a:pt x="2233768" y="84274"/>
                </a:lnTo>
                <a:lnTo>
                  <a:pt x="2233768" y="96313"/>
                </a:lnTo>
                <a:lnTo>
                  <a:pt x="2233768" y="120231"/>
                </a:lnTo>
                <a:lnTo>
                  <a:pt x="2233768" y="144631"/>
                </a:lnTo>
                <a:lnTo>
                  <a:pt x="2233768" y="168549"/>
                </a:lnTo>
                <a:lnTo>
                  <a:pt x="2233768" y="204506"/>
                </a:lnTo>
                <a:lnTo>
                  <a:pt x="2233768" y="228424"/>
                </a:lnTo>
                <a:lnTo>
                  <a:pt x="2233768" y="264863"/>
                </a:lnTo>
                <a:lnTo>
                  <a:pt x="2233768" y="300820"/>
                </a:lnTo>
                <a:lnTo>
                  <a:pt x="2233768" y="336616"/>
                </a:lnTo>
                <a:lnTo>
                  <a:pt x="2233768" y="360695"/>
                </a:lnTo>
                <a:lnTo>
                  <a:pt x="2233768" y="396973"/>
                </a:lnTo>
                <a:lnTo>
                  <a:pt x="2233768" y="432930"/>
                </a:lnTo>
                <a:lnTo>
                  <a:pt x="2233768" y="468888"/>
                </a:lnTo>
                <a:lnTo>
                  <a:pt x="2233768" y="504845"/>
                </a:lnTo>
                <a:lnTo>
                  <a:pt x="2233768" y="541123"/>
                </a:lnTo>
                <a:lnTo>
                  <a:pt x="2233768" y="577080"/>
                </a:lnTo>
                <a:lnTo>
                  <a:pt x="2233768" y="601159"/>
                </a:lnTo>
                <a:lnTo>
                  <a:pt x="2245794" y="637116"/>
                </a:lnTo>
                <a:lnTo>
                  <a:pt x="2245794" y="661355"/>
                </a:lnTo>
                <a:lnTo>
                  <a:pt x="2245794" y="697312"/>
                </a:lnTo>
                <a:lnTo>
                  <a:pt x="2245794" y="721390"/>
                </a:lnTo>
                <a:lnTo>
                  <a:pt x="2245794" y="745308"/>
                </a:lnTo>
                <a:lnTo>
                  <a:pt x="2245794" y="769708"/>
                </a:lnTo>
                <a:lnTo>
                  <a:pt x="2245794" y="781587"/>
                </a:lnTo>
                <a:lnTo>
                  <a:pt x="2245794" y="793626"/>
                </a:lnTo>
                <a:lnTo>
                  <a:pt x="2245794" y="817544"/>
                </a:lnTo>
                <a:lnTo>
                  <a:pt x="2245794" y="829583"/>
                </a:lnTo>
                <a:lnTo>
                  <a:pt x="2245794" y="841622"/>
                </a:lnTo>
                <a:lnTo>
                  <a:pt x="2245794" y="829583"/>
                </a:lnTo>
                <a:lnTo>
                  <a:pt x="2245794" y="817544"/>
                </a:lnTo>
                <a:lnTo>
                  <a:pt x="2245794" y="805665"/>
                </a:lnTo>
                <a:lnTo>
                  <a:pt x="2245794" y="781587"/>
                </a:lnTo>
                <a:lnTo>
                  <a:pt x="2245794" y="769708"/>
                </a:lnTo>
                <a:lnTo>
                  <a:pt x="2245794" y="745308"/>
                </a:lnTo>
                <a:lnTo>
                  <a:pt x="2245794" y="721390"/>
                </a:lnTo>
                <a:lnTo>
                  <a:pt x="2245794" y="697312"/>
                </a:lnTo>
                <a:lnTo>
                  <a:pt x="2257820" y="673394"/>
                </a:lnTo>
                <a:lnTo>
                  <a:pt x="2257820" y="637116"/>
                </a:lnTo>
                <a:lnTo>
                  <a:pt x="2257820" y="613037"/>
                </a:lnTo>
                <a:lnTo>
                  <a:pt x="2257820" y="577080"/>
                </a:lnTo>
                <a:lnTo>
                  <a:pt x="2257820" y="541123"/>
                </a:lnTo>
                <a:lnTo>
                  <a:pt x="2257820" y="504845"/>
                </a:lnTo>
                <a:lnTo>
                  <a:pt x="2257820" y="468888"/>
                </a:lnTo>
                <a:lnTo>
                  <a:pt x="2257820" y="432930"/>
                </a:lnTo>
                <a:lnTo>
                  <a:pt x="2257820" y="396973"/>
                </a:lnTo>
                <a:lnTo>
                  <a:pt x="2257820" y="360695"/>
                </a:lnTo>
                <a:lnTo>
                  <a:pt x="2257820" y="336616"/>
                </a:lnTo>
                <a:lnTo>
                  <a:pt x="2257820" y="300820"/>
                </a:lnTo>
                <a:lnTo>
                  <a:pt x="2257820" y="264863"/>
                </a:lnTo>
                <a:lnTo>
                  <a:pt x="2257820" y="228424"/>
                </a:lnTo>
                <a:lnTo>
                  <a:pt x="2257820" y="204506"/>
                </a:lnTo>
                <a:lnTo>
                  <a:pt x="2257820" y="168549"/>
                </a:lnTo>
                <a:lnTo>
                  <a:pt x="2257820" y="144631"/>
                </a:lnTo>
                <a:lnTo>
                  <a:pt x="2257820" y="120231"/>
                </a:lnTo>
                <a:lnTo>
                  <a:pt x="2257820" y="96313"/>
                </a:lnTo>
                <a:lnTo>
                  <a:pt x="2257820" y="72235"/>
                </a:lnTo>
                <a:lnTo>
                  <a:pt x="2257820" y="60356"/>
                </a:lnTo>
                <a:lnTo>
                  <a:pt x="2257820" y="48317"/>
                </a:lnTo>
                <a:lnTo>
                  <a:pt x="2257820" y="36278"/>
                </a:lnTo>
                <a:lnTo>
                  <a:pt x="2269846" y="24399"/>
                </a:lnTo>
                <a:lnTo>
                  <a:pt x="2269846" y="12360"/>
                </a:lnTo>
                <a:lnTo>
                  <a:pt x="2269846" y="24399"/>
                </a:lnTo>
                <a:lnTo>
                  <a:pt x="2269846" y="36278"/>
                </a:lnTo>
                <a:lnTo>
                  <a:pt x="2269846" y="48317"/>
                </a:lnTo>
                <a:lnTo>
                  <a:pt x="2269846" y="60356"/>
                </a:lnTo>
                <a:lnTo>
                  <a:pt x="2269846" y="72235"/>
                </a:lnTo>
                <a:lnTo>
                  <a:pt x="2269846" y="96313"/>
                </a:lnTo>
                <a:lnTo>
                  <a:pt x="2269846" y="120231"/>
                </a:lnTo>
                <a:lnTo>
                  <a:pt x="2269846" y="144631"/>
                </a:lnTo>
                <a:lnTo>
                  <a:pt x="2269846" y="180588"/>
                </a:lnTo>
                <a:lnTo>
                  <a:pt x="2269846" y="204506"/>
                </a:lnTo>
                <a:lnTo>
                  <a:pt x="2269846" y="240463"/>
                </a:lnTo>
                <a:lnTo>
                  <a:pt x="2269846" y="264863"/>
                </a:lnTo>
                <a:lnTo>
                  <a:pt x="2269846" y="300820"/>
                </a:lnTo>
                <a:lnTo>
                  <a:pt x="2269846" y="336616"/>
                </a:lnTo>
                <a:lnTo>
                  <a:pt x="2269846" y="372574"/>
                </a:lnTo>
                <a:lnTo>
                  <a:pt x="2269846" y="409012"/>
                </a:lnTo>
                <a:lnTo>
                  <a:pt x="2269846" y="444970"/>
                </a:lnTo>
                <a:lnTo>
                  <a:pt x="2269846" y="480927"/>
                </a:lnTo>
                <a:lnTo>
                  <a:pt x="2281712" y="517205"/>
                </a:lnTo>
                <a:lnTo>
                  <a:pt x="2281712" y="553162"/>
                </a:lnTo>
                <a:lnTo>
                  <a:pt x="2281712" y="589119"/>
                </a:lnTo>
                <a:lnTo>
                  <a:pt x="2281712" y="613037"/>
                </a:lnTo>
                <a:lnTo>
                  <a:pt x="2281712" y="649476"/>
                </a:lnTo>
                <a:lnTo>
                  <a:pt x="2281712" y="673394"/>
                </a:lnTo>
                <a:lnTo>
                  <a:pt x="2281712" y="709351"/>
                </a:lnTo>
                <a:lnTo>
                  <a:pt x="2281712" y="733269"/>
                </a:lnTo>
                <a:lnTo>
                  <a:pt x="2281712" y="757348"/>
                </a:lnTo>
                <a:lnTo>
                  <a:pt x="2281712" y="781587"/>
                </a:lnTo>
                <a:lnTo>
                  <a:pt x="2281712" y="793626"/>
                </a:lnTo>
                <a:lnTo>
                  <a:pt x="2281712" y="805665"/>
                </a:lnTo>
                <a:lnTo>
                  <a:pt x="2281712" y="817544"/>
                </a:lnTo>
                <a:lnTo>
                  <a:pt x="2281712" y="829583"/>
                </a:lnTo>
                <a:lnTo>
                  <a:pt x="2281712" y="841622"/>
                </a:lnTo>
                <a:lnTo>
                  <a:pt x="2281712" y="829583"/>
                </a:lnTo>
                <a:lnTo>
                  <a:pt x="2281712" y="817544"/>
                </a:lnTo>
                <a:lnTo>
                  <a:pt x="2281712" y="805665"/>
                </a:lnTo>
                <a:lnTo>
                  <a:pt x="2281712" y="793626"/>
                </a:lnTo>
                <a:lnTo>
                  <a:pt x="2281712" y="781587"/>
                </a:lnTo>
                <a:lnTo>
                  <a:pt x="2293738" y="757348"/>
                </a:lnTo>
                <a:lnTo>
                  <a:pt x="2293738" y="733269"/>
                </a:lnTo>
                <a:lnTo>
                  <a:pt x="2293738" y="709351"/>
                </a:lnTo>
                <a:lnTo>
                  <a:pt x="2293738" y="685433"/>
                </a:lnTo>
                <a:lnTo>
                  <a:pt x="2293738" y="649476"/>
                </a:lnTo>
                <a:lnTo>
                  <a:pt x="2293738" y="613037"/>
                </a:lnTo>
                <a:lnTo>
                  <a:pt x="2293738" y="589119"/>
                </a:lnTo>
                <a:lnTo>
                  <a:pt x="2293738" y="553162"/>
                </a:lnTo>
                <a:lnTo>
                  <a:pt x="2293738" y="517205"/>
                </a:lnTo>
                <a:lnTo>
                  <a:pt x="2293738" y="480927"/>
                </a:lnTo>
                <a:lnTo>
                  <a:pt x="2293738" y="444970"/>
                </a:lnTo>
                <a:lnTo>
                  <a:pt x="2293738" y="409012"/>
                </a:lnTo>
                <a:lnTo>
                  <a:pt x="2293738" y="372574"/>
                </a:lnTo>
                <a:lnTo>
                  <a:pt x="2293738" y="336616"/>
                </a:lnTo>
                <a:lnTo>
                  <a:pt x="2293738" y="300820"/>
                </a:lnTo>
                <a:lnTo>
                  <a:pt x="2293738" y="264863"/>
                </a:lnTo>
                <a:lnTo>
                  <a:pt x="2293738" y="228424"/>
                </a:lnTo>
                <a:lnTo>
                  <a:pt x="2293738" y="204506"/>
                </a:lnTo>
                <a:lnTo>
                  <a:pt x="2293738" y="168549"/>
                </a:lnTo>
                <a:lnTo>
                  <a:pt x="2293738" y="144631"/>
                </a:lnTo>
                <a:lnTo>
                  <a:pt x="2293738" y="120231"/>
                </a:lnTo>
                <a:lnTo>
                  <a:pt x="2293738" y="96313"/>
                </a:lnTo>
                <a:lnTo>
                  <a:pt x="2293738" y="72235"/>
                </a:lnTo>
                <a:lnTo>
                  <a:pt x="2305765" y="60356"/>
                </a:lnTo>
                <a:lnTo>
                  <a:pt x="2305765" y="36278"/>
                </a:lnTo>
                <a:lnTo>
                  <a:pt x="2305765" y="24399"/>
                </a:lnTo>
                <a:lnTo>
                  <a:pt x="2305765" y="12360"/>
                </a:lnTo>
                <a:lnTo>
                  <a:pt x="2305765" y="24399"/>
                </a:lnTo>
                <a:lnTo>
                  <a:pt x="2305765" y="36278"/>
                </a:lnTo>
                <a:lnTo>
                  <a:pt x="2305765" y="48317"/>
                </a:lnTo>
                <a:lnTo>
                  <a:pt x="2305765" y="60356"/>
                </a:lnTo>
                <a:lnTo>
                  <a:pt x="2305765" y="84274"/>
                </a:lnTo>
                <a:lnTo>
                  <a:pt x="2305765" y="96313"/>
                </a:lnTo>
                <a:lnTo>
                  <a:pt x="2305765" y="120231"/>
                </a:lnTo>
                <a:lnTo>
                  <a:pt x="2305765" y="156510"/>
                </a:lnTo>
                <a:lnTo>
                  <a:pt x="2305765" y="180588"/>
                </a:lnTo>
                <a:lnTo>
                  <a:pt x="2305765" y="216545"/>
                </a:lnTo>
                <a:lnTo>
                  <a:pt x="2305765" y="240463"/>
                </a:lnTo>
                <a:lnTo>
                  <a:pt x="2305765" y="276741"/>
                </a:lnTo>
                <a:lnTo>
                  <a:pt x="2305765" y="312699"/>
                </a:lnTo>
                <a:lnTo>
                  <a:pt x="2305765" y="348656"/>
                </a:lnTo>
                <a:lnTo>
                  <a:pt x="2305765" y="384613"/>
                </a:lnTo>
                <a:lnTo>
                  <a:pt x="2317791" y="420891"/>
                </a:lnTo>
                <a:lnTo>
                  <a:pt x="2317791" y="456848"/>
                </a:lnTo>
                <a:lnTo>
                  <a:pt x="2317791" y="492805"/>
                </a:lnTo>
                <a:lnTo>
                  <a:pt x="2317791" y="529244"/>
                </a:lnTo>
                <a:lnTo>
                  <a:pt x="2317791" y="565201"/>
                </a:lnTo>
                <a:lnTo>
                  <a:pt x="2317791" y="601159"/>
                </a:lnTo>
                <a:lnTo>
                  <a:pt x="2317791" y="637116"/>
                </a:lnTo>
                <a:lnTo>
                  <a:pt x="2317791" y="661355"/>
                </a:lnTo>
                <a:lnTo>
                  <a:pt x="2317791" y="697312"/>
                </a:lnTo>
                <a:lnTo>
                  <a:pt x="2317791" y="721390"/>
                </a:lnTo>
                <a:lnTo>
                  <a:pt x="2317791" y="745308"/>
                </a:lnTo>
                <a:lnTo>
                  <a:pt x="2317791" y="769708"/>
                </a:lnTo>
                <a:lnTo>
                  <a:pt x="2317791" y="793626"/>
                </a:lnTo>
                <a:lnTo>
                  <a:pt x="2317791" y="805665"/>
                </a:lnTo>
                <a:lnTo>
                  <a:pt x="2317791" y="817544"/>
                </a:lnTo>
                <a:lnTo>
                  <a:pt x="2317791" y="829583"/>
                </a:lnTo>
                <a:lnTo>
                  <a:pt x="2317791" y="841622"/>
                </a:lnTo>
                <a:lnTo>
                  <a:pt x="2317791" y="829583"/>
                </a:lnTo>
                <a:lnTo>
                  <a:pt x="2317791" y="817544"/>
                </a:lnTo>
                <a:lnTo>
                  <a:pt x="2329656" y="805665"/>
                </a:lnTo>
                <a:lnTo>
                  <a:pt x="2329656" y="781587"/>
                </a:lnTo>
                <a:lnTo>
                  <a:pt x="2329656" y="757348"/>
                </a:lnTo>
                <a:lnTo>
                  <a:pt x="2329656" y="745308"/>
                </a:lnTo>
                <a:lnTo>
                  <a:pt x="2329656" y="709351"/>
                </a:lnTo>
                <a:lnTo>
                  <a:pt x="2329656" y="685433"/>
                </a:lnTo>
                <a:lnTo>
                  <a:pt x="2329656" y="661355"/>
                </a:lnTo>
                <a:lnTo>
                  <a:pt x="2329656" y="625077"/>
                </a:lnTo>
                <a:lnTo>
                  <a:pt x="2329656" y="589119"/>
                </a:lnTo>
                <a:lnTo>
                  <a:pt x="2329656" y="553162"/>
                </a:lnTo>
                <a:lnTo>
                  <a:pt x="2329656" y="517205"/>
                </a:lnTo>
                <a:lnTo>
                  <a:pt x="2329656" y="480927"/>
                </a:lnTo>
                <a:lnTo>
                  <a:pt x="2329656" y="444970"/>
                </a:lnTo>
                <a:lnTo>
                  <a:pt x="2329656" y="409012"/>
                </a:lnTo>
                <a:lnTo>
                  <a:pt x="2329656" y="372574"/>
                </a:lnTo>
                <a:lnTo>
                  <a:pt x="2329656" y="336616"/>
                </a:lnTo>
                <a:lnTo>
                  <a:pt x="2329656" y="300820"/>
                </a:lnTo>
                <a:lnTo>
                  <a:pt x="2329656" y="264863"/>
                </a:lnTo>
                <a:lnTo>
                  <a:pt x="2329656" y="228424"/>
                </a:lnTo>
                <a:lnTo>
                  <a:pt x="2329656" y="192467"/>
                </a:lnTo>
                <a:lnTo>
                  <a:pt x="2329656" y="168549"/>
                </a:lnTo>
                <a:lnTo>
                  <a:pt x="2329656" y="132271"/>
                </a:lnTo>
                <a:lnTo>
                  <a:pt x="2329656" y="108192"/>
                </a:lnTo>
                <a:lnTo>
                  <a:pt x="2341683" y="84274"/>
                </a:lnTo>
                <a:lnTo>
                  <a:pt x="2341683" y="72235"/>
                </a:lnTo>
                <a:lnTo>
                  <a:pt x="2341683" y="48317"/>
                </a:lnTo>
                <a:lnTo>
                  <a:pt x="2341683" y="36278"/>
                </a:lnTo>
                <a:lnTo>
                  <a:pt x="2341683" y="24399"/>
                </a:lnTo>
                <a:lnTo>
                  <a:pt x="2341683" y="12360"/>
                </a:lnTo>
                <a:lnTo>
                  <a:pt x="2341683" y="24399"/>
                </a:lnTo>
                <a:lnTo>
                  <a:pt x="2341683" y="36278"/>
                </a:lnTo>
                <a:lnTo>
                  <a:pt x="2341683" y="48317"/>
                </a:lnTo>
                <a:lnTo>
                  <a:pt x="2341683" y="60356"/>
                </a:lnTo>
                <a:lnTo>
                  <a:pt x="2341683" y="84274"/>
                </a:lnTo>
                <a:lnTo>
                  <a:pt x="2341683" y="108192"/>
                </a:lnTo>
                <a:lnTo>
                  <a:pt x="2341683" y="132271"/>
                </a:lnTo>
                <a:lnTo>
                  <a:pt x="2341683" y="168549"/>
                </a:lnTo>
                <a:lnTo>
                  <a:pt x="2341683" y="192467"/>
                </a:lnTo>
                <a:lnTo>
                  <a:pt x="2341683" y="228424"/>
                </a:lnTo>
                <a:lnTo>
                  <a:pt x="2341683" y="264863"/>
                </a:lnTo>
                <a:lnTo>
                  <a:pt x="2341683" y="288781"/>
                </a:lnTo>
                <a:lnTo>
                  <a:pt x="2341683" y="336616"/>
                </a:lnTo>
                <a:lnTo>
                  <a:pt x="2341683" y="372574"/>
                </a:lnTo>
                <a:lnTo>
                  <a:pt x="2353709" y="409012"/>
                </a:lnTo>
                <a:lnTo>
                  <a:pt x="2353709" y="444970"/>
                </a:lnTo>
                <a:lnTo>
                  <a:pt x="2353709" y="480927"/>
                </a:lnTo>
                <a:lnTo>
                  <a:pt x="2353709" y="517205"/>
                </a:lnTo>
                <a:lnTo>
                  <a:pt x="2353709" y="553162"/>
                </a:lnTo>
                <a:lnTo>
                  <a:pt x="2353709" y="589119"/>
                </a:lnTo>
                <a:lnTo>
                  <a:pt x="2353709" y="625077"/>
                </a:lnTo>
                <a:lnTo>
                  <a:pt x="2353709" y="661355"/>
                </a:lnTo>
                <a:lnTo>
                  <a:pt x="2353709" y="685433"/>
                </a:lnTo>
                <a:lnTo>
                  <a:pt x="2353709" y="721390"/>
                </a:lnTo>
                <a:lnTo>
                  <a:pt x="2353709" y="745308"/>
                </a:lnTo>
                <a:lnTo>
                  <a:pt x="2353709" y="769708"/>
                </a:lnTo>
                <a:lnTo>
                  <a:pt x="2353709" y="793626"/>
                </a:lnTo>
                <a:lnTo>
                  <a:pt x="2353709" y="805665"/>
                </a:lnTo>
                <a:lnTo>
                  <a:pt x="2353709" y="817544"/>
                </a:lnTo>
                <a:lnTo>
                  <a:pt x="2353709" y="829583"/>
                </a:lnTo>
                <a:lnTo>
                  <a:pt x="2353709" y="841622"/>
                </a:lnTo>
                <a:lnTo>
                  <a:pt x="2353709" y="853501"/>
                </a:lnTo>
                <a:lnTo>
                  <a:pt x="2353709" y="841622"/>
                </a:lnTo>
                <a:lnTo>
                  <a:pt x="2353709" y="829583"/>
                </a:lnTo>
                <a:lnTo>
                  <a:pt x="2353709" y="817544"/>
                </a:lnTo>
                <a:lnTo>
                  <a:pt x="2365735" y="805665"/>
                </a:lnTo>
                <a:lnTo>
                  <a:pt x="2365735" y="793626"/>
                </a:lnTo>
                <a:lnTo>
                  <a:pt x="2365735" y="769708"/>
                </a:lnTo>
                <a:lnTo>
                  <a:pt x="2365735" y="745308"/>
                </a:lnTo>
                <a:lnTo>
                  <a:pt x="2365735" y="721390"/>
                </a:lnTo>
                <a:lnTo>
                  <a:pt x="2365735" y="685433"/>
                </a:lnTo>
                <a:lnTo>
                  <a:pt x="2365735" y="661355"/>
                </a:lnTo>
                <a:lnTo>
                  <a:pt x="2365735" y="625077"/>
                </a:lnTo>
                <a:lnTo>
                  <a:pt x="2365735" y="589119"/>
                </a:lnTo>
                <a:lnTo>
                  <a:pt x="2365735" y="553162"/>
                </a:lnTo>
                <a:lnTo>
                  <a:pt x="2365735" y="517205"/>
                </a:lnTo>
                <a:lnTo>
                  <a:pt x="2365735" y="480927"/>
                </a:lnTo>
                <a:lnTo>
                  <a:pt x="2365735" y="444970"/>
                </a:lnTo>
                <a:lnTo>
                  <a:pt x="2365735" y="396973"/>
                </a:lnTo>
                <a:lnTo>
                  <a:pt x="2365735" y="360695"/>
                </a:lnTo>
                <a:lnTo>
                  <a:pt x="2365735" y="324738"/>
                </a:lnTo>
                <a:lnTo>
                  <a:pt x="2365735" y="288781"/>
                </a:lnTo>
                <a:lnTo>
                  <a:pt x="2365735" y="252342"/>
                </a:lnTo>
                <a:lnTo>
                  <a:pt x="2365735" y="216545"/>
                </a:lnTo>
                <a:lnTo>
                  <a:pt x="2365735" y="192467"/>
                </a:lnTo>
                <a:lnTo>
                  <a:pt x="2365735" y="156510"/>
                </a:lnTo>
                <a:lnTo>
                  <a:pt x="2365735" y="132271"/>
                </a:lnTo>
                <a:lnTo>
                  <a:pt x="2365735" y="108192"/>
                </a:lnTo>
                <a:lnTo>
                  <a:pt x="2377601" y="84274"/>
                </a:lnTo>
                <a:lnTo>
                  <a:pt x="2377601" y="60356"/>
                </a:lnTo>
                <a:lnTo>
                  <a:pt x="2377601" y="36278"/>
                </a:lnTo>
                <a:lnTo>
                  <a:pt x="2377601" y="24399"/>
                </a:lnTo>
                <a:lnTo>
                  <a:pt x="2377601" y="12360"/>
                </a:lnTo>
                <a:lnTo>
                  <a:pt x="2377601" y="0"/>
                </a:lnTo>
                <a:lnTo>
                  <a:pt x="2377601" y="12360"/>
                </a:lnTo>
                <a:lnTo>
                  <a:pt x="2377601" y="24399"/>
                </a:lnTo>
                <a:lnTo>
                  <a:pt x="2377601" y="36278"/>
                </a:lnTo>
                <a:lnTo>
                  <a:pt x="2377601" y="48317"/>
                </a:lnTo>
                <a:lnTo>
                  <a:pt x="2377601" y="72235"/>
                </a:lnTo>
                <a:lnTo>
                  <a:pt x="2377601" y="96313"/>
                </a:lnTo>
                <a:lnTo>
                  <a:pt x="2377601" y="120231"/>
                </a:lnTo>
                <a:lnTo>
                  <a:pt x="2377601" y="144631"/>
                </a:lnTo>
                <a:lnTo>
                  <a:pt x="2377601" y="180588"/>
                </a:lnTo>
                <a:lnTo>
                  <a:pt x="2377601" y="204506"/>
                </a:lnTo>
                <a:lnTo>
                  <a:pt x="2377601" y="240463"/>
                </a:lnTo>
                <a:lnTo>
                  <a:pt x="2377601" y="276741"/>
                </a:lnTo>
                <a:lnTo>
                  <a:pt x="2377601" y="312699"/>
                </a:lnTo>
                <a:lnTo>
                  <a:pt x="2377601" y="348656"/>
                </a:lnTo>
                <a:lnTo>
                  <a:pt x="2389627" y="396973"/>
                </a:lnTo>
                <a:lnTo>
                  <a:pt x="2389627" y="432930"/>
                </a:lnTo>
                <a:lnTo>
                  <a:pt x="2389627" y="468888"/>
                </a:lnTo>
                <a:lnTo>
                  <a:pt x="2389627" y="504845"/>
                </a:lnTo>
                <a:lnTo>
                  <a:pt x="2389627" y="541123"/>
                </a:lnTo>
                <a:lnTo>
                  <a:pt x="2389627" y="577080"/>
                </a:lnTo>
                <a:lnTo>
                  <a:pt x="2389627" y="613037"/>
                </a:lnTo>
                <a:lnTo>
                  <a:pt x="2389627" y="649476"/>
                </a:lnTo>
                <a:lnTo>
                  <a:pt x="2389627" y="685433"/>
                </a:lnTo>
                <a:lnTo>
                  <a:pt x="2389627" y="709351"/>
                </a:lnTo>
                <a:lnTo>
                  <a:pt x="2389627" y="745308"/>
                </a:lnTo>
                <a:lnTo>
                  <a:pt x="2389627" y="769708"/>
                </a:lnTo>
                <a:lnTo>
                  <a:pt x="2389627" y="781587"/>
                </a:lnTo>
                <a:lnTo>
                  <a:pt x="2389627" y="805665"/>
                </a:lnTo>
                <a:lnTo>
                  <a:pt x="2389627" y="817544"/>
                </a:lnTo>
                <a:lnTo>
                  <a:pt x="2389627" y="829583"/>
                </a:lnTo>
                <a:lnTo>
                  <a:pt x="2389627" y="841622"/>
                </a:lnTo>
                <a:lnTo>
                  <a:pt x="2389627" y="853501"/>
                </a:lnTo>
                <a:lnTo>
                  <a:pt x="2389627" y="841622"/>
                </a:lnTo>
                <a:lnTo>
                  <a:pt x="2389627" y="829583"/>
                </a:lnTo>
                <a:lnTo>
                  <a:pt x="2401653" y="805665"/>
                </a:lnTo>
                <a:lnTo>
                  <a:pt x="2401653" y="793626"/>
                </a:lnTo>
                <a:lnTo>
                  <a:pt x="2401653" y="769708"/>
                </a:lnTo>
                <a:lnTo>
                  <a:pt x="2401653" y="745308"/>
                </a:lnTo>
                <a:lnTo>
                  <a:pt x="2401653" y="721390"/>
                </a:lnTo>
                <a:lnTo>
                  <a:pt x="2401653" y="685433"/>
                </a:lnTo>
                <a:lnTo>
                  <a:pt x="2401653" y="661355"/>
                </a:lnTo>
                <a:lnTo>
                  <a:pt x="2401653" y="625077"/>
                </a:lnTo>
                <a:lnTo>
                  <a:pt x="2401653" y="589119"/>
                </a:lnTo>
                <a:lnTo>
                  <a:pt x="2401653" y="553162"/>
                </a:lnTo>
                <a:lnTo>
                  <a:pt x="2401653" y="517205"/>
                </a:lnTo>
                <a:lnTo>
                  <a:pt x="2401653" y="468888"/>
                </a:lnTo>
                <a:lnTo>
                  <a:pt x="2401653" y="432930"/>
                </a:lnTo>
                <a:lnTo>
                  <a:pt x="2401653" y="396973"/>
                </a:lnTo>
                <a:lnTo>
                  <a:pt x="2401653" y="360695"/>
                </a:lnTo>
                <a:lnTo>
                  <a:pt x="2401653" y="312699"/>
                </a:lnTo>
                <a:lnTo>
                  <a:pt x="2401653" y="276741"/>
                </a:lnTo>
                <a:lnTo>
                  <a:pt x="2401653" y="240463"/>
                </a:lnTo>
                <a:lnTo>
                  <a:pt x="2401653" y="216545"/>
                </a:lnTo>
                <a:lnTo>
                  <a:pt x="2401653" y="180588"/>
                </a:lnTo>
                <a:lnTo>
                  <a:pt x="2401653" y="144631"/>
                </a:lnTo>
                <a:lnTo>
                  <a:pt x="2401653" y="120231"/>
                </a:lnTo>
                <a:lnTo>
                  <a:pt x="2401653" y="96313"/>
                </a:lnTo>
                <a:lnTo>
                  <a:pt x="2413679" y="72235"/>
                </a:lnTo>
                <a:lnTo>
                  <a:pt x="2413679" y="48317"/>
                </a:lnTo>
                <a:lnTo>
                  <a:pt x="2413679" y="36278"/>
                </a:lnTo>
                <a:lnTo>
                  <a:pt x="2413679" y="24399"/>
                </a:lnTo>
                <a:lnTo>
                  <a:pt x="2413679" y="12360"/>
                </a:lnTo>
                <a:lnTo>
                  <a:pt x="2413679" y="0"/>
                </a:lnTo>
                <a:lnTo>
                  <a:pt x="2413679" y="12360"/>
                </a:lnTo>
                <a:lnTo>
                  <a:pt x="2413679" y="24399"/>
                </a:lnTo>
                <a:lnTo>
                  <a:pt x="2413679" y="48317"/>
                </a:lnTo>
                <a:lnTo>
                  <a:pt x="2413679" y="60356"/>
                </a:lnTo>
                <a:lnTo>
                  <a:pt x="2413679" y="84274"/>
                </a:lnTo>
                <a:lnTo>
                  <a:pt x="2413679" y="108192"/>
                </a:lnTo>
                <a:lnTo>
                  <a:pt x="2413679" y="132271"/>
                </a:lnTo>
                <a:lnTo>
                  <a:pt x="2413679" y="168549"/>
                </a:lnTo>
                <a:lnTo>
                  <a:pt x="2413679" y="192467"/>
                </a:lnTo>
                <a:lnTo>
                  <a:pt x="2413679" y="228424"/>
                </a:lnTo>
                <a:lnTo>
                  <a:pt x="2413679" y="264863"/>
                </a:lnTo>
                <a:lnTo>
                  <a:pt x="2413679" y="300820"/>
                </a:lnTo>
                <a:lnTo>
                  <a:pt x="2413679" y="336616"/>
                </a:lnTo>
                <a:lnTo>
                  <a:pt x="2413679" y="372574"/>
                </a:lnTo>
                <a:lnTo>
                  <a:pt x="2425705" y="420891"/>
                </a:lnTo>
                <a:lnTo>
                  <a:pt x="2425705" y="456848"/>
                </a:lnTo>
                <a:lnTo>
                  <a:pt x="2425705" y="492805"/>
                </a:lnTo>
                <a:lnTo>
                  <a:pt x="2425705" y="529244"/>
                </a:lnTo>
                <a:lnTo>
                  <a:pt x="2425705" y="577080"/>
                </a:lnTo>
                <a:lnTo>
                  <a:pt x="2425705" y="613037"/>
                </a:lnTo>
                <a:lnTo>
                  <a:pt x="2425705" y="649476"/>
                </a:lnTo>
                <a:lnTo>
                  <a:pt x="2425705" y="673394"/>
                </a:lnTo>
                <a:lnTo>
                  <a:pt x="2425705" y="709351"/>
                </a:lnTo>
                <a:lnTo>
                  <a:pt x="2425705" y="733269"/>
                </a:lnTo>
                <a:lnTo>
                  <a:pt x="2425705" y="757348"/>
                </a:lnTo>
                <a:lnTo>
                  <a:pt x="2425705" y="781587"/>
                </a:lnTo>
                <a:lnTo>
                  <a:pt x="2425705" y="805665"/>
                </a:lnTo>
                <a:lnTo>
                  <a:pt x="2425705" y="817544"/>
                </a:lnTo>
                <a:lnTo>
                  <a:pt x="2425705" y="829583"/>
                </a:lnTo>
                <a:lnTo>
                  <a:pt x="2425705" y="841622"/>
                </a:lnTo>
                <a:lnTo>
                  <a:pt x="2425705" y="853501"/>
                </a:lnTo>
                <a:lnTo>
                  <a:pt x="2425705" y="841622"/>
                </a:lnTo>
                <a:lnTo>
                  <a:pt x="2425705" y="829583"/>
                </a:lnTo>
                <a:lnTo>
                  <a:pt x="2425705" y="805665"/>
                </a:lnTo>
                <a:lnTo>
                  <a:pt x="2437571" y="793626"/>
                </a:lnTo>
                <a:lnTo>
                  <a:pt x="2437571" y="769708"/>
                </a:lnTo>
                <a:lnTo>
                  <a:pt x="2437571" y="745308"/>
                </a:lnTo>
                <a:lnTo>
                  <a:pt x="2437571" y="721390"/>
                </a:lnTo>
                <a:lnTo>
                  <a:pt x="2437571" y="685433"/>
                </a:lnTo>
                <a:lnTo>
                  <a:pt x="2437571" y="649476"/>
                </a:lnTo>
                <a:lnTo>
                  <a:pt x="2437571" y="613037"/>
                </a:lnTo>
                <a:lnTo>
                  <a:pt x="2437571" y="577080"/>
                </a:lnTo>
                <a:lnTo>
                  <a:pt x="2437571" y="541123"/>
                </a:lnTo>
                <a:lnTo>
                  <a:pt x="2437571" y="504845"/>
                </a:lnTo>
                <a:lnTo>
                  <a:pt x="2437571" y="468888"/>
                </a:lnTo>
                <a:lnTo>
                  <a:pt x="2437571" y="432930"/>
                </a:lnTo>
                <a:lnTo>
                  <a:pt x="2437571" y="384613"/>
                </a:lnTo>
                <a:lnTo>
                  <a:pt x="2437571" y="348656"/>
                </a:lnTo>
                <a:lnTo>
                  <a:pt x="2437571" y="312699"/>
                </a:lnTo>
                <a:lnTo>
                  <a:pt x="2437571" y="276741"/>
                </a:lnTo>
                <a:lnTo>
                  <a:pt x="2437571" y="240463"/>
                </a:lnTo>
                <a:lnTo>
                  <a:pt x="2437571" y="204506"/>
                </a:lnTo>
                <a:lnTo>
                  <a:pt x="2437571" y="168549"/>
                </a:lnTo>
                <a:lnTo>
                  <a:pt x="2437571" y="132271"/>
                </a:lnTo>
                <a:lnTo>
                  <a:pt x="2437571" y="108192"/>
                </a:lnTo>
                <a:lnTo>
                  <a:pt x="2437571" y="84274"/>
                </a:lnTo>
                <a:lnTo>
                  <a:pt x="2437571" y="60356"/>
                </a:lnTo>
                <a:lnTo>
                  <a:pt x="2449597" y="48317"/>
                </a:lnTo>
                <a:lnTo>
                  <a:pt x="2449597" y="24399"/>
                </a:lnTo>
                <a:lnTo>
                  <a:pt x="2449597" y="12360"/>
                </a:lnTo>
                <a:lnTo>
                  <a:pt x="2449597" y="0"/>
                </a:lnTo>
                <a:lnTo>
                  <a:pt x="2449597" y="12360"/>
                </a:lnTo>
                <a:lnTo>
                  <a:pt x="2449597" y="24399"/>
                </a:lnTo>
                <a:lnTo>
                  <a:pt x="2449597" y="36278"/>
                </a:lnTo>
                <a:lnTo>
                  <a:pt x="2449597" y="48317"/>
                </a:lnTo>
                <a:lnTo>
                  <a:pt x="2449597" y="72235"/>
                </a:lnTo>
                <a:lnTo>
                  <a:pt x="2449597" y="96313"/>
                </a:lnTo>
                <a:lnTo>
                  <a:pt x="2449597" y="120231"/>
                </a:lnTo>
                <a:lnTo>
                  <a:pt x="2449597" y="144631"/>
                </a:lnTo>
                <a:lnTo>
                  <a:pt x="2449597" y="180588"/>
                </a:lnTo>
                <a:lnTo>
                  <a:pt x="2449597" y="216545"/>
                </a:lnTo>
                <a:lnTo>
                  <a:pt x="2449597" y="252342"/>
                </a:lnTo>
                <a:lnTo>
                  <a:pt x="2449597" y="288781"/>
                </a:lnTo>
                <a:lnTo>
                  <a:pt x="2449597" y="324738"/>
                </a:lnTo>
                <a:lnTo>
                  <a:pt x="2449597" y="360695"/>
                </a:lnTo>
                <a:lnTo>
                  <a:pt x="2449597" y="409012"/>
                </a:lnTo>
                <a:lnTo>
                  <a:pt x="2449597" y="444970"/>
                </a:lnTo>
                <a:lnTo>
                  <a:pt x="2461944" y="480927"/>
                </a:lnTo>
                <a:lnTo>
                  <a:pt x="2461944" y="529244"/>
                </a:lnTo>
                <a:lnTo>
                  <a:pt x="2461944" y="565201"/>
                </a:lnTo>
                <a:lnTo>
                  <a:pt x="2461944" y="601159"/>
                </a:lnTo>
                <a:lnTo>
                  <a:pt x="2461944" y="637116"/>
                </a:lnTo>
                <a:lnTo>
                  <a:pt x="2461944" y="673394"/>
                </a:lnTo>
                <a:lnTo>
                  <a:pt x="2461944" y="697312"/>
                </a:lnTo>
                <a:lnTo>
                  <a:pt x="2461944" y="733269"/>
                </a:lnTo>
                <a:lnTo>
                  <a:pt x="2461944" y="757348"/>
                </a:lnTo>
                <a:lnTo>
                  <a:pt x="2461944" y="781587"/>
                </a:lnTo>
                <a:lnTo>
                  <a:pt x="2461944" y="805665"/>
                </a:lnTo>
                <a:lnTo>
                  <a:pt x="2461944" y="817544"/>
                </a:lnTo>
                <a:lnTo>
                  <a:pt x="2461944" y="829583"/>
                </a:lnTo>
                <a:lnTo>
                  <a:pt x="2461944" y="841622"/>
                </a:lnTo>
                <a:lnTo>
                  <a:pt x="2461944" y="853501"/>
                </a:lnTo>
                <a:lnTo>
                  <a:pt x="2461944" y="841622"/>
                </a:lnTo>
                <a:lnTo>
                  <a:pt x="2461944" y="829583"/>
                </a:lnTo>
                <a:lnTo>
                  <a:pt x="2461944" y="817544"/>
                </a:lnTo>
                <a:lnTo>
                  <a:pt x="2461944" y="793626"/>
                </a:lnTo>
                <a:lnTo>
                  <a:pt x="2461944" y="769708"/>
                </a:lnTo>
                <a:lnTo>
                  <a:pt x="2473970" y="745308"/>
                </a:lnTo>
                <a:lnTo>
                  <a:pt x="2473970" y="721390"/>
                </a:lnTo>
                <a:lnTo>
                  <a:pt x="2473970" y="685433"/>
                </a:lnTo>
                <a:lnTo>
                  <a:pt x="2473970" y="649476"/>
                </a:lnTo>
                <a:lnTo>
                  <a:pt x="2473970" y="613037"/>
                </a:lnTo>
                <a:lnTo>
                  <a:pt x="2473970" y="577080"/>
                </a:lnTo>
                <a:lnTo>
                  <a:pt x="2473970" y="541123"/>
                </a:lnTo>
                <a:lnTo>
                  <a:pt x="2473970" y="504845"/>
                </a:lnTo>
                <a:lnTo>
                  <a:pt x="2473970" y="456848"/>
                </a:lnTo>
                <a:lnTo>
                  <a:pt x="2473970" y="420891"/>
                </a:lnTo>
                <a:lnTo>
                  <a:pt x="2473970" y="384613"/>
                </a:lnTo>
                <a:lnTo>
                  <a:pt x="2473970" y="336616"/>
                </a:lnTo>
                <a:lnTo>
                  <a:pt x="2473970" y="300820"/>
                </a:lnTo>
                <a:lnTo>
                  <a:pt x="2473970" y="264863"/>
                </a:lnTo>
                <a:lnTo>
                  <a:pt x="2473970" y="228424"/>
                </a:lnTo>
                <a:lnTo>
                  <a:pt x="2473970" y="192467"/>
                </a:lnTo>
                <a:lnTo>
                  <a:pt x="2473970" y="156510"/>
                </a:lnTo>
                <a:lnTo>
                  <a:pt x="2473970" y="132271"/>
                </a:lnTo>
                <a:lnTo>
                  <a:pt x="2473970" y="96313"/>
                </a:lnTo>
                <a:lnTo>
                  <a:pt x="2473970" y="72235"/>
                </a:lnTo>
                <a:lnTo>
                  <a:pt x="2473970" y="48317"/>
                </a:lnTo>
                <a:lnTo>
                  <a:pt x="2473970" y="36278"/>
                </a:lnTo>
                <a:lnTo>
                  <a:pt x="2473970" y="24399"/>
                </a:lnTo>
                <a:lnTo>
                  <a:pt x="2473970" y="12360"/>
                </a:lnTo>
                <a:lnTo>
                  <a:pt x="2485996" y="0"/>
                </a:lnTo>
                <a:lnTo>
                  <a:pt x="2485996" y="12360"/>
                </a:lnTo>
                <a:lnTo>
                  <a:pt x="2485996" y="24399"/>
                </a:lnTo>
                <a:lnTo>
                  <a:pt x="2485996" y="36278"/>
                </a:lnTo>
                <a:lnTo>
                  <a:pt x="2485996" y="60356"/>
                </a:lnTo>
                <a:lnTo>
                  <a:pt x="2485996" y="84274"/>
                </a:lnTo>
                <a:lnTo>
                  <a:pt x="2485996" y="108192"/>
                </a:lnTo>
                <a:lnTo>
                  <a:pt x="2485996" y="132271"/>
                </a:lnTo>
                <a:lnTo>
                  <a:pt x="2485996" y="168549"/>
                </a:lnTo>
                <a:lnTo>
                  <a:pt x="2485996" y="192467"/>
                </a:lnTo>
                <a:lnTo>
                  <a:pt x="2485996" y="228424"/>
                </a:lnTo>
                <a:lnTo>
                  <a:pt x="2485996" y="276741"/>
                </a:lnTo>
                <a:lnTo>
                  <a:pt x="2485996" y="312699"/>
                </a:lnTo>
                <a:lnTo>
                  <a:pt x="2485996" y="348656"/>
                </a:lnTo>
                <a:lnTo>
                  <a:pt x="2485996" y="384613"/>
                </a:lnTo>
                <a:lnTo>
                  <a:pt x="2485996" y="432930"/>
                </a:lnTo>
                <a:lnTo>
                  <a:pt x="2485996" y="468888"/>
                </a:lnTo>
                <a:lnTo>
                  <a:pt x="2485996" y="517205"/>
                </a:lnTo>
                <a:lnTo>
                  <a:pt x="2485996" y="553162"/>
                </a:lnTo>
                <a:lnTo>
                  <a:pt x="2485996" y="589119"/>
                </a:lnTo>
                <a:lnTo>
                  <a:pt x="2498023" y="625077"/>
                </a:lnTo>
                <a:lnTo>
                  <a:pt x="2498023" y="661355"/>
                </a:lnTo>
                <a:lnTo>
                  <a:pt x="2498023" y="697312"/>
                </a:lnTo>
                <a:lnTo>
                  <a:pt x="2498023" y="721390"/>
                </a:lnTo>
                <a:lnTo>
                  <a:pt x="2498023" y="757348"/>
                </a:lnTo>
                <a:lnTo>
                  <a:pt x="2498023" y="781587"/>
                </a:lnTo>
                <a:lnTo>
                  <a:pt x="2498023" y="805665"/>
                </a:lnTo>
                <a:lnTo>
                  <a:pt x="2498023" y="817544"/>
                </a:lnTo>
                <a:lnTo>
                  <a:pt x="2498023" y="829583"/>
                </a:lnTo>
                <a:lnTo>
                  <a:pt x="2498023" y="841622"/>
                </a:lnTo>
                <a:lnTo>
                  <a:pt x="2498023" y="853501"/>
                </a:lnTo>
                <a:lnTo>
                  <a:pt x="2498023" y="841622"/>
                </a:lnTo>
                <a:lnTo>
                  <a:pt x="2498023" y="829583"/>
                </a:lnTo>
                <a:lnTo>
                  <a:pt x="2498023" y="817544"/>
                </a:lnTo>
                <a:lnTo>
                  <a:pt x="2498023" y="793626"/>
                </a:lnTo>
                <a:lnTo>
                  <a:pt x="2498023" y="769708"/>
                </a:lnTo>
                <a:lnTo>
                  <a:pt x="2498023" y="745308"/>
                </a:lnTo>
                <a:lnTo>
                  <a:pt x="2498023" y="721390"/>
                </a:lnTo>
                <a:lnTo>
                  <a:pt x="2498023" y="685433"/>
                </a:lnTo>
                <a:lnTo>
                  <a:pt x="2498023" y="649476"/>
                </a:lnTo>
                <a:lnTo>
                  <a:pt x="2509888" y="613037"/>
                </a:lnTo>
                <a:lnTo>
                  <a:pt x="2509888" y="577080"/>
                </a:lnTo>
                <a:lnTo>
                  <a:pt x="2509888" y="541123"/>
                </a:lnTo>
                <a:lnTo>
                  <a:pt x="2509888" y="492805"/>
                </a:lnTo>
                <a:lnTo>
                  <a:pt x="2509888" y="456848"/>
                </a:lnTo>
                <a:lnTo>
                  <a:pt x="2509888" y="420891"/>
                </a:lnTo>
                <a:lnTo>
                  <a:pt x="2509888" y="372574"/>
                </a:lnTo>
                <a:lnTo>
                  <a:pt x="2509888" y="336616"/>
                </a:lnTo>
                <a:lnTo>
                  <a:pt x="2509888" y="300820"/>
                </a:lnTo>
                <a:lnTo>
                  <a:pt x="2509888" y="252342"/>
                </a:lnTo>
                <a:lnTo>
                  <a:pt x="2509888" y="216545"/>
                </a:lnTo>
                <a:lnTo>
                  <a:pt x="2509888" y="180588"/>
                </a:lnTo>
                <a:lnTo>
                  <a:pt x="2509888" y="156510"/>
                </a:lnTo>
                <a:lnTo>
                  <a:pt x="2509888" y="120231"/>
                </a:lnTo>
                <a:lnTo>
                  <a:pt x="2509888" y="96313"/>
                </a:lnTo>
                <a:lnTo>
                  <a:pt x="2509888" y="72235"/>
                </a:lnTo>
                <a:lnTo>
                  <a:pt x="2509888" y="48317"/>
                </a:lnTo>
                <a:lnTo>
                  <a:pt x="2509888" y="36278"/>
                </a:lnTo>
                <a:lnTo>
                  <a:pt x="2509888" y="12360"/>
                </a:lnTo>
                <a:lnTo>
                  <a:pt x="2521914" y="0"/>
                </a:lnTo>
                <a:lnTo>
                  <a:pt x="2521914" y="12360"/>
                </a:lnTo>
                <a:lnTo>
                  <a:pt x="2521914" y="24399"/>
                </a:lnTo>
                <a:lnTo>
                  <a:pt x="2521914" y="48317"/>
                </a:lnTo>
                <a:lnTo>
                  <a:pt x="2521914" y="60356"/>
                </a:lnTo>
                <a:lnTo>
                  <a:pt x="2521914" y="84274"/>
                </a:lnTo>
                <a:lnTo>
                  <a:pt x="2521914" y="120231"/>
                </a:lnTo>
                <a:lnTo>
                  <a:pt x="2521914" y="144631"/>
                </a:lnTo>
                <a:lnTo>
                  <a:pt x="2521914" y="180588"/>
                </a:lnTo>
                <a:lnTo>
                  <a:pt x="2521914" y="216545"/>
                </a:lnTo>
                <a:lnTo>
                  <a:pt x="2521914" y="252342"/>
                </a:lnTo>
                <a:lnTo>
                  <a:pt x="2521914" y="288781"/>
                </a:lnTo>
                <a:lnTo>
                  <a:pt x="2521914" y="324738"/>
                </a:lnTo>
                <a:lnTo>
                  <a:pt x="2521914" y="372574"/>
                </a:lnTo>
                <a:lnTo>
                  <a:pt x="2521914" y="409012"/>
                </a:lnTo>
                <a:lnTo>
                  <a:pt x="2521914" y="456848"/>
                </a:lnTo>
                <a:lnTo>
                  <a:pt x="2521914" y="492805"/>
                </a:lnTo>
                <a:lnTo>
                  <a:pt x="2521914" y="541123"/>
                </a:lnTo>
                <a:lnTo>
                  <a:pt x="2521914" y="577080"/>
                </a:lnTo>
                <a:lnTo>
                  <a:pt x="2521914" y="613037"/>
                </a:lnTo>
                <a:lnTo>
                  <a:pt x="2521914" y="649476"/>
                </a:lnTo>
                <a:lnTo>
                  <a:pt x="2521914" y="685433"/>
                </a:lnTo>
                <a:lnTo>
                  <a:pt x="2521914" y="721390"/>
                </a:lnTo>
                <a:lnTo>
                  <a:pt x="2533941" y="745308"/>
                </a:lnTo>
                <a:lnTo>
                  <a:pt x="2533941" y="769708"/>
                </a:lnTo>
                <a:lnTo>
                  <a:pt x="2533941" y="793626"/>
                </a:lnTo>
                <a:lnTo>
                  <a:pt x="2533941" y="817544"/>
                </a:lnTo>
                <a:lnTo>
                  <a:pt x="2533941" y="829583"/>
                </a:lnTo>
                <a:lnTo>
                  <a:pt x="2533941" y="841622"/>
                </a:lnTo>
                <a:lnTo>
                  <a:pt x="2533941" y="853501"/>
                </a:lnTo>
                <a:lnTo>
                  <a:pt x="2533941" y="841622"/>
                </a:lnTo>
                <a:lnTo>
                  <a:pt x="2533941" y="829583"/>
                </a:lnTo>
                <a:lnTo>
                  <a:pt x="2533941" y="817544"/>
                </a:lnTo>
                <a:lnTo>
                  <a:pt x="2533941" y="793626"/>
                </a:lnTo>
                <a:lnTo>
                  <a:pt x="2533941" y="781587"/>
                </a:lnTo>
                <a:lnTo>
                  <a:pt x="2533941" y="745308"/>
                </a:lnTo>
                <a:lnTo>
                  <a:pt x="2533941" y="721390"/>
                </a:lnTo>
                <a:lnTo>
                  <a:pt x="2533941" y="685433"/>
                </a:lnTo>
                <a:lnTo>
                  <a:pt x="2533941" y="649476"/>
                </a:lnTo>
                <a:lnTo>
                  <a:pt x="2533941" y="613037"/>
                </a:lnTo>
                <a:lnTo>
                  <a:pt x="2533941" y="577080"/>
                </a:lnTo>
                <a:lnTo>
                  <a:pt x="2533941" y="541123"/>
                </a:lnTo>
                <a:lnTo>
                  <a:pt x="2533941" y="504845"/>
                </a:lnTo>
                <a:lnTo>
                  <a:pt x="2545967" y="456848"/>
                </a:lnTo>
                <a:lnTo>
                  <a:pt x="2545967" y="420891"/>
                </a:lnTo>
                <a:lnTo>
                  <a:pt x="2545967" y="372574"/>
                </a:lnTo>
                <a:lnTo>
                  <a:pt x="2545967" y="336616"/>
                </a:lnTo>
                <a:lnTo>
                  <a:pt x="2545967" y="288781"/>
                </a:lnTo>
                <a:lnTo>
                  <a:pt x="2545967" y="252342"/>
                </a:lnTo>
                <a:lnTo>
                  <a:pt x="2545967" y="216545"/>
                </a:lnTo>
                <a:lnTo>
                  <a:pt x="2545967" y="180588"/>
                </a:lnTo>
                <a:lnTo>
                  <a:pt x="2545967" y="144631"/>
                </a:lnTo>
                <a:lnTo>
                  <a:pt x="2545967" y="120231"/>
                </a:lnTo>
                <a:lnTo>
                  <a:pt x="2545967" y="84274"/>
                </a:lnTo>
                <a:lnTo>
                  <a:pt x="2545967" y="60356"/>
                </a:lnTo>
                <a:lnTo>
                  <a:pt x="2545967" y="48317"/>
                </a:lnTo>
                <a:lnTo>
                  <a:pt x="2545967" y="24399"/>
                </a:lnTo>
                <a:lnTo>
                  <a:pt x="2545967" y="12360"/>
                </a:lnTo>
                <a:lnTo>
                  <a:pt x="2545967" y="0"/>
                </a:lnTo>
                <a:lnTo>
                  <a:pt x="2545967" y="12360"/>
                </a:lnTo>
                <a:lnTo>
                  <a:pt x="2545967" y="36278"/>
                </a:lnTo>
                <a:lnTo>
                  <a:pt x="2545967" y="48317"/>
                </a:lnTo>
                <a:lnTo>
                  <a:pt x="2557833" y="72235"/>
                </a:lnTo>
                <a:lnTo>
                  <a:pt x="2557833" y="96313"/>
                </a:lnTo>
                <a:lnTo>
                  <a:pt x="2557833" y="120231"/>
                </a:lnTo>
                <a:lnTo>
                  <a:pt x="2557833" y="156510"/>
                </a:lnTo>
                <a:lnTo>
                  <a:pt x="2557833" y="192467"/>
                </a:lnTo>
                <a:lnTo>
                  <a:pt x="2557833" y="228424"/>
                </a:lnTo>
                <a:lnTo>
                  <a:pt x="2557833" y="264863"/>
                </a:lnTo>
                <a:lnTo>
                  <a:pt x="2557833" y="300820"/>
                </a:lnTo>
                <a:lnTo>
                  <a:pt x="2557833" y="348656"/>
                </a:lnTo>
                <a:lnTo>
                  <a:pt x="2557833" y="384613"/>
                </a:lnTo>
                <a:lnTo>
                  <a:pt x="2557833" y="432930"/>
                </a:lnTo>
                <a:lnTo>
                  <a:pt x="2557833" y="468888"/>
                </a:lnTo>
                <a:lnTo>
                  <a:pt x="2557833" y="517205"/>
                </a:lnTo>
                <a:lnTo>
                  <a:pt x="2557833" y="553162"/>
                </a:lnTo>
                <a:lnTo>
                  <a:pt x="2557833" y="589119"/>
                </a:lnTo>
                <a:lnTo>
                  <a:pt x="2557833" y="637116"/>
                </a:lnTo>
                <a:lnTo>
                  <a:pt x="2557833" y="673394"/>
                </a:lnTo>
                <a:lnTo>
                  <a:pt x="2557833" y="697312"/>
                </a:lnTo>
                <a:lnTo>
                  <a:pt x="2557833" y="733269"/>
                </a:lnTo>
                <a:lnTo>
                  <a:pt x="2557833" y="757348"/>
                </a:lnTo>
                <a:lnTo>
                  <a:pt x="2557833" y="781587"/>
                </a:lnTo>
                <a:lnTo>
                  <a:pt x="2557833" y="805665"/>
                </a:lnTo>
                <a:lnTo>
                  <a:pt x="2557833" y="829583"/>
                </a:lnTo>
                <a:lnTo>
                  <a:pt x="2569859" y="841622"/>
                </a:lnTo>
                <a:lnTo>
                  <a:pt x="2569859" y="853501"/>
                </a:lnTo>
                <a:lnTo>
                  <a:pt x="2569859" y="841622"/>
                </a:lnTo>
                <a:lnTo>
                  <a:pt x="2569859" y="817544"/>
                </a:lnTo>
                <a:lnTo>
                  <a:pt x="2569859" y="805665"/>
                </a:lnTo>
                <a:lnTo>
                  <a:pt x="2569859" y="781587"/>
                </a:lnTo>
                <a:lnTo>
                  <a:pt x="2569859" y="757348"/>
                </a:lnTo>
                <a:lnTo>
                  <a:pt x="2569859" y="733269"/>
                </a:lnTo>
                <a:lnTo>
                  <a:pt x="2569859" y="697312"/>
                </a:lnTo>
                <a:lnTo>
                  <a:pt x="2569859" y="661355"/>
                </a:lnTo>
                <a:lnTo>
                  <a:pt x="2569859" y="625077"/>
                </a:lnTo>
                <a:lnTo>
                  <a:pt x="2569859" y="589119"/>
                </a:lnTo>
                <a:lnTo>
                  <a:pt x="2569859" y="553162"/>
                </a:lnTo>
                <a:lnTo>
                  <a:pt x="2569859" y="504845"/>
                </a:lnTo>
                <a:lnTo>
                  <a:pt x="2569859" y="468888"/>
                </a:lnTo>
                <a:lnTo>
                  <a:pt x="2569859" y="420891"/>
                </a:lnTo>
                <a:lnTo>
                  <a:pt x="2569859" y="384613"/>
                </a:lnTo>
                <a:lnTo>
                  <a:pt x="2569859" y="336616"/>
                </a:lnTo>
                <a:lnTo>
                  <a:pt x="2569859" y="300820"/>
                </a:lnTo>
                <a:lnTo>
                  <a:pt x="2581885" y="252342"/>
                </a:lnTo>
                <a:lnTo>
                  <a:pt x="2581885" y="216545"/>
                </a:lnTo>
                <a:lnTo>
                  <a:pt x="2581885" y="180588"/>
                </a:lnTo>
                <a:lnTo>
                  <a:pt x="2581885" y="144631"/>
                </a:lnTo>
                <a:lnTo>
                  <a:pt x="2581885" y="120231"/>
                </a:lnTo>
                <a:lnTo>
                  <a:pt x="2581885" y="96313"/>
                </a:lnTo>
                <a:lnTo>
                  <a:pt x="2581885" y="60356"/>
                </a:lnTo>
                <a:lnTo>
                  <a:pt x="2581885" y="48317"/>
                </a:lnTo>
                <a:lnTo>
                  <a:pt x="2581885" y="24399"/>
                </a:lnTo>
                <a:lnTo>
                  <a:pt x="2581885" y="12360"/>
                </a:lnTo>
                <a:lnTo>
                  <a:pt x="2581885" y="0"/>
                </a:lnTo>
                <a:lnTo>
                  <a:pt x="2581885" y="12360"/>
                </a:lnTo>
                <a:lnTo>
                  <a:pt x="2581885" y="36278"/>
                </a:lnTo>
                <a:lnTo>
                  <a:pt x="2581885" y="48317"/>
                </a:lnTo>
                <a:lnTo>
                  <a:pt x="2581885" y="72235"/>
                </a:lnTo>
                <a:lnTo>
                  <a:pt x="2581885" y="96313"/>
                </a:lnTo>
                <a:lnTo>
                  <a:pt x="2581885" y="132271"/>
                </a:lnTo>
                <a:lnTo>
                  <a:pt x="2581885" y="168549"/>
                </a:lnTo>
                <a:lnTo>
                  <a:pt x="2581885" y="192467"/>
                </a:lnTo>
                <a:lnTo>
                  <a:pt x="2593911" y="240463"/>
                </a:lnTo>
                <a:lnTo>
                  <a:pt x="2593911" y="276741"/>
                </a:lnTo>
                <a:lnTo>
                  <a:pt x="2593911" y="312699"/>
                </a:lnTo>
                <a:lnTo>
                  <a:pt x="2593911" y="360695"/>
                </a:lnTo>
                <a:lnTo>
                  <a:pt x="2593911" y="396973"/>
                </a:lnTo>
                <a:lnTo>
                  <a:pt x="2593911" y="444970"/>
                </a:lnTo>
                <a:lnTo>
                  <a:pt x="2593911" y="480927"/>
                </a:lnTo>
                <a:lnTo>
                  <a:pt x="2593911" y="529244"/>
                </a:lnTo>
                <a:lnTo>
                  <a:pt x="2593911" y="565201"/>
                </a:lnTo>
                <a:lnTo>
                  <a:pt x="2593911" y="601159"/>
                </a:lnTo>
                <a:lnTo>
                  <a:pt x="2593911" y="649476"/>
                </a:lnTo>
                <a:lnTo>
                  <a:pt x="2593911" y="685433"/>
                </a:lnTo>
                <a:lnTo>
                  <a:pt x="2593911" y="709351"/>
                </a:lnTo>
                <a:lnTo>
                  <a:pt x="2593911" y="745308"/>
                </a:lnTo>
                <a:lnTo>
                  <a:pt x="2593911" y="769708"/>
                </a:lnTo>
                <a:lnTo>
                  <a:pt x="2593911" y="793626"/>
                </a:lnTo>
                <a:lnTo>
                  <a:pt x="2593911" y="817544"/>
                </a:lnTo>
                <a:lnTo>
                  <a:pt x="2593911" y="829583"/>
                </a:lnTo>
                <a:lnTo>
                  <a:pt x="2593911" y="841622"/>
                </a:lnTo>
                <a:lnTo>
                  <a:pt x="2593911" y="853501"/>
                </a:lnTo>
                <a:lnTo>
                  <a:pt x="2593911" y="841622"/>
                </a:lnTo>
                <a:lnTo>
                  <a:pt x="2605777" y="829583"/>
                </a:lnTo>
                <a:lnTo>
                  <a:pt x="2605777" y="817544"/>
                </a:lnTo>
                <a:lnTo>
                  <a:pt x="2605777" y="793626"/>
                </a:lnTo>
                <a:lnTo>
                  <a:pt x="2605777" y="769708"/>
                </a:lnTo>
                <a:lnTo>
                  <a:pt x="2605777" y="745308"/>
                </a:lnTo>
                <a:lnTo>
                  <a:pt x="2605777" y="709351"/>
                </a:lnTo>
                <a:lnTo>
                  <a:pt x="2605777" y="673394"/>
                </a:lnTo>
                <a:lnTo>
                  <a:pt x="2605777" y="637116"/>
                </a:lnTo>
                <a:lnTo>
                  <a:pt x="2605777" y="601159"/>
                </a:lnTo>
                <a:lnTo>
                  <a:pt x="2605777" y="565201"/>
                </a:lnTo>
                <a:lnTo>
                  <a:pt x="2605777" y="517205"/>
                </a:lnTo>
                <a:lnTo>
                  <a:pt x="2605777" y="480927"/>
                </a:lnTo>
                <a:lnTo>
                  <a:pt x="2605777" y="432930"/>
                </a:lnTo>
                <a:lnTo>
                  <a:pt x="2605777" y="396973"/>
                </a:lnTo>
                <a:lnTo>
                  <a:pt x="2605777" y="348656"/>
                </a:lnTo>
                <a:lnTo>
                  <a:pt x="2605777" y="312699"/>
                </a:lnTo>
                <a:lnTo>
                  <a:pt x="2605777" y="264863"/>
                </a:lnTo>
                <a:lnTo>
                  <a:pt x="2605777" y="228424"/>
                </a:lnTo>
                <a:lnTo>
                  <a:pt x="2605777" y="192467"/>
                </a:lnTo>
                <a:lnTo>
                  <a:pt x="2605777" y="156510"/>
                </a:lnTo>
                <a:lnTo>
                  <a:pt x="2605777" y="120231"/>
                </a:lnTo>
                <a:lnTo>
                  <a:pt x="2605777" y="96313"/>
                </a:lnTo>
                <a:lnTo>
                  <a:pt x="2605777" y="72235"/>
                </a:lnTo>
                <a:lnTo>
                  <a:pt x="2617803" y="48317"/>
                </a:lnTo>
                <a:lnTo>
                  <a:pt x="2617803" y="24399"/>
                </a:lnTo>
                <a:lnTo>
                  <a:pt x="2617803" y="12360"/>
                </a:lnTo>
                <a:lnTo>
                  <a:pt x="2617803" y="0"/>
                </a:lnTo>
                <a:lnTo>
                  <a:pt x="2617803" y="12360"/>
                </a:lnTo>
                <a:lnTo>
                  <a:pt x="2617803" y="36278"/>
                </a:lnTo>
                <a:lnTo>
                  <a:pt x="2617803" y="48317"/>
                </a:lnTo>
                <a:lnTo>
                  <a:pt x="2617803" y="72235"/>
                </a:lnTo>
                <a:lnTo>
                  <a:pt x="2617803" y="96313"/>
                </a:lnTo>
                <a:lnTo>
                  <a:pt x="2617803" y="132271"/>
                </a:lnTo>
                <a:lnTo>
                  <a:pt x="2617803" y="156510"/>
                </a:lnTo>
                <a:lnTo>
                  <a:pt x="2617803" y="192467"/>
                </a:lnTo>
                <a:lnTo>
                  <a:pt x="2617803" y="240463"/>
                </a:lnTo>
                <a:lnTo>
                  <a:pt x="2617803" y="276741"/>
                </a:lnTo>
                <a:lnTo>
                  <a:pt x="2617803" y="312699"/>
                </a:lnTo>
                <a:lnTo>
                  <a:pt x="2617803" y="360695"/>
                </a:lnTo>
                <a:lnTo>
                  <a:pt x="2617803" y="396973"/>
                </a:lnTo>
                <a:lnTo>
                  <a:pt x="2617803" y="444970"/>
                </a:lnTo>
                <a:lnTo>
                  <a:pt x="2617803" y="492805"/>
                </a:lnTo>
                <a:lnTo>
                  <a:pt x="2629829" y="529244"/>
                </a:lnTo>
                <a:lnTo>
                  <a:pt x="2629829" y="577080"/>
                </a:lnTo>
                <a:lnTo>
                  <a:pt x="2629829" y="613037"/>
                </a:lnTo>
                <a:lnTo>
                  <a:pt x="2629829" y="649476"/>
                </a:lnTo>
                <a:lnTo>
                  <a:pt x="2629829" y="685433"/>
                </a:lnTo>
                <a:lnTo>
                  <a:pt x="2629829" y="721390"/>
                </a:lnTo>
                <a:lnTo>
                  <a:pt x="2629829" y="745308"/>
                </a:lnTo>
                <a:lnTo>
                  <a:pt x="2629829" y="781587"/>
                </a:lnTo>
                <a:lnTo>
                  <a:pt x="2629829" y="805665"/>
                </a:lnTo>
                <a:lnTo>
                  <a:pt x="2629829" y="817544"/>
                </a:lnTo>
                <a:lnTo>
                  <a:pt x="2629829" y="829583"/>
                </a:lnTo>
                <a:lnTo>
                  <a:pt x="2629829" y="841622"/>
                </a:lnTo>
                <a:lnTo>
                  <a:pt x="2629829" y="853501"/>
                </a:lnTo>
                <a:lnTo>
                  <a:pt x="2629829" y="841622"/>
                </a:lnTo>
                <a:lnTo>
                  <a:pt x="2629829" y="829583"/>
                </a:lnTo>
                <a:lnTo>
                  <a:pt x="2629829" y="805665"/>
                </a:lnTo>
                <a:lnTo>
                  <a:pt x="2629829" y="781587"/>
                </a:lnTo>
                <a:lnTo>
                  <a:pt x="2629829" y="757348"/>
                </a:lnTo>
                <a:lnTo>
                  <a:pt x="2629829" y="733269"/>
                </a:lnTo>
                <a:lnTo>
                  <a:pt x="2629829" y="697312"/>
                </a:lnTo>
                <a:lnTo>
                  <a:pt x="2641855" y="661355"/>
                </a:lnTo>
                <a:lnTo>
                  <a:pt x="2641855" y="625077"/>
                </a:lnTo>
                <a:lnTo>
                  <a:pt x="2641855" y="589119"/>
                </a:lnTo>
                <a:lnTo>
                  <a:pt x="2641855" y="541123"/>
                </a:lnTo>
                <a:lnTo>
                  <a:pt x="2641855" y="504845"/>
                </a:lnTo>
                <a:lnTo>
                  <a:pt x="2641855" y="456848"/>
                </a:lnTo>
                <a:lnTo>
                  <a:pt x="2641855" y="420891"/>
                </a:lnTo>
                <a:lnTo>
                  <a:pt x="2641855" y="372574"/>
                </a:lnTo>
                <a:lnTo>
                  <a:pt x="2641855" y="324738"/>
                </a:lnTo>
                <a:lnTo>
                  <a:pt x="2641855" y="288781"/>
                </a:lnTo>
                <a:lnTo>
                  <a:pt x="2641855" y="252342"/>
                </a:lnTo>
                <a:lnTo>
                  <a:pt x="2641855" y="204506"/>
                </a:lnTo>
                <a:lnTo>
                  <a:pt x="2641855" y="168549"/>
                </a:lnTo>
                <a:lnTo>
                  <a:pt x="2641855" y="144631"/>
                </a:lnTo>
                <a:lnTo>
                  <a:pt x="2641855" y="108192"/>
                </a:lnTo>
                <a:lnTo>
                  <a:pt x="2641855" y="84274"/>
                </a:lnTo>
                <a:lnTo>
                  <a:pt x="2641855" y="60356"/>
                </a:lnTo>
                <a:lnTo>
                  <a:pt x="2641855" y="36278"/>
                </a:lnTo>
                <a:lnTo>
                  <a:pt x="2641855" y="24399"/>
                </a:lnTo>
                <a:lnTo>
                  <a:pt x="2641855" y="12360"/>
                </a:lnTo>
                <a:lnTo>
                  <a:pt x="2653881" y="0"/>
                </a:lnTo>
                <a:lnTo>
                  <a:pt x="2653881" y="12360"/>
                </a:lnTo>
                <a:lnTo>
                  <a:pt x="2653881" y="24399"/>
                </a:lnTo>
                <a:lnTo>
                  <a:pt x="2653881" y="48317"/>
                </a:lnTo>
                <a:lnTo>
                  <a:pt x="2653881" y="72235"/>
                </a:lnTo>
                <a:lnTo>
                  <a:pt x="2653881" y="96313"/>
                </a:lnTo>
                <a:lnTo>
                  <a:pt x="2653881" y="120231"/>
                </a:lnTo>
                <a:lnTo>
                  <a:pt x="2653881" y="156510"/>
                </a:lnTo>
                <a:lnTo>
                  <a:pt x="2653881" y="192467"/>
                </a:lnTo>
                <a:lnTo>
                  <a:pt x="2653881" y="228424"/>
                </a:lnTo>
                <a:lnTo>
                  <a:pt x="2653881" y="264863"/>
                </a:lnTo>
                <a:lnTo>
                  <a:pt x="2653881" y="312699"/>
                </a:lnTo>
                <a:lnTo>
                  <a:pt x="2653881" y="348656"/>
                </a:lnTo>
                <a:lnTo>
                  <a:pt x="2653881" y="396973"/>
                </a:lnTo>
                <a:lnTo>
                  <a:pt x="2653881" y="432930"/>
                </a:lnTo>
                <a:lnTo>
                  <a:pt x="2653881" y="480927"/>
                </a:lnTo>
                <a:lnTo>
                  <a:pt x="2653881" y="529244"/>
                </a:lnTo>
                <a:lnTo>
                  <a:pt x="2653881" y="565201"/>
                </a:lnTo>
                <a:lnTo>
                  <a:pt x="2653881" y="613037"/>
                </a:lnTo>
                <a:lnTo>
                  <a:pt x="2653881" y="685433"/>
                </a:lnTo>
                <a:lnTo>
                  <a:pt x="2653881" y="745308"/>
                </a:lnTo>
                <a:lnTo>
                  <a:pt x="2665747" y="769708"/>
                </a:lnTo>
                <a:lnTo>
                  <a:pt x="2665747" y="793626"/>
                </a:lnTo>
                <a:lnTo>
                  <a:pt x="2665747" y="817544"/>
                </a:lnTo>
                <a:lnTo>
                  <a:pt x="2665747" y="829583"/>
                </a:lnTo>
                <a:lnTo>
                  <a:pt x="2665747" y="841622"/>
                </a:lnTo>
                <a:lnTo>
                  <a:pt x="2665747" y="853501"/>
                </a:lnTo>
                <a:lnTo>
                  <a:pt x="2665747" y="841622"/>
                </a:lnTo>
                <a:lnTo>
                  <a:pt x="2665747" y="829583"/>
                </a:lnTo>
                <a:lnTo>
                  <a:pt x="2665747" y="805665"/>
                </a:lnTo>
                <a:lnTo>
                  <a:pt x="2665747" y="781587"/>
                </a:lnTo>
                <a:lnTo>
                  <a:pt x="2665747" y="757348"/>
                </a:lnTo>
                <a:lnTo>
                  <a:pt x="2665747" y="721390"/>
                </a:lnTo>
                <a:lnTo>
                  <a:pt x="2665747" y="697312"/>
                </a:lnTo>
                <a:lnTo>
                  <a:pt x="2665747" y="661355"/>
                </a:lnTo>
                <a:lnTo>
                  <a:pt x="2665747" y="613037"/>
                </a:lnTo>
                <a:lnTo>
                  <a:pt x="2665747" y="577080"/>
                </a:lnTo>
                <a:lnTo>
                  <a:pt x="2665747" y="541123"/>
                </a:lnTo>
                <a:lnTo>
                  <a:pt x="2665747" y="492805"/>
                </a:lnTo>
                <a:lnTo>
                  <a:pt x="2665747" y="444970"/>
                </a:lnTo>
                <a:lnTo>
                  <a:pt x="2665747" y="409012"/>
                </a:lnTo>
                <a:lnTo>
                  <a:pt x="2677773" y="360695"/>
                </a:lnTo>
                <a:lnTo>
                  <a:pt x="2677773" y="312699"/>
                </a:lnTo>
                <a:lnTo>
                  <a:pt x="2677773" y="276741"/>
                </a:lnTo>
                <a:lnTo>
                  <a:pt x="2677773" y="240463"/>
                </a:lnTo>
                <a:lnTo>
                  <a:pt x="2677773" y="192467"/>
                </a:lnTo>
                <a:lnTo>
                  <a:pt x="2677773" y="156510"/>
                </a:lnTo>
                <a:lnTo>
                  <a:pt x="2677773" y="132271"/>
                </a:lnTo>
                <a:lnTo>
                  <a:pt x="2677773" y="96313"/>
                </a:lnTo>
                <a:lnTo>
                  <a:pt x="2677773" y="72235"/>
                </a:lnTo>
                <a:lnTo>
                  <a:pt x="2677773" y="48317"/>
                </a:lnTo>
                <a:lnTo>
                  <a:pt x="2677773" y="24399"/>
                </a:lnTo>
                <a:lnTo>
                  <a:pt x="2677773" y="12360"/>
                </a:lnTo>
                <a:lnTo>
                  <a:pt x="2677773" y="0"/>
                </a:lnTo>
                <a:lnTo>
                  <a:pt x="2677773" y="12360"/>
                </a:lnTo>
                <a:lnTo>
                  <a:pt x="2677773" y="24399"/>
                </a:lnTo>
                <a:lnTo>
                  <a:pt x="2677773" y="36278"/>
                </a:lnTo>
                <a:lnTo>
                  <a:pt x="2677773" y="60356"/>
                </a:lnTo>
                <a:lnTo>
                  <a:pt x="2677773" y="84274"/>
                </a:lnTo>
                <a:lnTo>
                  <a:pt x="2677773" y="108192"/>
                </a:lnTo>
                <a:lnTo>
                  <a:pt x="2677773" y="144631"/>
                </a:lnTo>
                <a:lnTo>
                  <a:pt x="2690120" y="168549"/>
                </a:lnTo>
                <a:lnTo>
                  <a:pt x="2690120" y="216545"/>
                </a:lnTo>
                <a:lnTo>
                  <a:pt x="2690120" y="252342"/>
                </a:lnTo>
                <a:lnTo>
                  <a:pt x="2690120" y="288781"/>
                </a:lnTo>
                <a:lnTo>
                  <a:pt x="2690120" y="336616"/>
                </a:lnTo>
                <a:lnTo>
                  <a:pt x="2690120" y="372574"/>
                </a:lnTo>
                <a:lnTo>
                  <a:pt x="2690120" y="420891"/>
                </a:lnTo>
                <a:lnTo>
                  <a:pt x="2690120" y="468888"/>
                </a:lnTo>
                <a:lnTo>
                  <a:pt x="2690120" y="504845"/>
                </a:lnTo>
                <a:lnTo>
                  <a:pt x="2690120" y="553162"/>
                </a:lnTo>
                <a:lnTo>
                  <a:pt x="2690120" y="589119"/>
                </a:lnTo>
                <a:lnTo>
                  <a:pt x="2690120" y="637116"/>
                </a:lnTo>
                <a:lnTo>
                  <a:pt x="2690120" y="673394"/>
                </a:lnTo>
                <a:lnTo>
                  <a:pt x="2690120" y="709351"/>
                </a:lnTo>
                <a:lnTo>
                  <a:pt x="2690120" y="733269"/>
                </a:lnTo>
                <a:lnTo>
                  <a:pt x="2690120" y="769708"/>
                </a:lnTo>
                <a:lnTo>
                  <a:pt x="2690120" y="793626"/>
                </a:lnTo>
                <a:lnTo>
                  <a:pt x="2690120" y="817544"/>
                </a:lnTo>
                <a:lnTo>
                  <a:pt x="2690120" y="829583"/>
                </a:lnTo>
                <a:lnTo>
                  <a:pt x="2690120" y="841622"/>
                </a:lnTo>
                <a:lnTo>
                  <a:pt x="2702146" y="853501"/>
                </a:lnTo>
                <a:lnTo>
                  <a:pt x="2702146" y="841622"/>
                </a:lnTo>
                <a:lnTo>
                  <a:pt x="2702146" y="829583"/>
                </a:lnTo>
                <a:lnTo>
                  <a:pt x="2702146" y="805665"/>
                </a:lnTo>
                <a:lnTo>
                  <a:pt x="2702146" y="781587"/>
                </a:lnTo>
                <a:lnTo>
                  <a:pt x="2702146" y="757348"/>
                </a:lnTo>
                <a:lnTo>
                  <a:pt x="2702146" y="733269"/>
                </a:lnTo>
                <a:lnTo>
                  <a:pt x="2702146" y="697312"/>
                </a:lnTo>
                <a:lnTo>
                  <a:pt x="2702146" y="661355"/>
                </a:lnTo>
                <a:lnTo>
                  <a:pt x="2702146" y="625077"/>
                </a:lnTo>
                <a:lnTo>
                  <a:pt x="2702146" y="577080"/>
                </a:lnTo>
                <a:lnTo>
                  <a:pt x="2702146" y="541123"/>
                </a:lnTo>
                <a:lnTo>
                  <a:pt x="2702146" y="492805"/>
                </a:lnTo>
                <a:lnTo>
                  <a:pt x="2702146" y="444970"/>
                </a:lnTo>
                <a:lnTo>
                  <a:pt x="2702146" y="409012"/>
                </a:lnTo>
                <a:lnTo>
                  <a:pt x="2702146" y="360695"/>
                </a:lnTo>
                <a:lnTo>
                  <a:pt x="2702146" y="312699"/>
                </a:lnTo>
                <a:lnTo>
                  <a:pt x="2702146" y="276741"/>
                </a:lnTo>
                <a:lnTo>
                  <a:pt x="2702146" y="240463"/>
                </a:lnTo>
                <a:lnTo>
                  <a:pt x="2702146" y="192467"/>
                </a:lnTo>
                <a:lnTo>
                  <a:pt x="2702146" y="156510"/>
                </a:lnTo>
                <a:lnTo>
                  <a:pt x="2702146" y="132271"/>
                </a:lnTo>
                <a:lnTo>
                  <a:pt x="2702146" y="96313"/>
                </a:lnTo>
                <a:lnTo>
                  <a:pt x="2714172" y="72235"/>
                </a:lnTo>
                <a:lnTo>
                  <a:pt x="2714172" y="48317"/>
                </a:lnTo>
                <a:lnTo>
                  <a:pt x="2714172" y="24399"/>
                </a:lnTo>
                <a:lnTo>
                  <a:pt x="2714172" y="12360"/>
                </a:lnTo>
                <a:lnTo>
                  <a:pt x="2714172" y="0"/>
                </a:lnTo>
                <a:lnTo>
                  <a:pt x="2714172" y="12360"/>
                </a:lnTo>
                <a:lnTo>
                  <a:pt x="2714172" y="24399"/>
                </a:lnTo>
                <a:lnTo>
                  <a:pt x="2714172" y="36278"/>
                </a:lnTo>
                <a:lnTo>
                  <a:pt x="2714172" y="60356"/>
                </a:lnTo>
                <a:lnTo>
                  <a:pt x="2714172" y="84274"/>
                </a:lnTo>
                <a:lnTo>
                  <a:pt x="2714172" y="120231"/>
                </a:lnTo>
                <a:lnTo>
                  <a:pt x="2714172" y="144631"/>
                </a:lnTo>
                <a:lnTo>
                  <a:pt x="2714172" y="180588"/>
                </a:lnTo>
                <a:lnTo>
                  <a:pt x="2714172" y="216545"/>
                </a:lnTo>
                <a:lnTo>
                  <a:pt x="2714172" y="264863"/>
                </a:lnTo>
                <a:lnTo>
                  <a:pt x="2714172" y="300820"/>
                </a:lnTo>
                <a:lnTo>
                  <a:pt x="2714172" y="348656"/>
                </a:lnTo>
                <a:lnTo>
                  <a:pt x="2714172" y="396973"/>
                </a:lnTo>
                <a:lnTo>
                  <a:pt x="2714172" y="432930"/>
                </a:lnTo>
                <a:lnTo>
                  <a:pt x="2714172" y="480927"/>
                </a:lnTo>
                <a:lnTo>
                  <a:pt x="2726199" y="529244"/>
                </a:lnTo>
                <a:lnTo>
                  <a:pt x="2726199" y="565201"/>
                </a:lnTo>
                <a:lnTo>
                  <a:pt x="2726199" y="613037"/>
                </a:lnTo>
                <a:lnTo>
                  <a:pt x="2726199" y="649476"/>
                </a:lnTo>
                <a:lnTo>
                  <a:pt x="2726199" y="685433"/>
                </a:lnTo>
                <a:lnTo>
                  <a:pt x="2726199" y="721390"/>
                </a:lnTo>
                <a:lnTo>
                  <a:pt x="2726199" y="757348"/>
                </a:lnTo>
                <a:lnTo>
                  <a:pt x="2726199" y="781587"/>
                </a:lnTo>
                <a:lnTo>
                  <a:pt x="2726199" y="805665"/>
                </a:lnTo>
                <a:lnTo>
                  <a:pt x="2726199" y="817544"/>
                </a:lnTo>
                <a:lnTo>
                  <a:pt x="2726199" y="841622"/>
                </a:lnTo>
                <a:lnTo>
                  <a:pt x="2726199" y="853501"/>
                </a:lnTo>
                <a:lnTo>
                  <a:pt x="2726199" y="841622"/>
                </a:lnTo>
                <a:lnTo>
                  <a:pt x="2726199" y="829583"/>
                </a:lnTo>
                <a:lnTo>
                  <a:pt x="2726199" y="817544"/>
                </a:lnTo>
                <a:lnTo>
                  <a:pt x="2726199" y="793626"/>
                </a:lnTo>
                <a:lnTo>
                  <a:pt x="2726199" y="769708"/>
                </a:lnTo>
                <a:lnTo>
                  <a:pt x="2726199" y="745308"/>
                </a:lnTo>
                <a:lnTo>
                  <a:pt x="2726199" y="709351"/>
                </a:lnTo>
                <a:lnTo>
                  <a:pt x="2726199" y="673394"/>
                </a:lnTo>
                <a:lnTo>
                  <a:pt x="2726199" y="637116"/>
                </a:lnTo>
                <a:lnTo>
                  <a:pt x="2738064" y="589119"/>
                </a:lnTo>
                <a:lnTo>
                  <a:pt x="2738064" y="553162"/>
                </a:lnTo>
                <a:lnTo>
                  <a:pt x="2738064" y="504845"/>
                </a:lnTo>
                <a:lnTo>
                  <a:pt x="2738064" y="468888"/>
                </a:lnTo>
                <a:lnTo>
                  <a:pt x="2738064" y="420891"/>
                </a:lnTo>
                <a:lnTo>
                  <a:pt x="2738064" y="372574"/>
                </a:lnTo>
                <a:lnTo>
                  <a:pt x="2738064" y="324738"/>
                </a:lnTo>
                <a:lnTo>
                  <a:pt x="2738064" y="288781"/>
                </a:lnTo>
                <a:lnTo>
                  <a:pt x="2738064" y="240463"/>
                </a:lnTo>
                <a:lnTo>
                  <a:pt x="2738064" y="204506"/>
                </a:lnTo>
                <a:lnTo>
                  <a:pt x="2738064" y="168549"/>
                </a:lnTo>
                <a:lnTo>
                  <a:pt x="2738064" y="132271"/>
                </a:lnTo>
                <a:lnTo>
                  <a:pt x="2738064" y="108192"/>
                </a:lnTo>
                <a:lnTo>
                  <a:pt x="2738064" y="72235"/>
                </a:lnTo>
                <a:lnTo>
                  <a:pt x="2738064" y="48317"/>
                </a:lnTo>
                <a:lnTo>
                  <a:pt x="2738064" y="36278"/>
                </a:lnTo>
                <a:lnTo>
                  <a:pt x="2738064" y="12360"/>
                </a:lnTo>
                <a:lnTo>
                  <a:pt x="2738064" y="0"/>
                </a:lnTo>
                <a:lnTo>
                  <a:pt x="2738064" y="12360"/>
                </a:lnTo>
                <a:lnTo>
                  <a:pt x="2738064" y="24399"/>
                </a:lnTo>
                <a:lnTo>
                  <a:pt x="2750091" y="36278"/>
                </a:lnTo>
                <a:lnTo>
                  <a:pt x="2750091" y="60356"/>
                </a:lnTo>
                <a:lnTo>
                  <a:pt x="2750091" y="84274"/>
                </a:lnTo>
                <a:lnTo>
                  <a:pt x="2750091" y="120231"/>
                </a:lnTo>
                <a:lnTo>
                  <a:pt x="2750091" y="144631"/>
                </a:lnTo>
                <a:lnTo>
                  <a:pt x="2750091" y="180588"/>
                </a:lnTo>
                <a:lnTo>
                  <a:pt x="2750091" y="216545"/>
                </a:lnTo>
                <a:lnTo>
                  <a:pt x="2750091" y="264863"/>
                </a:lnTo>
                <a:lnTo>
                  <a:pt x="2750091" y="300820"/>
                </a:lnTo>
                <a:lnTo>
                  <a:pt x="2750091" y="348656"/>
                </a:lnTo>
                <a:lnTo>
                  <a:pt x="2750091" y="396973"/>
                </a:lnTo>
                <a:lnTo>
                  <a:pt x="2750091" y="444970"/>
                </a:lnTo>
                <a:lnTo>
                  <a:pt x="2750091" y="480927"/>
                </a:lnTo>
                <a:lnTo>
                  <a:pt x="2750091" y="529244"/>
                </a:lnTo>
                <a:lnTo>
                  <a:pt x="2750091" y="577080"/>
                </a:lnTo>
                <a:lnTo>
                  <a:pt x="2750091" y="613037"/>
                </a:lnTo>
                <a:lnTo>
                  <a:pt x="2750091" y="649476"/>
                </a:lnTo>
                <a:lnTo>
                  <a:pt x="2750091" y="685433"/>
                </a:lnTo>
                <a:lnTo>
                  <a:pt x="2750091" y="721390"/>
                </a:lnTo>
                <a:lnTo>
                  <a:pt x="2750091" y="757348"/>
                </a:lnTo>
                <a:lnTo>
                  <a:pt x="2750091" y="781587"/>
                </a:lnTo>
                <a:lnTo>
                  <a:pt x="2750091" y="805665"/>
                </a:lnTo>
                <a:lnTo>
                  <a:pt x="2750091" y="829583"/>
                </a:lnTo>
                <a:lnTo>
                  <a:pt x="2762117" y="841622"/>
                </a:lnTo>
                <a:lnTo>
                  <a:pt x="2762117" y="853501"/>
                </a:lnTo>
                <a:lnTo>
                  <a:pt x="2762117" y="841622"/>
                </a:lnTo>
                <a:lnTo>
                  <a:pt x="2762117" y="829583"/>
                </a:lnTo>
                <a:lnTo>
                  <a:pt x="2762117" y="805665"/>
                </a:lnTo>
                <a:lnTo>
                  <a:pt x="2762117" y="781587"/>
                </a:lnTo>
                <a:lnTo>
                  <a:pt x="2762117" y="757348"/>
                </a:lnTo>
                <a:lnTo>
                  <a:pt x="2762117" y="733269"/>
                </a:lnTo>
                <a:lnTo>
                  <a:pt x="2762117" y="697312"/>
                </a:lnTo>
                <a:lnTo>
                  <a:pt x="2762117" y="661355"/>
                </a:lnTo>
                <a:lnTo>
                  <a:pt x="2762117" y="625077"/>
                </a:lnTo>
                <a:lnTo>
                  <a:pt x="2762117" y="577080"/>
                </a:lnTo>
                <a:lnTo>
                  <a:pt x="2762117" y="541123"/>
                </a:lnTo>
                <a:lnTo>
                  <a:pt x="2762117" y="492805"/>
                </a:lnTo>
                <a:lnTo>
                  <a:pt x="2762117" y="444970"/>
                </a:lnTo>
                <a:lnTo>
                  <a:pt x="2762117" y="396973"/>
                </a:lnTo>
                <a:lnTo>
                  <a:pt x="2762117" y="360695"/>
                </a:lnTo>
                <a:lnTo>
                  <a:pt x="2762117" y="312699"/>
                </a:lnTo>
                <a:lnTo>
                  <a:pt x="2762117" y="264863"/>
                </a:lnTo>
                <a:lnTo>
                  <a:pt x="2762117" y="228424"/>
                </a:lnTo>
                <a:lnTo>
                  <a:pt x="2774143" y="192467"/>
                </a:lnTo>
                <a:lnTo>
                  <a:pt x="2774143" y="156510"/>
                </a:lnTo>
                <a:lnTo>
                  <a:pt x="2774143" y="120231"/>
                </a:lnTo>
                <a:lnTo>
                  <a:pt x="2774143" y="84274"/>
                </a:lnTo>
                <a:lnTo>
                  <a:pt x="2774143" y="60356"/>
                </a:lnTo>
                <a:lnTo>
                  <a:pt x="2774143" y="36278"/>
                </a:lnTo>
                <a:lnTo>
                  <a:pt x="2774143" y="24399"/>
                </a:lnTo>
                <a:lnTo>
                  <a:pt x="2774143" y="12360"/>
                </a:lnTo>
                <a:lnTo>
                  <a:pt x="2774143" y="0"/>
                </a:lnTo>
                <a:lnTo>
                  <a:pt x="2774143" y="12360"/>
                </a:lnTo>
                <a:lnTo>
                  <a:pt x="2774143" y="36278"/>
                </a:lnTo>
                <a:lnTo>
                  <a:pt x="2774143" y="48317"/>
                </a:lnTo>
                <a:lnTo>
                  <a:pt x="2774143" y="72235"/>
                </a:lnTo>
                <a:lnTo>
                  <a:pt x="2774143" y="108192"/>
                </a:lnTo>
                <a:lnTo>
                  <a:pt x="2774143" y="132271"/>
                </a:lnTo>
                <a:lnTo>
                  <a:pt x="2774143" y="168549"/>
                </a:lnTo>
                <a:lnTo>
                  <a:pt x="2774143" y="204506"/>
                </a:lnTo>
                <a:lnTo>
                  <a:pt x="2774143" y="252342"/>
                </a:lnTo>
                <a:lnTo>
                  <a:pt x="2774143" y="288781"/>
                </a:lnTo>
                <a:lnTo>
                  <a:pt x="2774143" y="336616"/>
                </a:lnTo>
                <a:lnTo>
                  <a:pt x="2786009" y="384613"/>
                </a:lnTo>
                <a:lnTo>
                  <a:pt x="2786009" y="420891"/>
                </a:lnTo>
                <a:lnTo>
                  <a:pt x="2786009" y="468888"/>
                </a:lnTo>
                <a:lnTo>
                  <a:pt x="2786009" y="517205"/>
                </a:lnTo>
                <a:lnTo>
                  <a:pt x="2786009" y="565201"/>
                </a:lnTo>
                <a:lnTo>
                  <a:pt x="2786009" y="601159"/>
                </a:lnTo>
                <a:lnTo>
                  <a:pt x="2786009" y="649476"/>
                </a:lnTo>
                <a:lnTo>
                  <a:pt x="2786009" y="685433"/>
                </a:lnTo>
                <a:lnTo>
                  <a:pt x="2786009" y="721390"/>
                </a:lnTo>
                <a:lnTo>
                  <a:pt x="2786009" y="745308"/>
                </a:lnTo>
                <a:lnTo>
                  <a:pt x="2786009" y="781587"/>
                </a:lnTo>
                <a:lnTo>
                  <a:pt x="2786009" y="805665"/>
                </a:lnTo>
                <a:lnTo>
                  <a:pt x="2786009" y="817544"/>
                </a:lnTo>
                <a:lnTo>
                  <a:pt x="2786009" y="841622"/>
                </a:lnTo>
                <a:lnTo>
                  <a:pt x="2786009" y="853501"/>
                </a:lnTo>
                <a:lnTo>
                  <a:pt x="2786009" y="841622"/>
                </a:lnTo>
                <a:lnTo>
                  <a:pt x="2786009" y="829583"/>
                </a:lnTo>
                <a:lnTo>
                  <a:pt x="2786009" y="805665"/>
                </a:lnTo>
                <a:lnTo>
                  <a:pt x="2786009" y="793626"/>
                </a:lnTo>
                <a:lnTo>
                  <a:pt x="2786009" y="757348"/>
                </a:lnTo>
                <a:lnTo>
                  <a:pt x="2798035" y="733269"/>
                </a:lnTo>
                <a:lnTo>
                  <a:pt x="2798035" y="697312"/>
                </a:lnTo>
                <a:lnTo>
                  <a:pt x="2798035" y="661355"/>
                </a:lnTo>
                <a:lnTo>
                  <a:pt x="2798035" y="625077"/>
                </a:lnTo>
                <a:lnTo>
                  <a:pt x="2798035" y="577080"/>
                </a:lnTo>
                <a:lnTo>
                  <a:pt x="2798035" y="541123"/>
                </a:lnTo>
                <a:lnTo>
                  <a:pt x="2798035" y="492805"/>
                </a:lnTo>
                <a:lnTo>
                  <a:pt x="2798035" y="444970"/>
                </a:lnTo>
                <a:lnTo>
                  <a:pt x="2798035" y="396973"/>
                </a:lnTo>
                <a:lnTo>
                  <a:pt x="2798035" y="348656"/>
                </a:lnTo>
                <a:lnTo>
                  <a:pt x="2798035" y="312699"/>
                </a:lnTo>
                <a:lnTo>
                  <a:pt x="2798035" y="264863"/>
                </a:lnTo>
                <a:lnTo>
                  <a:pt x="2798035" y="228424"/>
                </a:lnTo>
                <a:lnTo>
                  <a:pt x="2798035" y="180588"/>
                </a:lnTo>
                <a:lnTo>
                  <a:pt x="2798035" y="144631"/>
                </a:lnTo>
                <a:lnTo>
                  <a:pt x="2798035" y="120231"/>
                </a:lnTo>
                <a:lnTo>
                  <a:pt x="2798035" y="84274"/>
                </a:lnTo>
                <a:lnTo>
                  <a:pt x="2798035" y="60356"/>
                </a:lnTo>
                <a:lnTo>
                  <a:pt x="2798035" y="36278"/>
                </a:lnTo>
                <a:lnTo>
                  <a:pt x="2798035" y="24399"/>
                </a:lnTo>
                <a:lnTo>
                  <a:pt x="2798035" y="12360"/>
                </a:lnTo>
                <a:lnTo>
                  <a:pt x="2810061" y="0"/>
                </a:lnTo>
                <a:lnTo>
                  <a:pt x="2810061" y="12360"/>
                </a:lnTo>
                <a:lnTo>
                  <a:pt x="2810061" y="24399"/>
                </a:lnTo>
                <a:lnTo>
                  <a:pt x="2810061" y="36278"/>
                </a:lnTo>
                <a:lnTo>
                  <a:pt x="2810061" y="60356"/>
                </a:lnTo>
                <a:lnTo>
                  <a:pt x="2810061" y="84274"/>
                </a:lnTo>
                <a:lnTo>
                  <a:pt x="2810061" y="120231"/>
                </a:lnTo>
                <a:lnTo>
                  <a:pt x="2810061" y="144631"/>
                </a:lnTo>
                <a:lnTo>
                  <a:pt x="2810061" y="180588"/>
                </a:lnTo>
                <a:lnTo>
                  <a:pt x="2810061" y="228424"/>
                </a:lnTo>
                <a:lnTo>
                  <a:pt x="2810061" y="264863"/>
                </a:lnTo>
                <a:lnTo>
                  <a:pt x="2810061" y="312699"/>
                </a:lnTo>
                <a:lnTo>
                  <a:pt x="2810061" y="348656"/>
                </a:lnTo>
                <a:lnTo>
                  <a:pt x="2810061" y="396973"/>
                </a:lnTo>
                <a:lnTo>
                  <a:pt x="2810061" y="444970"/>
                </a:lnTo>
                <a:lnTo>
                  <a:pt x="2810061" y="492805"/>
                </a:lnTo>
                <a:lnTo>
                  <a:pt x="2810061" y="529244"/>
                </a:lnTo>
                <a:lnTo>
                  <a:pt x="2810061" y="577080"/>
                </a:lnTo>
                <a:lnTo>
                  <a:pt x="2810061" y="625077"/>
                </a:lnTo>
                <a:lnTo>
                  <a:pt x="2810061" y="661355"/>
                </a:lnTo>
                <a:lnTo>
                  <a:pt x="2810061" y="697312"/>
                </a:lnTo>
                <a:lnTo>
                  <a:pt x="2810061" y="733269"/>
                </a:lnTo>
                <a:lnTo>
                  <a:pt x="2810061" y="757348"/>
                </a:lnTo>
                <a:lnTo>
                  <a:pt x="2822087" y="793626"/>
                </a:lnTo>
                <a:lnTo>
                  <a:pt x="2822087" y="805665"/>
                </a:lnTo>
                <a:lnTo>
                  <a:pt x="2822087" y="829583"/>
                </a:lnTo>
                <a:lnTo>
                  <a:pt x="2822087" y="841622"/>
                </a:lnTo>
                <a:lnTo>
                  <a:pt x="2822087" y="853501"/>
                </a:lnTo>
                <a:lnTo>
                  <a:pt x="2822087" y="841622"/>
                </a:lnTo>
                <a:lnTo>
                  <a:pt x="2822087" y="829583"/>
                </a:lnTo>
                <a:lnTo>
                  <a:pt x="2822087" y="817544"/>
                </a:lnTo>
                <a:lnTo>
                  <a:pt x="2822087" y="793626"/>
                </a:lnTo>
                <a:lnTo>
                  <a:pt x="2822087" y="769708"/>
                </a:lnTo>
                <a:lnTo>
                  <a:pt x="2822087" y="745308"/>
                </a:lnTo>
                <a:lnTo>
                  <a:pt x="2822087" y="709351"/>
                </a:lnTo>
                <a:lnTo>
                  <a:pt x="2822087" y="673394"/>
                </a:lnTo>
                <a:lnTo>
                  <a:pt x="2822087" y="637116"/>
                </a:lnTo>
                <a:lnTo>
                  <a:pt x="2822087" y="589119"/>
                </a:lnTo>
                <a:lnTo>
                  <a:pt x="2822087" y="553162"/>
                </a:lnTo>
                <a:lnTo>
                  <a:pt x="2822087" y="504845"/>
                </a:lnTo>
                <a:lnTo>
                  <a:pt x="2822087" y="456848"/>
                </a:lnTo>
                <a:lnTo>
                  <a:pt x="2822087" y="409012"/>
                </a:lnTo>
                <a:lnTo>
                  <a:pt x="2822087" y="372574"/>
                </a:lnTo>
                <a:lnTo>
                  <a:pt x="2822087" y="324738"/>
                </a:lnTo>
                <a:lnTo>
                  <a:pt x="2834113" y="276741"/>
                </a:lnTo>
                <a:lnTo>
                  <a:pt x="2834113" y="240463"/>
                </a:lnTo>
                <a:lnTo>
                  <a:pt x="2834113" y="192467"/>
                </a:lnTo>
                <a:lnTo>
                  <a:pt x="2834113" y="156510"/>
                </a:lnTo>
                <a:lnTo>
                  <a:pt x="2834113" y="120231"/>
                </a:lnTo>
                <a:lnTo>
                  <a:pt x="2834113" y="96313"/>
                </a:lnTo>
                <a:lnTo>
                  <a:pt x="2834113" y="72235"/>
                </a:lnTo>
                <a:lnTo>
                  <a:pt x="2834113" y="48317"/>
                </a:lnTo>
                <a:lnTo>
                  <a:pt x="2834113" y="24399"/>
                </a:lnTo>
                <a:lnTo>
                  <a:pt x="2834113" y="12360"/>
                </a:lnTo>
                <a:lnTo>
                  <a:pt x="2834113" y="0"/>
                </a:lnTo>
                <a:lnTo>
                  <a:pt x="2834113" y="12360"/>
                </a:lnTo>
                <a:lnTo>
                  <a:pt x="2834113" y="24399"/>
                </a:lnTo>
                <a:lnTo>
                  <a:pt x="2834113" y="36278"/>
                </a:lnTo>
                <a:lnTo>
                  <a:pt x="2834113" y="60356"/>
                </a:lnTo>
                <a:lnTo>
                  <a:pt x="2834113" y="84274"/>
                </a:lnTo>
                <a:lnTo>
                  <a:pt x="2834113" y="108192"/>
                </a:lnTo>
                <a:lnTo>
                  <a:pt x="2834113" y="144631"/>
                </a:lnTo>
                <a:lnTo>
                  <a:pt x="2834113" y="180588"/>
                </a:lnTo>
                <a:lnTo>
                  <a:pt x="2834113" y="216545"/>
                </a:lnTo>
                <a:lnTo>
                  <a:pt x="2834113" y="264863"/>
                </a:lnTo>
                <a:lnTo>
                  <a:pt x="2845979" y="312699"/>
                </a:lnTo>
                <a:lnTo>
                  <a:pt x="2845979" y="348656"/>
                </a:lnTo>
                <a:lnTo>
                  <a:pt x="2845979" y="396973"/>
                </a:lnTo>
                <a:lnTo>
                  <a:pt x="2845979" y="444970"/>
                </a:lnTo>
                <a:lnTo>
                  <a:pt x="2845979" y="492805"/>
                </a:lnTo>
                <a:lnTo>
                  <a:pt x="2845979" y="541123"/>
                </a:lnTo>
                <a:lnTo>
                  <a:pt x="2845979" y="577080"/>
                </a:lnTo>
                <a:lnTo>
                  <a:pt x="2845979" y="625077"/>
                </a:lnTo>
                <a:lnTo>
                  <a:pt x="2845979" y="661355"/>
                </a:lnTo>
                <a:lnTo>
                  <a:pt x="2845979" y="697312"/>
                </a:lnTo>
                <a:lnTo>
                  <a:pt x="2845979" y="733269"/>
                </a:lnTo>
                <a:lnTo>
                  <a:pt x="2845979" y="757348"/>
                </a:lnTo>
                <a:lnTo>
                  <a:pt x="2845979" y="793626"/>
                </a:lnTo>
                <a:lnTo>
                  <a:pt x="2845979" y="805665"/>
                </a:lnTo>
                <a:lnTo>
                  <a:pt x="2845979" y="829583"/>
                </a:lnTo>
                <a:lnTo>
                  <a:pt x="2845979" y="841622"/>
                </a:lnTo>
                <a:lnTo>
                  <a:pt x="2845979" y="853501"/>
                </a:lnTo>
                <a:lnTo>
                  <a:pt x="2845979" y="841622"/>
                </a:lnTo>
                <a:lnTo>
                  <a:pt x="2845979" y="829583"/>
                </a:lnTo>
                <a:lnTo>
                  <a:pt x="2845979" y="817544"/>
                </a:lnTo>
                <a:lnTo>
                  <a:pt x="2845979" y="793626"/>
                </a:lnTo>
                <a:lnTo>
                  <a:pt x="2858005" y="769708"/>
                </a:lnTo>
                <a:lnTo>
                  <a:pt x="2858005" y="733269"/>
                </a:lnTo>
                <a:lnTo>
                  <a:pt x="2858005" y="697312"/>
                </a:lnTo>
                <a:lnTo>
                  <a:pt x="2858005" y="661355"/>
                </a:lnTo>
                <a:lnTo>
                  <a:pt x="2858005" y="625077"/>
                </a:lnTo>
                <a:lnTo>
                  <a:pt x="2858005" y="577080"/>
                </a:lnTo>
                <a:lnTo>
                  <a:pt x="2858005" y="541123"/>
                </a:lnTo>
                <a:lnTo>
                  <a:pt x="2858005" y="492805"/>
                </a:lnTo>
                <a:lnTo>
                  <a:pt x="2858005" y="444970"/>
                </a:lnTo>
                <a:lnTo>
                  <a:pt x="2858005" y="396973"/>
                </a:lnTo>
                <a:lnTo>
                  <a:pt x="2858005" y="348656"/>
                </a:lnTo>
                <a:lnTo>
                  <a:pt x="2858005" y="312699"/>
                </a:lnTo>
                <a:lnTo>
                  <a:pt x="2858005" y="264863"/>
                </a:lnTo>
                <a:lnTo>
                  <a:pt x="2858005" y="216545"/>
                </a:lnTo>
                <a:lnTo>
                  <a:pt x="2858005" y="180588"/>
                </a:lnTo>
                <a:lnTo>
                  <a:pt x="2858005" y="144631"/>
                </a:lnTo>
                <a:lnTo>
                  <a:pt x="2858005" y="108192"/>
                </a:lnTo>
                <a:lnTo>
                  <a:pt x="2858005" y="84274"/>
                </a:lnTo>
                <a:lnTo>
                  <a:pt x="2858005" y="60356"/>
                </a:lnTo>
                <a:lnTo>
                  <a:pt x="2858005" y="36278"/>
                </a:lnTo>
                <a:lnTo>
                  <a:pt x="2858005" y="24399"/>
                </a:lnTo>
                <a:lnTo>
                  <a:pt x="2858005" y="12360"/>
                </a:lnTo>
                <a:lnTo>
                  <a:pt x="2858005" y="0"/>
                </a:lnTo>
                <a:lnTo>
                  <a:pt x="2870031" y="12360"/>
                </a:lnTo>
                <a:lnTo>
                  <a:pt x="2870031" y="36278"/>
                </a:lnTo>
                <a:lnTo>
                  <a:pt x="2870031" y="48317"/>
                </a:lnTo>
                <a:lnTo>
                  <a:pt x="2870031" y="72235"/>
                </a:lnTo>
                <a:lnTo>
                  <a:pt x="2870031" y="96313"/>
                </a:lnTo>
                <a:lnTo>
                  <a:pt x="2870031" y="132271"/>
                </a:lnTo>
                <a:lnTo>
                  <a:pt x="2870031" y="168549"/>
                </a:lnTo>
                <a:lnTo>
                  <a:pt x="2870031" y="204506"/>
                </a:lnTo>
                <a:lnTo>
                  <a:pt x="2870031" y="240463"/>
                </a:lnTo>
                <a:lnTo>
                  <a:pt x="2870031" y="288781"/>
                </a:lnTo>
                <a:lnTo>
                  <a:pt x="2870031" y="336616"/>
                </a:lnTo>
                <a:lnTo>
                  <a:pt x="2870031" y="384613"/>
                </a:lnTo>
                <a:lnTo>
                  <a:pt x="2870031" y="420891"/>
                </a:lnTo>
                <a:lnTo>
                  <a:pt x="2870031" y="468888"/>
                </a:lnTo>
                <a:lnTo>
                  <a:pt x="2870031" y="517205"/>
                </a:lnTo>
                <a:lnTo>
                  <a:pt x="2870031" y="565201"/>
                </a:lnTo>
                <a:lnTo>
                  <a:pt x="2870031" y="601159"/>
                </a:lnTo>
                <a:lnTo>
                  <a:pt x="2870031" y="649476"/>
                </a:lnTo>
                <a:lnTo>
                  <a:pt x="2870031" y="685433"/>
                </a:lnTo>
                <a:lnTo>
                  <a:pt x="2870031" y="721390"/>
                </a:lnTo>
                <a:lnTo>
                  <a:pt x="2870031" y="757348"/>
                </a:lnTo>
                <a:lnTo>
                  <a:pt x="2870031" y="781587"/>
                </a:lnTo>
                <a:lnTo>
                  <a:pt x="2882057" y="805665"/>
                </a:lnTo>
                <a:lnTo>
                  <a:pt x="2882057" y="817544"/>
                </a:lnTo>
                <a:lnTo>
                  <a:pt x="2882057" y="841622"/>
                </a:lnTo>
                <a:lnTo>
                  <a:pt x="2882057" y="853501"/>
                </a:lnTo>
                <a:lnTo>
                  <a:pt x="2882057" y="841622"/>
                </a:lnTo>
                <a:lnTo>
                  <a:pt x="2882057" y="829583"/>
                </a:lnTo>
                <a:lnTo>
                  <a:pt x="2882057" y="817544"/>
                </a:lnTo>
                <a:lnTo>
                  <a:pt x="2882057" y="793626"/>
                </a:lnTo>
                <a:lnTo>
                  <a:pt x="2882057" y="769708"/>
                </a:lnTo>
                <a:lnTo>
                  <a:pt x="2882057" y="733269"/>
                </a:lnTo>
                <a:lnTo>
                  <a:pt x="2882057" y="709351"/>
                </a:lnTo>
                <a:lnTo>
                  <a:pt x="2882057" y="661355"/>
                </a:lnTo>
                <a:lnTo>
                  <a:pt x="2882057" y="625077"/>
                </a:lnTo>
                <a:lnTo>
                  <a:pt x="2882057" y="589119"/>
                </a:lnTo>
                <a:lnTo>
                  <a:pt x="2882057" y="541123"/>
                </a:lnTo>
                <a:lnTo>
                  <a:pt x="2882057" y="492805"/>
                </a:lnTo>
                <a:lnTo>
                  <a:pt x="2882057" y="444970"/>
                </a:lnTo>
                <a:lnTo>
                  <a:pt x="2882057" y="396973"/>
                </a:lnTo>
                <a:lnTo>
                  <a:pt x="2882057" y="360695"/>
                </a:lnTo>
                <a:lnTo>
                  <a:pt x="2882057" y="312699"/>
                </a:lnTo>
                <a:lnTo>
                  <a:pt x="2882057" y="264863"/>
                </a:lnTo>
                <a:lnTo>
                  <a:pt x="2893923" y="228424"/>
                </a:lnTo>
                <a:lnTo>
                  <a:pt x="2893923" y="180588"/>
                </a:lnTo>
                <a:lnTo>
                  <a:pt x="2893923" y="144631"/>
                </a:lnTo>
                <a:lnTo>
                  <a:pt x="2893923" y="108192"/>
                </a:lnTo>
                <a:lnTo>
                  <a:pt x="2893923" y="84274"/>
                </a:lnTo>
                <a:lnTo>
                  <a:pt x="2893923" y="60356"/>
                </a:lnTo>
                <a:lnTo>
                  <a:pt x="2893923" y="36278"/>
                </a:lnTo>
                <a:lnTo>
                  <a:pt x="2893923" y="24399"/>
                </a:lnTo>
                <a:lnTo>
                  <a:pt x="2893923" y="12360"/>
                </a:lnTo>
                <a:lnTo>
                  <a:pt x="2893923" y="0"/>
                </a:lnTo>
                <a:lnTo>
                  <a:pt x="2893923" y="12360"/>
                </a:lnTo>
                <a:lnTo>
                  <a:pt x="2893923" y="24399"/>
                </a:lnTo>
                <a:lnTo>
                  <a:pt x="2893923" y="36278"/>
                </a:lnTo>
                <a:lnTo>
                  <a:pt x="2893923" y="48317"/>
                </a:lnTo>
                <a:lnTo>
                  <a:pt x="2893923" y="72235"/>
                </a:lnTo>
                <a:lnTo>
                  <a:pt x="2893923" y="108192"/>
                </a:lnTo>
                <a:lnTo>
                  <a:pt x="2893923" y="132271"/>
                </a:lnTo>
                <a:lnTo>
                  <a:pt x="2893923" y="168549"/>
                </a:lnTo>
                <a:lnTo>
                  <a:pt x="2893923" y="216545"/>
                </a:lnTo>
                <a:lnTo>
                  <a:pt x="2893923" y="252342"/>
                </a:lnTo>
                <a:lnTo>
                  <a:pt x="2893923" y="300820"/>
                </a:lnTo>
                <a:lnTo>
                  <a:pt x="2893923" y="348656"/>
                </a:lnTo>
                <a:lnTo>
                  <a:pt x="2905949" y="384613"/>
                </a:lnTo>
                <a:lnTo>
                  <a:pt x="2905949" y="432930"/>
                </a:lnTo>
                <a:lnTo>
                  <a:pt x="2905949" y="480927"/>
                </a:lnTo>
                <a:lnTo>
                  <a:pt x="2905949" y="529244"/>
                </a:lnTo>
                <a:lnTo>
                  <a:pt x="2905949" y="577080"/>
                </a:lnTo>
                <a:lnTo>
                  <a:pt x="2905949" y="613037"/>
                </a:lnTo>
                <a:lnTo>
                  <a:pt x="2905949" y="661355"/>
                </a:lnTo>
                <a:lnTo>
                  <a:pt x="2905949" y="697312"/>
                </a:lnTo>
                <a:lnTo>
                  <a:pt x="2905949" y="733269"/>
                </a:lnTo>
                <a:lnTo>
                  <a:pt x="2905949" y="757348"/>
                </a:lnTo>
                <a:lnTo>
                  <a:pt x="2905949" y="781587"/>
                </a:lnTo>
                <a:lnTo>
                  <a:pt x="2905949" y="805665"/>
                </a:lnTo>
                <a:lnTo>
                  <a:pt x="2905949" y="829583"/>
                </a:lnTo>
                <a:lnTo>
                  <a:pt x="2905949" y="841622"/>
                </a:lnTo>
                <a:lnTo>
                  <a:pt x="2905949" y="853501"/>
                </a:lnTo>
                <a:lnTo>
                  <a:pt x="2905949" y="841622"/>
                </a:lnTo>
                <a:lnTo>
                  <a:pt x="2905949" y="817544"/>
                </a:lnTo>
                <a:lnTo>
                  <a:pt x="2905949" y="805665"/>
                </a:lnTo>
                <a:lnTo>
                  <a:pt x="2905949" y="781587"/>
                </a:lnTo>
                <a:lnTo>
                  <a:pt x="2905949" y="757348"/>
                </a:lnTo>
                <a:lnTo>
                  <a:pt x="2905949" y="721390"/>
                </a:lnTo>
                <a:lnTo>
                  <a:pt x="2918296" y="685433"/>
                </a:lnTo>
                <a:lnTo>
                  <a:pt x="2918296" y="649476"/>
                </a:lnTo>
                <a:lnTo>
                  <a:pt x="2918296" y="601159"/>
                </a:lnTo>
                <a:lnTo>
                  <a:pt x="2918296" y="565201"/>
                </a:lnTo>
                <a:lnTo>
                  <a:pt x="2918296" y="517205"/>
                </a:lnTo>
                <a:lnTo>
                  <a:pt x="2918296" y="468888"/>
                </a:lnTo>
                <a:lnTo>
                  <a:pt x="2918296" y="420891"/>
                </a:lnTo>
                <a:lnTo>
                  <a:pt x="2918296" y="372574"/>
                </a:lnTo>
                <a:lnTo>
                  <a:pt x="2918296" y="336616"/>
                </a:lnTo>
                <a:lnTo>
                  <a:pt x="2918296" y="288781"/>
                </a:lnTo>
                <a:lnTo>
                  <a:pt x="2918296" y="240463"/>
                </a:lnTo>
                <a:lnTo>
                  <a:pt x="2918296" y="204506"/>
                </a:lnTo>
                <a:lnTo>
                  <a:pt x="2918296" y="168549"/>
                </a:lnTo>
                <a:lnTo>
                  <a:pt x="2918296" y="132271"/>
                </a:lnTo>
                <a:lnTo>
                  <a:pt x="2918296" y="96313"/>
                </a:lnTo>
                <a:lnTo>
                  <a:pt x="2918296" y="72235"/>
                </a:lnTo>
                <a:lnTo>
                  <a:pt x="2918296" y="48317"/>
                </a:lnTo>
                <a:lnTo>
                  <a:pt x="2918296" y="24399"/>
                </a:lnTo>
                <a:lnTo>
                  <a:pt x="2918296" y="12360"/>
                </a:lnTo>
                <a:lnTo>
                  <a:pt x="2930322" y="36278"/>
                </a:lnTo>
                <a:lnTo>
                  <a:pt x="2930322" y="48317"/>
                </a:lnTo>
                <a:lnTo>
                  <a:pt x="2930322" y="72235"/>
                </a:lnTo>
                <a:lnTo>
                  <a:pt x="2930322" y="96313"/>
                </a:lnTo>
                <a:lnTo>
                  <a:pt x="2930322" y="132271"/>
                </a:lnTo>
                <a:lnTo>
                  <a:pt x="2930322" y="168549"/>
                </a:lnTo>
                <a:lnTo>
                  <a:pt x="2930322" y="204506"/>
                </a:lnTo>
                <a:lnTo>
                  <a:pt x="2930322" y="240463"/>
                </a:lnTo>
                <a:lnTo>
                  <a:pt x="2930322" y="288781"/>
                </a:lnTo>
                <a:lnTo>
                  <a:pt x="2930322" y="336616"/>
                </a:lnTo>
                <a:lnTo>
                  <a:pt x="2930322" y="384613"/>
                </a:lnTo>
                <a:lnTo>
                  <a:pt x="2930322" y="432930"/>
                </a:lnTo>
                <a:lnTo>
                  <a:pt x="2930322" y="468888"/>
                </a:lnTo>
                <a:lnTo>
                  <a:pt x="2930322" y="517205"/>
                </a:lnTo>
                <a:lnTo>
                  <a:pt x="2930322" y="565201"/>
                </a:lnTo>
                <a:lnTo>
                  <a:pt x="2930322" y="613037"/>
                </a:lnTo>
                <a:lnTo>
                  <a:pt x="2930322" y="649476"/>
                </a:lnTo>
                <a:lnTo>
                  <a:pt x="2930322" y="685433"/>
                </a:lnTo>
                <a:lnTo>
                  <a:pt x="2930322" y="721390"/>
                </a:lnTo>
                <a:lnTo>
                  <a:pt x="2930322" y="757348"/>
                </a:lnTo>
                <a:lnTo>
                  <a:pt x="2930322" y="781587"/>
                </a:lnTo>
                <a:lnTo>
                  <a:pt x="2930322" y="805665"/>
                </a:lnTo>
                <a:lnTo>
                  <a:pt x="2930322" y="817544"/>
                </a:lnTo>
                <a:lnTo>
                  <a:pt x="2942349" y="841622"/>
                </a:lnTo>
                <a:lnTo>
                  <a:pt x="2942349" y="829583"/>
                </a:lnTo>
                <a:lnTo>
                  <a:pt x="2942349" y="817544"/>
                </a:lnTo>
                <a:lnTo>
                  <a:pt x="2942349" y="805665"/>
                </a:lnTo>
                <a:lnTo>
                  <a:pt x="2942349" y="781587"/>
                </a:lnTo>
                <a:lnTo>
                  <a:pt x="2942349" y="757348"/>
                </a:lnTo>
                <a:lnTo>
                  <a:pt x="2942349" y="721390"/>
                </a:lnTo>
                <a:lnTo>
                  <a:pt x="2942349" y="685433"/>
                </a:lnTo>
                <a:lnTo>
                  <a:pt x="2942349" y="649476"/>
                </a:lnTo>
                <a:lnTo>
                  <a:pt x="2942349" y="601159"/>
                </a:lnTo>
                <a:lnTo>
                  <a:pt x="2942349" y="565201"/>
                </a:lnTo>
                <a:lnTo>
                  <a:pt x="2942349" y="517205"/>
                </a:lnTo>
                <a:lnTo>
                  <a:pt x="2942349" y="468888"/>
                </a:lnTo>
                <a:lnTo>
                  <a:pt x="2942349" y="420891"/>
                </a:lnTo>
                <a:lnTo>
                  <a:pt x="2942349" y="372574"/>
                </a:lnTo>
                <a:lnTo>
                  <a:pt x="2942349" y="324738"/>
                </a:lnTo>
                <a:lnTo>
                  <a:pt x="2942349" y="276741"/>
                </a:lnTo>
                <a:lnTo>
                  <a:pt x="2942349" y="240463"/>
                </a:lnTo>
                <a:lnTo>
                  <a:pt x="2942349" y="192467"/>
                </a:lnTo>
                <a:lnTo>
                  <a:pt x="2942349" y="156510"/>
                </a:lnTo>
                <a:lnTo>
                  <a:pt x="2954375" y="120231"/>
                </a:lnTo>
                <a:lnTo>
                  <a:pt x="2954375" y="96313"/>
                </a:lnTo>
                <a:lnTo>
                  <a:pt x="2954375" y="72235"/>
                </a:lnTo>
                <a:lnTo>
                  <a:pt x="2954375" y="48317"/>
                </a:lnTo>
                <a:lnTo>
                  <a:pt x="2954375" y="24399"/>
                </a:lnTo>
                <a:lnTo>
                  <a:pt x="2954375" y="12360"/>
                </a:lnTo>
                <a:lnTo>
                  <a:pt x="2954375" y="24399"/>
                </a:lnTo>
                <a:lnTo>
                  <a:pt x="2954375" y="36278"/>
                </a:lnTo>
                <a:lnTo>
                  <a:pt x="2954375" y="60356"/>
                </a:lnTo>
                <a:lnTo>
                  <a:pt x="2954375" y="84274"/>
                </a:lnTo>
                <a:lnTo>
                  <a:pt x="2954375" y="108192"/>
                </a:lnTo>
                <a:lnTo>
                  <a:pt x="2954375" y="144631"/>
                </a:lnTo>
                <a:lnTo>
                  <a:pt x="2954375" y="180588"/>
                </a:lnTo>
                <a:lnTo>
                  <a:pt x="2954375" y="216545"/>
                </a:lnTo>
                <a:lnTo>
                  <a:pt x="2954375" y="264863"/>
                </a:lnTo>
                <a:lnTo>
                  <a:pt x="2954375" y="300820"/>
                </a:lnTo>
                <a:lnTo>
                  <a:pt x="2954375" y="348656"/>
                </a:lnTo>
                <a:lnTo>
                  <a:pt x="2954375" y="396973"/>
                </a:lnTo>
                <a:lnTo>
                  <a:pt x="2954375" y="444970"/>
                </a:lnTo>
                <a:lnTo>
                  <a:pt x="2954375" y="492805"/>
                </a:lnTo>
                <a:lnTo>
                  <a:pt x="2966240" y="541123"/>
                </a:lnTo>
                <a:lnTo>
                  <a:pt x="2966240" y="577080"/>
                </a:lnTo>
                <a:lnTo>
                  <a:pt x="2966240" y="625077"/>
                </a:lnTo>
                <a:lnTo>
                  <a:pt x="2966240" y="661355"/>
                </a:lnTo>
                <a:lnTo>
                  <a:pt x="2966240" y="697312"/>
                </a:lnTo>
                <a:lnTo>
                  <a:pt x="2966240" y="733269"/>
                </a:lnTo>
                <a:lnTo>
                  <a:pt x="2966240" y="769708"/>
                </a:lnTo>
                <a:lnTo>
                  <a:pt x="2966240" y="793626"/>
                </a:lnTo>
                <a:lnTo>
                  <a:pt x="2966240" y="817544"/>
                </a:lnTo>
                <a:lnTo>
                  <a:pt x="2966240" y="829583"/>
                </a:lnTo>
                <a:lnTo>
                  <a:pt x="2966240" y="841622"/>
                </a:lnTo>
                <a:lnTo>
                  <a:pt x="2966240" y="829583"/>
                </a:lnTo>
                <a:lnTo>
                  <a:pt x="2966240" y="805665"/>
                </a:lnTo>
                <a:lnTo>
                  <a:pt x="2966240" y="793626"/>
                </a:lnTo>
                <a:lnTo>
                  <a:pt x="2966240" y="769708"/>
                </a:lnTo>
                <a:lnTo>
                  <a:pt x="2966240" y="733269"/>
                </a:lnTo>
                <a:lnTo>
                  <a:pt x="2966240" y="697312"/>
                </a:lnTo>
                <a:lnTo>
                  <a:pt x="2966240" y="661355"/>
                </a:lnTo>
                <a:lnTo>
                  <a:pt x="2966240" y="625077"/>
                </a:lnTo>
                <a:lnTo>
                  <a:pt x="2966240" y="577080"/>
                </a:lnTo>
                <a:lnTo>
                  <a:pt x="2978267" y="529244"/>
                </a:lnTo>
                <a:lnTo>
                  <a:pt x="2978267" y="480927"/>
                </a:lnTo>
                <a:lnTo>
                  <a:pt x="2978267" y="432930"/>
                </a:lnTo>
                <a:lnTo>
                  <a:pt x="2978267" y="396973"/>
                </a:lnTo>
                <a:lnTo>
                  <a:pt x="2978267" y="348656"/>
                </a:lnTo>
                <a:lnTo>
                  <a:pt x="2978267" y="300820"/>
                </a:lnTo>
                <a:lnTo>
                  <a:pt x="2978267" y="252342"/>
                </a:lnTo>
                <a:lnTo>
                  <a:pt x="2978267" y="216545"/>
                </a:lnTo>
                <a:lnTo>
                  <a:pt x="2978267" y="168549"/>
                </a:lnTo>
                <a:lnTo>
                  <a:pt x="2978267" y="132271"/>
                </a:lnTo>
                <a:lnTo>
                  <a:pt x="2978267" y="108192"/>
                </a:lnTo>
                <a:lnTo>
                  <a:pt x="2978267" y="72235"/>
                </a:lnTo>
                <a:lnTo>
                  <a:pt x="2978267" y="48317"/>
                </a:lnTo>
                <a:lnTo>
                  <a:pt x="2978267" y="36278"/>
                </a:lnTo>
                <a:lnTo>
                  <a:pt x="2978267" y="24399"/>
                </a:lnTo>
                <a:lnTo>
                  <a:pt x="2978267" y="12360"/>
                </a:lnTo>
                <a:lnTo>
                  <a:pt x="2978267" y="24399"/>
                </a:lnTo>
                <a:lnTo>
                  <a:pt x="2978267" y="36278"/>
                </a:lnTo>
                <a:lnTo>
                  <a:pt x="2978267" y="48317"/>
                </a:lnTo>
                <a:lnTo>
                  <a:pt x="2978267" y="72235"/>
                </a:lnTo>
                <a:lnTo>
                  <a:pt x="2978267" y="108192"/>
                </a:lnTo>
                <a:lnTo>
                  <a:pt x="2978267" y="132271"/>
                </a:lnTo>
                <a:lnTo>
                  <a:pt x="2990293" y="168549"/>
                </a:lnTo>
                <a:lnTo>
                  <a:pt x="2990293" y="216545"/>
                </a:lnTo>
                <a:lnTo>
                  <a:pt x="2990293" y="252342"/>
                </a:lnTo>
                <a:lnTo>
                  <a:pt x="2990293" y="300820"/>
                </a:lnTo>
                <a:lnTo>
                  <a:pt x="2990293" y="348656"/>
                </a:lnTo>
                <a:lnTo>
                  <a:pt x="2990293" y="396973"/>
                </a:lnTo>
                <a:lnTo>
                  <a:pt x="2990293" y="444970"/>
                </a:lnTo>
                <a:lnTo>
                  <a:pt x="2990293" y="480927"/>
                </a:lnTo>
                <a:lnTo>
                  <a:pt x="2990293" y="529244"/>
                </a:lnTo>
                <a:lnTo>
                  <a:pt x="2990293" y="577080"/>
                </a:lnTo>
                <a:lnTo>
                  <a:pt x="2990293" y="625077"/>
                </a:lnTo>
                <a:lnTo>
                  <a:pt x="2990293" y="661355"/>
                </a:lnTo>
                <a:lnTo>
                  <a:pt x="2990293" y="697312"/>
                </a:lnTo>
                <a:lnTo>
                  <a:pt x="2990293" y="733269"/>
                </a:lnTo>
                <a:lnTo>
                  <a:pt x="2990293" y="769708"/>
                </a:lnTo>
                <a:lnTo>
                  <a:pt x="2990293" y="793626"/>
                </a:lnTo>
                <a:lnTo>
                  <a:pt x="2990293" y="805665"/>
                </a:lnTo>
                <a:lnTo>
                  <a:pt x="2990293" y="829583"/>
                </a:lnTo>
                <a:lnTo>
                  <a:pt x="2990293" y="841622"/>
                </a:lnTo>
                <a:lnTo>
                  <a:pt x="2990293" y="829583"/>
                </a:lnTo>
                <a:lnTo>
                  <a:pt x="3002319" y="805665"/>
                </a:lnTo>
                <a:lnTo>
                  <a:pt x="3002319" y="781587"/>
                </a:lnTo>
                <a:lnTo>
                  <a:pt x="3002319" y="757348"/>
                </a:lnTo>
                <a:lnTo>
                  <a:pt x="3002319" y="733269"/>
                </a:lnTo>
                <a:lnTo>
                  <a:pt x="3002319" y="697312"/>
                </a:lnTo>
                <a:lnTo>
                  <a:pt x="3002319" y="661355"/>
                </a:lnTo>
                <a:lnTo>
                  <a:pt x="3002319" y="613037"/>
                </a:lnTo>
                <a:lnTo>
                  <a:pt x="3002319" y="565201"/>
                </a:lnTo>
                <a:lnTo>
                  <a:pt x="3002319" y="529244"/>
                </a:lnTo>
                <a:lnTo>
                  <a:pt x="3002319" y="480927"/>
                </a:lnTo>
                <a:lnTo>
                  <a:pt x="3002319" y="432930"/>
                </a:lnTo>
                <a:lnTo>
                  <a:pt x="3002319" y="384613"/>
                </a:lnTo>
                <a:lnTo>
                  <a:pt x="3002319" y="336616"/>
                </a:lnTo>
                <a:lnTo>
                  <a:pt x="3002319" y="288781"/>
                </a:lnTo>
                <a:lnTo>
                  <a:pt x="3002319" y="240463"/>
                </a:lnTo>
                <a:lnTo>
                  <a:pt x="3002319" y="204506"/>
                </a:lnTo>
                <a:lnTo>
                  <a:pt x="3002319" y="168549"/>
                </a:lnTo>
                <a:lnTo>
                  <a:pt x="3002319" y="132271"/>
                </a:lnTo>
                <a:lnTo>
                  <a:pt x="3002319" y="96313"/>
                </a:lnTo>
                <a:lnTo>
                  <a:pt x="3002319" y="72235"/>
                </a:lnTo>
                <a:lnTo>
                  <a:pt x="3002319" y="48317"/>
                </a:lnTo>
                <a:lnTo>
                  <a:pt x="3002319" y="36278"/>
                </a:lnTo>
                <a:lnTo>
                  <a:pt x="3002319" y="24399"/>
                </a:lnTo>
                <a:lnTo>
                  <a:pt x="3014185" y="12360"/>
                </a:lnTo>
                <a:lnTo>
                  <a:pt x="3014185" y="24399"/>
                </a:lnTo>
                <a:lnTo>
                  <a:pt x="3014185" y="48317"/>
                </a:lnTo>
                <a:lnTo>
                  <a:pt x="3014185" y="60356"/>
                </a:lnTo>
                <a:lnTo>
                  <a:pt x="3014185" y="84274"/>
                </a:lnTo>
                <a:lnTo>
                  <a:pt x="3014185" y="120231"/>
                </a:lnTo>
                <a:lnTo>
                  <a:pt x="3014185" y="156510"/>
                </a:lnTo>
                <a:lnTo>
                  <a:pt x="3014185" y="192467"/>
                </a:lnTo>
                <a:lnTo>
                  <a:pt x="3014185" y="228424"/>
                </a:lnTo>
                <a:lnTo>
                  <a:pt x="3014185" y="276741"/>
                </a:lnTo>
                <a:lnTo>
                  <a:pt x="3014185" y="312699"/>
                </a:lnTo>
                <a:lnTo>
                  <a:pt x="3014185" y="360695"/>
                </a:lnTo>
                <a:lnTo>
                  <a:pt x="3014185" y="409012"/>
                </a:lnTo>
                <a:lnTo>
                  <a:pt x="3014185" y="456848"/>
                </a:lnTo>
                <a:lnTo>
                  <a:pt x="3014185" y="504845"/>
                </a:lnTo>
                <a:lnTo>
                  <a:pt x="3014185" y="553162"/>
                </a:lnTo>
                <a:lnTo>
                  <a:pt x="3014185" y="601159"/>
                </a:lnTo>
                <a:lnTo>
                  <a:pt x="3014185" y="637116"/>
                </a:lnTo>
                <a:lnTo>
                  <a:pt x="3014185" y="685433"/>
                </a:lnTo>
                <a:lnTo>
                  <a:pt x="3014185" y="721390"/>
                </a:lnTo>
                <a:lnTo>
                  <a:pt x="3014185" y="745308"/>
                </a:lnTo>
                <a:lnTo>
                  <a:pt x="3026211" y="781587"/>
                </a:lnTo>
                <a:lnTo>
                  <a:pt x="3026211" y="793626"/>
                </a:lnTo>
                <a:lnTo>
                  <a:pt x="3026211" y="817544"/>
                </a:lnTo>
                <a:lnTo>
                  <a:pt x="3026211" y="829583"/>
                </a:lnTo>
                <a:lnTo>
                  <a:pt x="3026211" y="841622"/>
                </a:lnTo>
                <a:lnTo>
                  <a:pt x="3026211" y="829583"/>
                </a:lnTo>
                <a:lnTo>
                  <a:pt x="3026211" y="817544"/>
                </a:lnTo>
                <a:lnTo>
                  <a:pt x="3026211" y="793626"/>
                </a:lnTo>
                <a:lnTo>
                  <a:pt x="3026211" y="769708"/>
                </a:lnTo>
                <a:lnTo>
                  <a:pt x="3026211" y="745308"/>
                </a:lnTo>
                <a:lnTo>
                  <a:pt x="3026211" y="709351"/>
                </a:lnTo>
                <a:lnTo>
                  <a:pt x="3026211" y="673394"/>
                </a:lnTo>
                <a:lnTo>
                  <a:pt x="3026211" y="625077"/>
                </a:lnTo>
                <a:lnTo>
                  <a:pt x="3026211" y="589119"/>
                </a:lnTo>
                <a:lnTo>
                  <a:pt x="3026211" y="541123"/>
                </a:lnTo>
                <a:lnTo>
                  <a:pt x="3026211" y="492805"/>
                </a:lnTo>
                <a:lnTo>
                  <a:pt x="3026211" y="444970"/>
                </a:lnTo>
                <a:lnTo>
                  <a:pt x="3026211" y="396973"/>
                </a:lnTo>
                <a:lnTo>
                  <a:pt x="3026211" y="348656"/>
                </a:lnTo>
                <a:lnTo>
                  <a:pt x="3026211" y="300820"/>
                </a:lnTo>
                <a:lnTo>
                  <a:pt x="3026211" y="264863"/>
                </a:lnTo>
                <a:lnTo>
                  <a:pt x="3038237" y="216545"/>
                </a:lnTo>
                <a:lnTo>
                  <a:pt x="3038237" y="180588"/>
                </a:lnTo>
                <a:lnTo>
                  <a:pt x="3038237" y="144631"/>
                </a:lnTo>
                <a:lnTo>
                  <a:pt x="3038237" y="108192"/>
                </a:lnTo>
                <a:lnTo>
                  <a:pt x="3038237" y="84274"/>
                </a:lnTo>
                <a:lnTo>
                  <a:pt x="3038237" y="60356"/>
                </a:lnTo>
                <a:lnTo>
                  <a:pt x="3038237" y="36278"/>
                </a:lnTo>
                <a:lnTo>
                  <a:pt x="3038237" y="24399"/>
                </a:lnTo>
                <a:lnTo>
                  <a:pt x="3038237" y="12360"/>
                </a:lnTo>
                <a:lnTo>
                  <a:pt x="3038237" y="24399"/>
                </a:lnTo>
                <a:lnTo>
                  <a:pt x="3038237" y="36278"/>
                </a:lnTo>
                <a:lnTo>
                  <a:pt x="3038237" y="60356"/>
                </a:lnTo>
                <a:lnTo>
                  <a:pt x="3038237" y="84274"/>
                </a:lnTo>
                <a:lnTo>
                  <a:pt x="3038237" y="120231"/>
                </a:lnTo>
                <a:lnTo>
                  <a:pt x="3038237" y="144631"/>
                </a:lnTo>
                <a:lnTo>
                  <a:pt x="3038237" y="180588"/>
                </a:lnTo>
                <a:lnTo>
                  <a:pt x="3038237" y="228424"/>
                </a:lnTo>
                <a:lnTo>
                  <a:pt x="3038237" y="264863"/>
                </a:lnTo>
                <a:lnTo>
                  <a:pt x="3038237" y="312699"/>
                </a:lnTo>
                <a:lnTo>
                  <a:pt x="3038237" y="360695"/>
                </a:lnTo>
                <a:lnTo>
                  <a:pt x="3038237" y="409012"/>
                </a:lnTo>
                <a:lnTo>
                  <a:pt x="3050263" y="456848"/>
                </a:lnTo>
                <a:lnTo>
                  <a:pt x="3050263" y="504845"/>
                </a:lnTo>
                <a:lnTo>
                  <a:pt x="3050263" y="553162"/>
                </a:lnTo>
                <a:lnTo>
                  <a:pt x="3050263" y="601159"/>
                </a:lnTo>
                <a:lnTo>
                  <a:pt x="3050263" y="637116"/>
                </a:lnTo>
                <a:lnTo>
                  <a:pt x="3050263" y="673394"/>
                </a:lnTo>
                <a:lnTo>
                  <a:pt x="3050263" y="709351"/>
                </a:lnTo>
                <a:lnTo>
                  <a:pt x="3050263" y="745308"/>
                </a:lnTo>
                <a:lnTo>
                  <a:pt x="3050263" y="769708"/>
                </a:lnTo>
                <a:lnTo>
                  <a:pt x="3050263" y="793626"/>
                </a:lnTo>
                <a:lnTo>
                  <a:pt x="3050263" y="817544"/>
                </a:lnTo>
                <a:lnTo>
                  <a:pt x="3050263" y="829583"/>
                </a:lnTo>
                <a:lnTo>
                  <a:pt x="3050263" y="841622"/>
                </a:lnTo>
                <a:lnTo>
                  <a:pt x="3050263" y="829583"/>
                </a:lnTo>
                <a:lnTo>
                  <a:pt x="3050263" y="805665"/>
                </a:lnTo>
                <a:lnTo>
                  <a:pt x="3050263" y="793626"/>
                </a:lnTo>
                <a:lnTo>
                  <a:pt x="3050263" y="769708"/>
                </a:lnTo>
                <a:lnTo>
                  <a:pt x="3050263" y="733269"/>
                </a:lnTo>
                <a:lnTo>
                  <a:pt x="3050263" y="697312"/>
                </a:lnTo>
                <a:lnTo>
                  <a:pt x="3050263" y="661355"/>
                </a:lnTo>
                <a:lnTo>
                  <a:pt x="3050263" y="625077"/>
                </a:lnTo>
                <a:lnTo>
                  <a:pt x="3062289" y="577080"/>
                </a:lnTo>
                <a:lnTo>
                  <a:pt x="3062289" y="529244"/>
                </a:lnTo>
                <a:lnTo>
                  <a:pt x="3062289" y="480927"/>
                </a:lnTo>
                <a:lnTo>
                  <a:pt x="3062289" y="432930"/>
                </a:lnTo>
                <a:lnTo>
                  <a:pt x="3062289" y="384613"/>
                </a:lnTo>
                <a:lnTo>
                  <a:pt x="3062289" y="336616"/>
                </a:lnTo>
                <a:lnTo>
                  <a:pt x="3062289" y="300820"/>
                </a:lnTo>
                <a:lnTo>
                  <a:pt x="3062289" y="252342"/>
                </a:lnTo>
                <a:lnTo>
                  <a:pt x="3062289" y="204506"/>
                </a:lnTo>
                <a:lnTo>
                  <a:pt x="3062289" y="168549"/>
                </a:lnTo>
                <a:lnTo>
                  <a:pt x="3062289" y="132271"/>
                </a:lnTo>
                <a:lnTo>
                  <a:pt x="3062289" y="96313"/>
                </a:lnTo>
                <a:lnTo>
                  <a:pt x="3062289" y="72235"/>
                </a:lnTo>
                <a:lnTo>
                  <a:pt x="3062289" y="48317"/>
                </a:lnTo>
                <a:lnTo>
                  <a:pt x="3062289" y="36278"/>
                </a:lnTo>
                <a:lnTo>
                  <a:pt x="3062289" y="24399"/>
                </a:lnTo>
                <a:lnTo>
                  <a:pt x="3062289" y="12360"/>
                </a:lnTo>
                <a:lnTo>
                  <a:pt x="3062289" y="24399"/>
                </a:lnTo>
                <a:lnTo>
                  <a:pt x="3062289" y="36278"/>
                </a:lnTo>
                <a:lnTo>
                  <a:pt x="3062289" y="48317"/>
                </a:lnTo>
                <a:lnTo>
                  <a:pt x="3062289" y="72235"/>
                </a:lnTo>
                <a:lnTo>
                  <a:pt x="3062289" y="96313"/>
                </a:lnTo>
                <a:lnTo>
                  <a:pt x="3074155" y="132271"/>
                </a:lnTo>
                <a:lnTo>
                  <a:pt x="3074155" y="168549"/>
                </a:lnTo>
                <a:lnTo>
                  <a:pt x="3074155" y="204506"/>
                </a:lnTo>
                <a:lnTo>
                  <a:pt x="3074155" y="240463"/>
                </a:lnTo>
                <a:lnTo>
                  <a:pt x="3074155" y="288781"/>
                </a:lnTo>
                <a:lnTo>
                  <a:pt x="3074155" y="336616"/>
                </a:lnTo>
                <a:lnTo>
                  <a:pt x="3074155" y="384613"/>
                </a:lnTo>
                <a:lnTo>
                  <a:pt x="3074155" y="432930"/>
                </a:lnTo>
                <a:lnTo>
                  <a:pt x="3074155" y="480927"/>
                </a:lnTo>
                <a:lnTo>
                  <a:pt x="3074155" y="529244"/>
                </a:lnTo>
                <a:lnTo>
                  <a:pt x="3074155" y="577080"/>
                </a:lnTo>
                <a:lnTo>
                  <a:pt x="3074155" y="613037"/>
                </a:lnTo>
                <a:lnTo>
                  <a:pt x="3074155" y="661355"/>
                </a:lnTo>
                <a:lnTo>
                  <a:pt x="3074155" y="697312"/>
                </a:lnTo>
                <a:lnTo>
                  <a:pt x="3074155" y="733269"/>
                </a:lnTo>
                <a:lnTo>
                  <a:pt x="3074155" y="757348"/>
                </a:lnTo>
                <a:lnTo>
                  <a:pt x="3074155" y="781587"/>
                </a:lnTo>
                <a:lnTo>
                  <a:pt x="3074155" y="805665"/>
                </a:lnTo>
                <a:lnTo>
                  <a:pt x="3074155" y="817544"/>
                </a:lnTo>
                <a:lnTo>
                  <a:pt x="3074155" y="829583"/>
                </a:lnTo>
                <a:lnTo>
                  <a:pt x="3086181" y="817544"/>
                </a:lnTo>
                <a:lnTo>
                  <a:pt x="3086181" y="793626"/>
                </a:lnTo>
                <a:lnTo>
                  <a:pt x="3086181" y="769708"/>
                </a:lnTo>
                <a:lnTo>
                  <a:pt x="3086181" y="745308"/>
                </a:lnTo>
                <a:lnTo>
                  <a:pt x="3086181" y="709351"/>
                </a:lnTo>
                <a:lnTo>
                  <a:pt x="3086181" y="673394"/>
                </a:lnTo>
                <a:lnTo>
                  <a:pt x="3086181" y="637116"/>
                </a:lnTo>
                <a:lnTo>
                  <a:pt x="3086181" y="589119"/>
                </a:lnTo>
                <a:lnTo>
                  <a:pt x="3086181" y="553162"/>
                </a:lnTo>
                <a:lnTo>
                  <a:pt x="3086181" y="504845"/>
                </a:lnTo>
                <a:lnTo>
                  <a:pt x="3086181" y="456848"/>
                </a:lnTo>
                <a:lnTo>
                  <a:pt x="3086181" y="409012"/>
                </a:lnTo>
                <a:lnTo>
                  <a:pt x="3086181" y="360695"/>
                </a:lnTo>
                <a:lnTo>
                  <a:pt x="3086181" y="312699"/>
                </a:lnTo>
                <a:lnTo>
                  <a:pt x="3086181" y="264863"/>
                </a:lnTo>
                <a:lnTo>
                  <a:pt x="3086181" y="216545"/>
                </a:lnTo>
                <a:lnTo>
                  <a:pt x="3086181" y="180588"/>
                </a:lnTo>
                <a:lnTo>
                  <a:pt x="3086181" y="144631"/>
                </a:lnTo>
                <a:lnTo>
                  <a:pt x="3086181" y="108192"/>
                </a:lnTo>
                <a:lnTo>
                  <a:pt x="3086181" y="84274"/>
                </a:lnTo>
                <a:lnTo>
                  <a:pt x="3086181" y="60356"/>
                </a:lnTo>
                <a:lnTo>
                  <a:pt x="3086181" y="36278"/>
                </a:lnTo>
                <a:lnTo>
                  <a:pt x="3098207" y="24399"/>
                </a:lnTo>
                <a:lnTo>
                  <a:pt x="3098207" y="36278"/>
                </a:lnTo>
                <a:lnTo>
                  <a:pt x="3098207" y="48317"/>
                </a:lnTo>
                <a:lnTo>
                  <a:pt x="3098207" y="72235"/>
                </a:lnTo>
                <a:lnTo>
                  <a:pt x="3098207" y="96313"/>
                </a:lnTo>
                <a:lnTo>
                  <a:pt x="3098207" y="120231"/>
                </a:lnTo>
                <a:lnTo>
                  <a:pt x="3098207" y="156510"/>
                </a:lnTo>
                <a:lnTo>
                  <a:pt x="3098207" y="204506"/>
                </a:lnTo>
                <a:lnTo>
                  <a:pt x="3098207" y="240463"/>
                </a:lnTo>
                <a:lnTo>
                  <a:pt x="3098207" y="288781"/>
                </a:lnTo>
                <a:lnTo>
                  <a:pt x="3098207" y="324738"/>
                </a:lnTo>
                <a:lnTo>
                  <a:pt x="3098207" y="372574"/>
                </a:lnTo>
                <a:lnTo>
                  <a:pt x="3098207" y="420891"/>
                </a:lnTo>
                <a:lnTo>
                  <a:pt x="3098207" y="468888"/>
                </a:lnTo>
                <a:lnTo>
                  <a:pt x="3098207" y="517205"/>
                </a:lnTo>
                <a:lnTo>
                  <a:pt x="3098207" y="565201"/>
                </a:lnTo>
                <a:lnTo>
                  <a:pt x="3098207" y="613037"/>
                </a:lnTo>
                <a:lnTo>
                  <a:pt x="3098207" y="649476"/>
                </a:lnTo>
                <a:lnTo>
                  <a:pt x="3098207" y="697312"/>
                </a:lnTo>
                <a:lnTo>
                  <a:pt x="3098207" y="733269"/>
                </a:lnTo>
                <a:lnTo>
                  <a:pt x="3098207" y="757348"/>
                </a:lnTo>
                <a:lnTo>
                  <a:pt x="3110234" y="781587"/>
                </a:lnTo>
                <a:lnTo>
                  <a:pt x="3110234" y="805665"/>
                </a:lnTo>
                <a:lnTo>
                  <a:pt x="3110234" y="817544"/>
                </a:lnTo>
                <a:lnTo>
                  <a:pt x="3110234" y="829583"/>
                </a:lnTo>
                <a:lnTo>
                  <a:pt x="3110234" y="805665"/>
                </a:lnTo>
                <a:lnTo>
                  <a:pt x="3110234" y="793626"/>
                </a:lnTo>
                <a:lnTo>
                  <a:pt x="3110234" y="769708"/>
                </a:lnTo>
                <a:lnTo>
                  <a:pt x="3110234" y="745308"/>
                </a:lnTo>
                <a:lnTo>
                  <a:pt x="3110234" y="709351"/>
                </a:lnTo>
                <a:lnTo>
                  <a:pt x="3110234" y="673394"/>
                </a:lnTo>
                <a:lnTo>
                  <a:pt x="3110234" y="625077"/>
                </a:lnTo>
                <a:lnTo>
                  <a:pt x="3110234" y="589119"/>
                </a:lnTo>
                <a:lnTo>
                  <a:pt x="3110234" y="541123"/>
                </a:lnTo>
                <a:lnTo>
                  <a:pt x="3110234" y="492805"/>
                </a:lnTo>
                <a:lnTo>
                  <a:pt x="3110234" y="444970"/>
                </a:lnTo>
                <a:lnTo>
                  <a:pt x="3110234" y="396973"/>
                </a:lnTo>
                <a:lnTo>
                  <a:pt x="3110234" y="348656"/>
                </a:lnTo>
                <a:lnTo>
                  <a:pt x="3110234" y="300820"/>
                </a:lnTo>
                <a:lnTo>
                  <a:pt x="3110234" y="252342"/>
                </a:lnTo>
                <a:lnTo>
                  <a:pt x="3110234" y="216545"/>
                </a:lnTo>
                <a:lnTo>
                  <a:pt x="3110234" y="168549"/>
                </a:lnTo>
                <a:lnTo>
                  <a:pt x="3122099" y="132271"/>
                </a:lnTo>
                <a:lnTo>
                  <a:pt x="3122099" y="108192"/>
                </a:lnTo>
                <a:lnTo>
                  <a:pt x="3122099" y="84274"/>
                </a:lnTo>
                <a:lnTo>
                  <a:pt x="3122099" y="60356"/>
                </a:lnTo>
                <a:lnTo>
                  <a:pt x="3122099" y="36278"/>
                </a:lnTo>
                <a:lnTo>
                  <a:pt x="3122099" y="24399"/>
                </a:lnTo>
                <a:lnTo>
                  <a:pt x="3122099" y="36278"/>
                </a:lnTo>
                <a:lnTo>
                  <a:pt x="3122099" y="60356"/>
                </a:lnTo>
                <a:lnTo>
                  <a:pt x="3122099" y="84274"/>
                </a:lnTo>
                <a:lnTo>
                  <a:pt x="3122099" y="108192"/>
                </a:lnTo>
                <a:lnTo>
                  <a:pt x="3122099" y="144631"/>
                </a:lnTo>
                <a:lnTo>
                  <a:pt x="3122099" y="180588"/>
                </a:lnTo>
                <a:lnTo>
                  <a:pt x="3122099" y="216545"/>
                </a:lnTo>
                <a:lnTo>
                  <a:pt x="3122099" y="252342"/>
                </a:lnTo>
                <a:lnTo>
                  <a:pt x="3122099" y="300820"/>
                </a:lnTo>
                <a:lnTo>
                  <a:pt x="3122099" y="348656"/>
                </a:lnTo>
                <a:lnTo>
                  <a:pt x="3122099" y="396973"/>
                </a:lnTo>
                <a:lnTo>
                  <a:pt x="3122099" y="444970"/>
                </a:lnTo>
                <a:lnTo>
                  <a:pt x="3122099" y="492805"/>
                </a:lnTo>
                <a:lnTo>
                  <a:pt x="3122099" y="541123"/>
                </a:lnTo>
                <a:lnTo>
                  <a:pt x="3134125" y="589119"/>
                </a:lnTo>
                <a:lnTo>
                  <a:pt x="3134125" y="673394"/>
                </a:lnTo>
                <a:lnTo>
                  <a:pt x="3134125" y="745308"/>
                </a:lnTo>
                <a:lnTo>
                  <a:pt x="3134125" y="769708"/>
                </a:lnTo>
                <a:lnTo>
                  <a:pt x="3134125" y="793626"/>
                </a:lnTo>
                <a:lnTo>
                  <a:pt x="3134125" y="805665"/>
                </a:lnTo>
                <a:lnTo>
                  <a:pt x="3134125" y="817544"/>
                </a:lnTo>
                <a:lnTo>
                  <a:pt x="3134125" y="829583"/>
                </a:lnTo>
                <a:lnTo>
                  <a:pt x="3134125" y="817544"/>
                </a:lnTo>
                <a:lnTo>
                  <a:pt x="3134125" y="793626"/>
                </a:lnTo>
                <a:lnTo>
                  <a:pt x="3134125" y="781587"/>
                </a:lnTo>
                <a:lnTo>
                  <a:pt x="3134125" y="745308"/>
                </a:lnTo>
                <a:lnTo>
                  <a:pt x="3134125" y="721390"/>
                </a:lnTo>
                <a:lnTo>
                  <a:pt x="3134125" y="685433"/>
                </a:lnTo>
                <a:lnTo>
                  <a:pt x="3134125" y="649476"/>
                </a:lnTo>
                <a:lnTo>
                  <a:pt x="3134125" y="601159"/>
                </a:lnTo>
                <a:lnTo>
                  <a:pt x="3134125" y="553162"/>
                </a:lnTo>
                <a:lnTo>
                  <a:pt x="3134125" y="504845"/>
                </a:lnTo>
                <a:lnTo>
                  <a:pt x="3134125" y="456848"/>
                </a:lnTo>
                <a:lnTo>
                  <a:pt x="3146152" y="409012"/>
                </a:lnTo>
                <a:lnTo>
                  <a:pt x="3146152" y="360695"/>
                </a:lnTo>
                <a:lnTo>
                  <a:pt x="3146152" y="312699"/>
                </a:lnTo>
                <a:lnTo>
                  <a:pt x="3146152" y="276741"/>
                </a:lnTo>
                <a:lnTo>
                  <a:pt x="3146152" y="228424"/>
                </a:lnTo>
                <a:lnTo>
                  <a:pt x="3146152" y="192467"/>
                </a:lnTo>
                <a:lnTo>
                  <a:pt x="3146152" y="156510"/>
                </a:lnTo>
                <a:lnTo>
                  <a:pt x="3146152" y="120231"/>
                </a:lnTo>
                <a:lnTo>
                  <a:pt x="3146152" y="84274"/>
                </a:lnTo>
                <a:lnTo>
                  <a:pt x="3146152" y="60356"/>
                </a:lnTo>
                <a:lnTo>
                  <a:pt x="3146152" y="48317"/>
                </a:lnTo>
                <a:lnTo>
                  <a:pt x="3146152" y="36278"/>
                </a:lnTo>
                <a:lnTo>
                  <a:pt x="3146152" y="24399"/>
                </a:lnTo>
                <a:lnTo>
                  <a:pt x="3146152" y="36278"/>
                </a:lnTo>
                <a:lnTo>
                  <a:pt x="3146152" y="60356"/>
                </a:lnTo>
                <a:lnTo>
                  <a:pt x="3146152" y="72235"/>
                </a:lnTo>
                <a:lnTo>
                  <a:pt x="3146152" y="96313"/>
                </a:lnTo>
                <a:lnTo>
                  <a:pt x="3146152" y="132271"/>
                </a:lnTo>
                <a:lnTo>
                  <a:pt x="3146152" y="168549"/>
                </a:lnTo>
                <a:lnTo>
                  <a:pt x="3146152" y="204506"/>
                </a:lnTo>
                <a:lnTo>
                  <a:pt x="3146152" y="252342"/>
                </a:lnTo>
                <a:lnTo>
                  <a:pt x="3158498" y="300820"/>
                </a:lnTo>
                <a:lnTo>
                  <a:pt x="3158498" y="336616"/>
                </a:lnTo>
                <a:lnTo>
                  <a:pt x="3158498" y="384613"/>
                </a:lnTo>
                <a:lnTo>
                  <a:pt x="3158498" y="432930"/>
                </a:lnTo>
                <a:lnTo>
                  <a:pt x="3158498" y="492805"/>
                </a:lnTo>
                <a:lnTo>
                  <a:pt x="3158498" y="529244"/>
                </a:lnTo>
                <a:lnTo>
                  <a:pt x="3158498" y="577080"/>
                </a:lnTo>
                <a:lnTo>
                  <a:pt x="3158498" y="625077"/>
                </a:lnTo>
                <a:lnTo>
                  <a:pt x="3158498" y="661355"/>
                </a:lnTo>
                <a:lnTo>
                  <a:pt x="3158498" y="697312"/>
                </a:lnTo>
                <a:lnTo>
                  <a:pt x="3158498" y="733269"/>
                </a:lnTo>
                <a:lnTo>
                  <a:pt x="3158498" y="769708"/>
                </a:lnTo>
                <a:lnTo>
                  <a:pt x="3158498" y="793626"/>
                </a:lnTo>
                <a:lnTo>
                  <a:pt x="3158498" y="805665"/>
                </a:lnTo>
                <a:lnTo>
                  <a:pt x="3158498" y="817544"/>
                </a:lnTo>
                <a:lnTo>
                  <a:pt x="3158498" y="829583"/>
                </a:lnTo>
                <a:lnTo>
                  <a:pt x="3158498" y="817544"/>
                </a:lnTo>
                <a:lnTo>
                  <a:pt x="3158498" y="793626"/>
                </a:lnTo>
                <a:lnTo>
                  <a:pt x="3158498" y="769708"/>
                </a:lnTo>
                <a:lnTo>
                  <a:pt x="3158498" y="745308"/>
                </a:lnTo>
                <a:lnTo>
                  <a:pt x="3158498" y="721390"/>
                </a:lnTo>
                <a:lnTo>
                  <a:pt x="3170525" y="685433"/>
                </a:lnTo>
                <a:lnTo>
                  <a:pt x="3170525" y="637116"/>
                </a:lnTo>
                <a:lnTo>
                  <a:pt x="3170525" y="601159"/>
                </a:lnTo>
                <a:lnTo>
                  <a:pt x="3170525" y="553162"/>
                </a:lnTo>
                <a:lnTo>
                  <a:pt x="3170525" y="504845"/>
                </a:lnTo>
                <a:lnTo>
                  <a:pt x="3170525" y="456848"/>
                </a:lnTo>
                <a:lnTo>
                  <a:pt x="3170525" y="409012"/>
                </a:lnTo>
                <a:lnTo>
                  <a:pt x="3170525" y="360695"/>
                </a:lnTo>
                <a:lnTo>
                  <a:pt x="3170525" y="312699"/>
                </a:lnTo>
                <a:lnTo>
                  <a:pt x="3170525" y="264863"/>
                </a:lnTo>
                <a:lnTo>
                  <a:pt x="3170525" y="228424"/>
                </a:lnTo>
                <a:lnTo>
                  <a:pt x="3170525" y="180588"/>
                </a:lnTo>
                <a:lnTo>
                  <a:pt x="3170525" y="144631"/>
                </a:lnTo>
                <a:lnTo>
                  <a:pt x="3170525" y="120231"/>
                </a:lnTo>
                <a:lnTo>
                  <a:pt x="3170525" y="84274"/>
                </a:lnTo>
                <a:lnTo>
                  <a:pt x="3170525" y="60356"/>
                </a:lnTo>
                <a:lnTo>
                  <a:pt x="3170525" y="48317"/>
                </a:lnTo>
                <a:lnTo>
                  <a:pt x="3170525" y="36278"/>
                </a:lnTo>
                <a:lnTo>
                  <a:pt x="3170525" y="24399"/>
                </a:lnTo>
                <a:lnTo>
                  <a:pt x="3170525" y="36278"/>
                </a:lnTo>
                <a:lnTo>
                  <a:pt x="3170525" y="48317"/>
                </a:lnTo>
                <a:lnTo>
                  <a:pt x="3170525" y="60356"/>
                </a:lnTo>
                <a:lnTo>
                  <a:pt x="3182551" y="84274"/>
                </a:lnTo>
                <a:lnTo>
                  <a:pt x="3182551" y="108192"/>
                </a:lnTo>
                <a:lnTo>
                  <a:pt x="3182551" y="144631"/>
                </a:lnTo>
                <a:lnTo>
                  <a:pt x="3182551" y="180588"/>
                </a:lnTo>
                <a:lnTo>
                  <a:pt x="3182551" y="216545"/>
                </a:lnTo>
                <a:lnTo>
                  <a:pt x="3182551" y="264863"/>
                </a:lnTo>
                <a:lnTo>
                  <a:pt x="3182551" y="312699"/>
                </a:lnTo>
                <a:lnTo>
                  <a:pt x="3182551" y="360695"/>
                </a:lnTo>
                <a:lnTo>
                  <a:pt x="3182551" y="409012"/>
                </a:lnTo>
                <a:lnTo>
                  <a:pt x="3182551" y="456848"/>
                </a:lnTo>
                <a:lnTo>
                  <a:pt x="3182551" y="504845"/>
                </a:lnTo>
                <a:lnTo>
                  <a:pt x="3182551" y="553162"/>
                </a:lnTo>
                <a:lnTo>
                  <a:pt x="3182551" y="589119"/>
                </a:lnTo>
                <a:lnTo>
                  <a:pt x="3182551" y="637116"/>
                </a:lnTo>
                <a:lnTo>
                  <a:pt x="3182551" y="673394"/>
                </a:lnTo>
                <a:lnTo>
                  <a:pt x="3182551" y="709351"/>
                </a:lnTo>
                <a:lnTo>
                  <a:pt x="3182551" y="745308"/>
                </a:lnTo>
                <a:lnTo>
                  <a:pt x="3182551" y="769708"/>
                </a:lnTo>
                <a:lnTo>
                  <a:pt x="3182551" y="793626"/>
                </a:lnTo>
                <a:lnTo>
                  <a:pt x="3182551" y="805665"/>
                </a:lnTo>
                <a:lnTo>
                  <a:pt x="3182551" y="817544"/>
                </a:lnTo>
                <a:lnTo>
                  <a:pt x="3182551" y="829583"/>
                </a:lnTo>
                <a:lnTo>
                  <a:pt x="3194417" y="817544"/>
                </a:lnTo>
                <a:lnTo>
                  <a:pt x="3194417" y="805665"/>
                </a:lnTo>
                <a:lnTo>
                  <a:pt x="3194417" y="781587"/>
                </a:lnTo>
                <a:lnTo>
                  <a:pt x="3194417" y="757348"/>
                </a:lnTo>
                <a:lnTo>
                  <a:pt x="3194417" y="733269"/>
                </a:lnTo>
                <a:lnTo>
                  <a:pt x="3194417" y="697312"/>
                </a:lnTo>
                <a:lnTo>
                  <a:pt x="3194417" y="661355"/>
                </a:lnTo>
                <a:lnTo>
                  <a:pt x="3194417" y="625077"/>
                </a:lnTo>
                <a:lnTo>
                  <a:pt x="3194417" y="577080"/>
                </a:lnTo>
                <a:lnTo>
                  <a:pt x="3194417" y="529244"/>
                </a:lnTo>
                <a:lnTo>
                  <a:pt x="3194417" y="480927"/>
                </a:lnTo>
                <a:lnTo>
                  <a:pt x="3194417" y="432930"/>
                </a:lnTo>
                <a:lnTo>
                  <a:pt x="3194417" y="384613"/>
                </a:lnTo>
                <a:lnTo>
                  <a:pt x="3194417" y="336616"/>
                </a:lnTo>
                <a:lnTo>
                  <a:pt x="3194417" y="288781"/>
                </a:lnTo>
                <a:lnTo>
                  <a:pt x="3194417" y="240463"/>
                </a:lnTo>
                <a:lnTo>
                  <a:pt x="3194417" y="204506"/>
                </a:lnTo>
                <a:lnTo>
                  <a:pt x="3194417" y="168549"/>
                </a:lnTo>
                <a:lnTo>
                  <a:pt x="3194417" y="132271"/>
                </a:lnTo>
                <a:lnTo>
                  <a:pt x="3194417" y="96313"/>
                </a:lnTo>
                <a:lnTo>
                  <a:pt x="3194417" y="72235"/>
                </a:lnTo>
                <a:lnTo>
                  <a:pt x="3194417" y="60356"/>
                </a:lnTo>
                <a:lnTo>
                  <a:pt x="3194417" y="36278"/>
                </a:lnTo>
                <a:lnTo>
                  <a:pt x="3206443" y="24399"/>
                </a:lnTo>
                <a:lnTo>
                  <a:pt x="3206443" y="36278"/>
                </a:lnTo>
                <a:lnTo>
                  <a:pt x="3206443" y="60356"/>
                </a:lnTo>
                <a:lnTo>
                  <a:pt x="3206443" y="72235"/>
                </a:lnTo>
                <a:lnTo>
                  <a:pt x="3206443" y="108192"/>
                </a:lnTo>
                <a:lnTo>
                  <a:pt x="3206443" y="132271"/>
                </a:lnTo>
                <a:lnTo>
                  <a:pt x="3206443" y="168549"/>
                </a:lnTo>
                <a:lnTo>
                  <a:pt x="3206443" y="204506"/>
                </a:lnTo>
                <a:lnTo>
                  <a:pt x="3206443" y="252342"/>
                </a:lnTo>
                <a:lnTo>
                  <a:pt x="3206443" y="300820"/>
                </a:lnTo>
                <a:lnTo>
                  <a:pt x="3206443" y="348656"/>
                </a:lnTo>
                <a:lnTo>
                  <a:pt x="3206443" y="396973"/>
                </a:lnTo>
                <a:lnTo>
                  <a:pt x="3206443" y="444970"/>
                </a:lnTo>
                <a:lnTo>
                  <a:pt x="3206443" y="492805"/>
                </a:lnTo>
                <a:lnTo>
                  <a:pt x="3206443" y="541123"/>
                </a:lnTo>
                <a:lnTo>
                  <a:pt x="3206443" y="589119"/>
                </a:lnTo>
                <a:lnTo>
                  <a:pt x="3206443" y="625077"/>
                </a:lnTo>
                <a:lnTo>
                  <a:pt x="3206443" y="673394"/>
                </a:lnTo>
                <a:lnTo>
                  <a:pt x="3206443" y="709351"/>
                </a:lnTo>
                <a:lnTo>
                  <a:pt x="3206443" y="733269"/>
                </a:lnTo>
                <a:lnTo>
                  <a:pt x="3206443" y="769708"/>
                </a:lnTo>
                <a:lnTo>
                  <a:pt x="3218469" y="793626"/>
                </a:lnTo>
                <a:lnTo>
                  <a:pt x="3218469" y="805665"/>
                </a:lnTo>
                <a:lnTo>
                  <a:pt x="3218469" y="817544"/>
                </a:lnTo>
                <a:lnTo>
                  <a:pt x="3218469" y="805665"/>
                </a:lnTo>
                <a:lnTo>
                  <a:pt x="3218469" y="781587"/>
                </a:lnTo>
                <a:lnTo>
                  <a:pt x="3218469" y="757348"/>
                </a:lnTo>
                <a:lnTo>
                  <a:pt x="3218469" y="733269"/>
                </a:lnTo>
                <a:lnTo>
                  <a:pt x="3218469" y="697312"/>
                </a:lnTo>
                <a:lnTo>
                  <a:pt x="3218469" y="661355"/>
                </a:lnTo>
                <a:lnTo>
                  <a:pt x="3218469" y="625077"/>
                </a:lnTo>
                <a:lnTo>
                  <a:pt x="3218469" y="577080"/>
                </a:lnTo>
                <a:lnTo>
                  <a:pt x="3218469" y="529244"/>
                </a:lnTo>
                <a:lnTo>
                  <a:pt x="3218469" y="480927"/>
                </a:lnTo>
                <a:lnTo>
                  <a:pt x="3218469" y="432930"/>
                </a:lnTo>
                <a:lnTo>
                  <a:pt x="3218469" y="384613"/>
                </a:lnTo>
                <a:lnTo>
                  <a:pt x="3218469" y="336616"/>
                </a:lnTo>
                <a:lnTo>
                  <a:pt x="3218469" y="288781"/>
                </a:lnTo>
                <a:lnTo>
                  <a:pt x="3218469" y="252342"/>
                </a:lnTo>
                <a:lnTo>
                  <a:pt x="3218469" y="204506"/>
                </a:lnTo>
                <a:lnTo>
                  <a:pt x="3218469" y="168549"/>
                </a:lnTo>
                <a:lnTo>
                  <a:pt x="3230495" y="132271"/>
                </a:lnTo>
                <a:lnTo>
                  <a:pt x="3230495" y="96313"/>
                </a:lnTo>
                <a:lnTo>
                  <a:pt x="3230495" y="72235"/>
                </a:lnTo>
                <a:lnTo>
                  <a:pt x="3230495" y="60356"/>
                </a:lnTo>
                <a:lnTo>
                  <a:pt x="3230495" y="36278"/>
                </a:lnTo>
                <a:lnTo>
                  <a:pt x="3230495" y="48317"/>
                </a:lnTo>
                <a:lnTo>
                  <a:pt x="3230495" y="60356"/>
                </a:lnTo>
                <a:lnTo>
                  <a:pt x="3230495" y="84274"/>
                </a:lnTo>
                <a:lnTo>
                  <a:pt x="3230495" y="108192"/>
                </a:lnTo>
                <a:lnTo>
                  <a:pt x="3230495" y="144631"/>
                </a:lnTo>
                <a:lnTo>
                  <a:pt x="3230495" y="180588"/>
                </a:lnTo>
                <a:lnTo>
                  <a:pt x="3230495" y="216545"/>
                </a:lnTo>
                <a:lnTo>
                  <a:pt x="3230495" y="252342"/>
                </a:lnTo>
                <a:lnTo>
                  <a:pt x="3230495" y="300820"/>
                </a:lnTo>
                <a:lnTo>
                  <a:pt x="3230495" y="348656"/>
                </a:lnTo>
                <a:lnTo>
                  <a:pt x="3230495" y="396973"/>
                </a:lnTo>
                <a:lnTo>
                  <a:pt x="3230495" y="444970"/>
                </a:lnTo>
                <a:lnTo>
                  <a:pt x="3230495" y="492805"/>
                </a:lnTo>
                <a:lnTo>
                  <a:pt x="3230495" y="541123"/>
                </a:lnTo>
                <a:lnTo>
                  <a:pt x="3230495" y="589119"/>
                </a:lnTo>
                <a:lnTo>
                  <a:pt x="3230495" y="637116"/>
                </a:lnTo>
                <a:lnTo>
                  <a:pt x="3242361" y="673394"/>
                </a:lnTo>
                <a:lnTo>
                  <a:pt x="3242361" y="709351"/>
                </a:lnTo>
                <a:lnTo>
                  <a:pt x="3242361" y="745308"/>
                </a:lnTo>
                <a:lnTo>
                  <a:pt x="3242361" y="769708"/>
                </a:lnTo>
                <a:lnTo>
                  <a:pt x="3242361" y="793626"/>
                </a:lnTo>
                <a:lnTo>
                  <a:pt x="3242361" y="805665"/>
                </a:lnTo>
                <a:lnTo>
                  <a:pt x="3242361" y="817544"/>
                </a:lnTo>
                <a:lnTo>
                  <a:pt x="3242361" y="805665"/>
                </a:lnTo>
                <a:lnTo>
                  <a:pt x="3242361" y="793626"/>
                </a:lnTo>
                <a:lnTo>
                  <a:pt x="3242361" y="781587"/>
                </a:lnTo>
                <a:lnTo>
                  <a:pt x="3242361" y="757348"/>
                </a:lnTo>
                <a:lnTo>
                  <a:pt x="3242361" y="721390"/>
                </a:lnTo>
                <a:lnTo>
                  <a:pt x="3242361" y="685433"/>
                </a:lnTo>
                <a:lnTo>
                  <a:pt x="3242361" y="649476"/>
                </a:lnTo>
                <a:lnTo>
                  <a:pt x="3242361" y="601159"/>
                </a:lnTo>
                <a:lnTo>
                  <a:pt x="3242361" y="565201"/>
                </a:lnTo>
                <a:lnTo>
                  <a:pt x="3242361" y="517205"/>
                </a:lnTo>
                <a:lnTo>
                  <a:pt x="3242361" y="468888"/>
                </a:lnTo>
                <a:lnTo>
                  <a:pt x="3242361" y="420891"/>
                </a:lnTo>
                <a:lnTo>
                  <a:pt x="3242361" y="372574"/>
                </a:lnTo>
                <a:lnTo>
                  <a:pt x="3242361" y="324738"/>
                </a:lnTo>
                <a:lnTo>
                  <a:pt x="3254387" y="276741"/>
                </a:lnTo>
                <a:lnTo>
                  <a:pt x="3254387" y="228424"/>
                </a:lnTo>
                <a:lnTo>
                  <a:pt x="3254387" y="192467"/>
                </a:lnTo>
                <a:lnTo>
                  <a:pt x="3254387" y="156510"/>
                </a:lnTo>
                <a:lnTo>
                  <a:pt x="3254387" y="120231"/>
                </a:lnTo>
                <a:lnTo>
                  <a:pt x="3254387" y="96313"/>
                </a:lnTo>
                <a:lnTo>
                  <a:pt x="3254387" y="72235"/>
                </a:lnTo>
                <a:lnTo>
                  <a:pt x="3254387" y="48317"/>
                </a:lnTo>
                <a:lnTo>
                  <a:pt x="3254387" y="36278"/>
                </a:lnTo>
                <a:lnTo>
                  <a:pt x="3254387" y="60356"/>
                </a:lnTo>
                <a:lnTo>
                  <a:pt x="3254387" y="72235"/>
                </a:lnTo>
                <a:lnTo>
                  <a:pt x="3254387" y="96313"/>
                </a:lnTo>
                <a:lnTo>
                  <a:pt x="3254387" y="120231"/>
                </a:lnTo>
                <a:lnTo>
                  <a:pt x="3254387" y="156510"/>
                </a:lnTo>
                <a:lnTo>
                  <a:pt x="3254387" y="192467"/>
                </a:lnTo>
                <a:lnTo>
                  <a:pt x="3254387" y="240463"/>
                </a:lnTo>
                <a:lnTo>
                  <a:pt x="3254387" y="288781"/>
                </a:lnTo>
                <a:lnTo>
                  <a:pt x="3254387" y="336616"/>
                </a:lnTo>
                <a:lnTo>
                  <a:pt x="3254387" y="384613"/>
                </a:lnTo>
                <a:lnTo>
                  <a:pt x="3254387" y="432930"/>
                </a:lnTo>
                <a:lnTo>
                  <a:pt x="3266413" y="480927"/>
                </a:lnTo>
                <a:lnTo>
                  <a:pt x="3266413" y="529244"/>
                </a:lnTo>
                <a:lnTo>
                  <a:pt x="3266413" y="577080"/>
                </a:lnTo>
                <a:lnTo>
                  <a:pt x="3266413" y="613037"/>
                </a:lnTo>
                <a:lnTo>
                  <a:pt x="3266413" y="661355"/>
                </a:lnTo>
                <a:lnTo>
                  <a:pt x="3266413" y="697312"/>
                </a:lnTo>
                <a:lnTo>
                  <a:pt x="3266413" y="733269"/>
                </a:lnTo>
                <a:lnTo>
                  <a:pt x="3266413" y="757348"/>
                </a:lnTo>
                <a:lnTo>
                  <a:pt x="3266413" y="781587"/>
                </a:lnTo>
                <a:lnTo>
                  <a:pt x="3266413" y="805665"/>
                </a:lnTo>
                <a:lnTo>
                  <a:pt x="3266413" y="817544"/>
                </a:lnTo>
                <a:lnTo>
                  <a:pt x="3266413" y="805665"/>
                </a:lnTo>
                <a:lnTo>
                  <a:pt x="3266413" y="781587"/>
                </a:lnTo>
                <a:lnTo>
                  <a:pt x="3266413" y="757348"/>
                </a:lnTo>
                <a:lnTo>
                  <a:pt x="3266413" y="733269"/>
                </a:lnTo>
                <a:lnTo>
                  <a:pt x="3266413" y="697312"/>
                </a:lnTo>
                <a:lnTo>
                  <a:pt x="3266413" y="661355"/>
                </a:lnTo>
                <a:lnTo>
                  <a:pt x="3266413" y="613037"/>
                </a:lnTo>
                <a:lnTo>
                  <a:pt x="3266413" y="577080"/>
                </a:lnTo>
                <a:lnTo>
                  <a:pt x="3266413" y="529244"/>
                </a:lnTo>
                <a:lnTo>
                  <a:pt x="3278439" y="480927"/>
                </a:lnTo>
                <a:lnTo>
                  <a:pt x="3278439" y="432930"/>
                </a:lnTo>
                <a:lnTo>
                  <a:pt x="3278439" y="384613"/>
                </a:lnTo>
                <a:lnTo>
                  <a:pt x="3278439" y="336616"/>
                </a:lnTo>
                <a:lnTo>
                  <a:pt x="3278439" y="288781"/>
                </a:lnTo>
                <a:lnTo>
                  <a:pt x="3278439" y="240463"/>
                </a:lnTo>
                <a:lnTo>
                  <a:pt x="3278439" y="192467"/>
                </a:lnTo>
                <a:lnTo>
                  <a:pt x="3278439" y="156510"/>
                </a:lnTo>
                <a:lnTo>
                  <a:pt x="3278439" y="120231"/>
                </a:lnTo>
                <a:lnTo>
                  <a:pt x="3278439" y="96313"/>
                </a:lnTo>
                <a:lnTo>
                  <a:pt x="3278439" y="72235"/>
                </a:lnTo>
                <a:lnTo>
                  <a:pt x="3278439" y="60356"/>
                </a:lnTo>
                <a:lnTo>
                  <a:pt x="3278439" y="48317"/>
                </a:lnTo>
                <a:lnTo>
                  <a:pt x="3278439" y="36278"/>
                </a:lnTo>
                <a:lnTo>
                  <a:pt x="3278439" y="48317"/>
                </a:lnTo>
                <a:lnTo>
                  <a:pt x="3278439" y="60356"/>
                </a:lnTo>
                <a:lnTo>
                  <a:pt x="3278439" y="72235"/>
                </a:lnTo>
                <a:lnTo>
                  <a:pt x="3278439" y="96313"/>
                </a:lnTo>
                <a:lnTo>
                  <a:pt x="3278439" y="120231"/>
                </a:lnTo>
                <a:lnTo>
                  <a:pt x="3278439" y="156510"/>
                </a:lnTo>
                <a:lnTo>
                  <a:pt x="3278439" y="192467"/>
                </a:lnTo>
                <a:lnTo>
                  <a:pt x="3278439" y="240463"/>
                </a:lnTo>
                <a:lnTo>
                  <a:pt x="3290465" y="288781"/>
                </a:lnTo>
                <a:lnTo>
                  <a:pt x="3290465" y="324738"/>
                </a:lnTo>
                <a:lnTo>
                  <a:pt x="3290465" y="372574"/>
                </a:lnTo>
                <a:lnTo>
                  <a:pt x="3290465" y="432930"/>
                </a:lnTo>
                <a:lnTo>
                  <a:pt x="3290465" y="480927"/>
                </a:lnTo>
                <a:lnTo>
                  <a:pt x="3290465" y="529244"/>
                </a:lnTo>
                <a:lnTo>
                  <a:pt x="3290465" y="577080"/>
                </a:lnTo>
                <a:lnTo>
                  <a:pt x="3290465" y="613037"/>
                </a:lnTo>
                <a:lnTo>
                  <a:pt x="3290465" y="661355"/>
                </a:lnTo>
                <a:lnTo>
                  <a:pt x="3290465" y="697312"/>
                </a:lnTo>
                <a:lnTo>
                  <a:pt x="3290465" y="733269"/>
                </a:lnTo>
                <a:lnTo>
                  <a:pt x="3290465" y="757348"/>
                </a:lnTo>
                <a:lnTo>
                  <a:pt x="3290465" y="781587"/>
                </a:lnTo>
                <a:lnTo>
                  <a:pt x="3290465" y="793626"/>
                </a:lnTo>
                <a:lnTo>
                  <a:pt x="3290465" y="805665"/>
                </a:lnTo>
                <a:lnTo>
                  <a:pt x="3290465" y="817544"/>
                </a:lnTo>
                <a:lnTo>
                  <a:pt x="3290465" y="805665"/>
                </a:lnTo>
                <a:lnTo>
                  <a:pt x="3290465" y="793626"/>
                </a:lnTo>
                <a:lnTo>
                  <a:pt x="3290465" y="781587"/>
                </a:lnTo>
                <a:lnTo>
                  <a:pt x="3290465" y="757348"/>
                </a:lnTo>
                <a:lnTo>
                  <a:pt x="3290465" y="721390"/>
                </a:lnTo>
                <a:lnTo>
                  <a:pt x="3290465" y="685433"/>
                </a:lnTo>
                <a:lnTo>
                  <a:pt x="3302331" y="649476"/>
                </a:lnTo>
                <a:lnTo>
                  <a:pt x="3302331" y="613037"/>
                </a:lnTo>
                <a:lnTo>
                  <a:pt x="3302331" y="565201"/>
                </a:lnTo>
                <a:lnTo>
                  <a:pt x="3302331" y="517205"/>
                </a:lnTo>
                <a:lnTo>
                  <a:pt x="3302331" y="468888"/>
                </a:lnTo>
                <a:lnTo>
                  <a:pt x="3302331" y="420891"/>
                </a:lnTo>
                <a:lnTo>
                  <a:pt x="3302331" y="372574"/>
                </a:lnTo>
                <a:lnTo>
                  <a:pt x="3302331" y="324738"/>
                </a:lnTo>
                <a:lnTo>
                  <a:pt x="3302331" y="276741"/>
                </a:lnTo>
                <a:lnTo>
                  <a:pt x="3302331" y="228424"/>
                </a:lnTo>
                <a:lnTo>
                  <a:pt x="3302331" y="192467"/>
                </a:lnTo>
                <a:lnTo>
                  <a:pt x="3302331" y="156510"/>
                </a:lnTo>
                <a:lnTo>
                  <a:pt x="3302331" y="120231"/>
                </a:lnTo>
                <a:lnTo>
                  <a:pt x="3302331" y="96313"/>
                </a:lnTo>
                <a:lnTo>
                  <a:pt x="3302331" y="72235"/>
                </a:lnTo>
                <a:lnTo>
                  <a:pt x="3302331" y="48317"/>
                </a:lnTo>
                <a:lnTo>
                  <a:pt x="3302331" y="36278"/>
                </a:lnTo>
                <a:lnTo>
                  <a:pt x="3302331" y="48317"/>
                </a:lnTo>
                <a:lnTo>
                  <a:pt x="3302331" y="60356"/>
                </a:lnTo>
                <a:lnTo>
                  <a:pt x="3302331" y="84274"/>
                </a:lnTo>
                <a:lnTo>
                  <a:pt x="3302331" y="108192"/>
                </a:lnTo>
                <a:lnTo>
                  <a:pt x="3314357" y="132271"/>
                </a:lnTo>
                <a:lnTo>
                  <a:pt x="3314357" y="168549"/>
                </a:lnTo>
                <a:lnTo>
                  <a:pt x="3314357" y="216545"/>
                </a:lnTo>
                <a:lnTo>
                  <a:pt x="3314357" y="252342"/>
                </a:lnTo>
                <a:lnTo>
                  <a:pt x="3314357" y="300820"/>
                </a:lnTo>
                <a:lnTo>
                  <a:pt x="3314357" y="348656"/>
                </a:lnTo>
                <a:lnTo>
                  <a:pt x="3314357" y="396973"/>
                </a:lnTo>
                <a:lnTo>
                  <a:pt x="3314357" y="444970"/>
                </a:lnTo>
                <a:lnTo>
                  <a:pt x="3314357" y="492805"/>
                </a:lnTo>
                <a:lnTo>
                  <a:pt x="3314357" y="541123"/>
                </a:lnTo>
                <a:lnTo>
                  <a:pt x="3314357" y="589119"/>
                </a:lnTo>
                <a:lnTo>
                  <a:pt x="3314357" y="637116"/>
                </a:lnTo>
                <a:lnTo>
                  <a:pt x="3314357" y="673394"/>
                </a:lnTo>
                <a:lnTo>
                  <a:pt x="3314357" y="709351"/>
                </a:lnTo>
                <a:lnTo>
                  <a:pt x="3314357" y="745308"/>
                </a:lnTo>
                <a:lnTo>
                  <a:pt x="3314357" y="769708"/>
                </a:lnTo>
                <a:lnTo>
                  <a:pt x="3314357" y="781587"/>
                </a:lnTo>
                <a:lnTo>
                  <a:pt x="3314357" y="805665"/>
                </a:lnTo>
                <a:lnTo>
                  <a:pt x="3314357" y="817544"/>
                </a:lnTo>
                <a:lnTo>
                  <a:pt x="3314357" y="805665"/>
                </a:lnTo>
                <a:lnTo>
                  <a:pt x="3314357" y="781587"/>
                </a:lnTo>
                <a:lnTo>
                  <a:pt x="3326383" y="757348"/>
                </a:lnTo>
                <a:lnTo>
                  <a:pt x="3326383" y="733269"/>
                </a:lnTo>
                <a:lnTo>
                  <a:pt x="3326383" y="709351"/>
                </a:lnTo>
                <a:lnTo>
                  <a:pt x="3326383" y="673394"/>
                </a:lnTo>
                <a:lnTo>
                  <a:pt x="3326383" y="625077"/>
                </a:lnTo>
                <a:lnTo>
                  <a:pt x="3326383" y="589119"/>
                </a:lnTo>
                <a:lnTo>
                  <a:pt x="3326383" y="541123"/>
                </a:lnTo>
                <a:lnTo>
                  <a:pt x="3326383" y="492805"/>
                </a:lnTo>
                <a:lnTo>
                  <a:pt x="3326383" y="444970"/>
                </a:lnTo>
                <a:lnTo>
                  <a:pt x="3326383" y="384613"/>
                </a:lnTo>
                <a:lnTo>
                  <a:pt x="3326383" y="336616"/>
                </a:lnTo>
                <a:lnTo>
                  <a:pt x="3326383" y="300820"/>
                </a:lnTo>
                <a:lnTo>
                  <a:pt x="3326383" y="252342"/>
                </a:lnTo>
                <a:lnTo>
                  <a:pt x="3326383" y="204506"/>
                </a:lnTo>
                <a:lnTo>
                  <a:pt x="3326383" y="168549"/>
                </a:lnTo>
                <a:lnTo>
                  <a:pt x="3326383" y="132271"/>
                </a:lnTo>
                <a:lnTo>
                  <a:pt x="3326383" y="108192"/>
                </a:lnTo>
                <a:lnTo>
                  <a:pt x="3326383" y="84274"/>
                </a:lnTo>
                <a:lnTo>
                  <a:pt x="3326383" y="60356"/>
                </a:lnTo>
                <a:lnTo>
                  <a:pt x="3326383" y="48317"/>
                </a:lnTo>
                <a:lnTo>
                  <a:pt x="3326383" y="36278"/>
                </a:lnTo>
                <a:lnTo>
                  <a:pt x="3326383" y="48317"/>
                </a:lnTo>
                <a:lnTo>
                  <a:pt x="3338410" y="60356"/>
                </a:lnTo>
                <a:lnTo>
                  <a:pt x="3338410" y="72235"/>
                </a:lnTo>
                <a:lnTo>
                  <a:pt x="3338410" y="96313"/>
                </a:lnTo>
                <a:lnTo>
                  <a:pt x="3338410" y="132271"/>
                </a:lnTo>
                <a:lnTo>
                  <a:pt x="3338410" y="168549"/>
                </a:lnTo>
                <a:lnTo>
                  <a:pt x="3338410" y="204506"/>
                </a:lnTo>
                <a:lnTo>
                  <a:pt x="3338410" y="240463"/>
                </a:lnTo>
                <a:lnTo>
                  <a:pt x="3338410" y="288781"/>
                </a:lnTo>
                <a:lnTo>
                  <a:pt x="3338410" y="336616"/>
                </a:lnTo>
                <a:lnTo>
                  <a:pt x="3338410" y="384613"/>
                </a:lnTo>
                <a:lnTo>
                  <a:pt x="3338410" y="432930"/>
                </a:lnTo>
                <a:lnTo>
                  <a:pt x="3338410" y="480927"/>
                </a:lnTo>
                <a:lnTo>
                  <a:pt x="3338410" y="529244"/>
                </a:lnTo>
                <a:lnTo>
                  <a:pt x="3338410" y="577080"/>
                </a:lnTo>
                <a:lnTo>
                  <a:pt x="3338410" y="625077"/>
                </a:lnTo>
                <a:lnTo>
                  <a:pt x="3338410" y="661355"/>
                </a:lnTo>
                <a:lnTo>
                  <a:pt x="3338410" y="697312"/>
                </a:lnTo>
                <a:lnTo>
                  <a:pt x="3338410" y="733269"/>
                </a:lnTo>
                <a:lnTo>
                  <a:pt x="3338410" y="757348"/>
                </a:lnTo>
                <a:lnTo>
                  <a:pt x="3338410" y="781587"/>
                </a:lnTo>
                <a:lnTo>
                  <a:pt x="3338410" y="793626"/>
                </a:lnTo>
                <a:lnTo>
                  <a:pt x="3350275" y="805665"/>
                </a:lnTo>
                <a:lnTo>
                  <a:pt x="3350275" y="781587"/>
                </a:lnTo>
                <a:lnTo>
                  <a:pt x="3350275" y="769708"/>
                </a:lnTo>
                <a:lnTo>
                  <a:pt x="3350275" y="733269"/>
                </a:lnTo>
                <a:lnTo>
                  <a:pt x="3350275" y="709351"/>
                </a:lnTo>
                <a:lnTo>
                  <a:pt x="3350275" y="673394"/>
                </a:lnTo>
                <a:lnTo>
                  <a:pt x="3350275" y="625077"/>
                </a:lnTo>
                <a:lnTo>
                  <a:pt x="3350275" y="589119"/>
                </a:lnTo>
                <a:lnTo>
                  <a:pt x="3350275" y="541123"/>
                </a:lnTo>
                <a:lnTo>
                  <a:pt x="3350275" y="492805"/>
                </a:lnTo>
                <a:lnTo>
                  <a:pt x="3350275" y="444970"/>
                </a:lnTo>
                <a:lnTo>
                  <a:pt x="3350275" y="396973"/>
                </a:lnTo>
                <a:lnTo>
                  <a:pt x="3350275" y="348656"/>
                </a:lnTo>
                <a:lnTo>
                  <a:pt x="3350275" y="300820"/>
                </a:lnTo>
                <a:lnTo>
                  <a:pt x="3350275" y="252342"/>
                </a:lnTo>
                <a:lnTo>
                  <a:pt x="3350275" y="204506"/>
                </a:lnTo>
                <a:lnTo>
                  <a:pt x="3350275" y="168549"/>
                </a:lnTo>
                <a:lnTo>
                  <a:pt x="3350275" y="132271"/>
                </a:lnTo>
                <a:lnTo>
                  <a:pt x="3350275" y="108192"/>
                </a:lnTo>
                <a:lnTo>
                  <a:pt x="3350275" y="84274"/>
                </a:lnTo>
                <a:lnTo>
                  <a:pt x="3350275" y="60356"/>
                </a:lnTo>
                <a:lnTo>
                  <a:pt x="3362302" y="48317"/>
                </a:lnTo>
                <a:lnTo>
                  <a:pt x="3362302" y="60356"/>
                </a:lnTo>
                <a:lnTo>
                  <a:pt x="3362302" y="84274"/>
                </a:lnTo>
                <a:lnTo>
                  <a:pt x="3362302" y="108192"/>
                </a:lnTo>
                <a:lnTo>
                  <a:pt x="3362302" y="132271"/>
                </a:lnTo>
                <a:lnTo>
                  <a:pt x="3362302" y="168549"/>
                </a:lnTo>
                <a:lnTo>
                  <a:pt x="3362302" y="204506"/>
                </a:lnTo>
                <a:lnTo>
                  <a:pt x="3362302" y="252342"/>
                </a:lnTo>
                <a:lnTo>
                  <a:pt x="3362302" y="300820"/>
                </a:lnTo>
                <a:lnTo>
                  <a:pt x="3362302" y="348656"/>
                </a:lnTo>
                <a:lnTo>
                  <a:pt x="3362302" y="396973"/>
                </a:lnTo>
                <a:lnTo>
                  <a:pt x="3362302" y="444970"/>
                </a:lnTo>
                <a:lnTo>
                  <a:pt x="3362302" y="492805"/>
                </a:lnTo>
                <a:lnTo>
                  <a:pt x="3362302" y="541123"/>
                </a:lnTo>
                <a:lnTo>
                  <a:pt x="3362302" y="589119"/>
                </a:lnTo>
                <a:lnTo>
                  <a:pt x="3362302" y="625077"/>
                </a:lnTo>
                <a:lnTo>
                  <a:pt x="3362302" y="673394"/>
                </a:lnTo>
                <a:lnTo>
                  <a:pt x="3362302" y="709351"/>
                </a:lnTo>
                <a:lnTo>
                  <a:pt x="3362302" y="733269"/>
                </a:lnTo>
                <a:lnTo>
                  <a:pt x="3362302" y="757348"/>
                </a:lnTo>
                <a:lnTo>
                  <a:pt x="3362302" y="781587"/>
                </a:lnTo>
                <a:lnTo>
                  <a:pt x="3362302" y="793626"/>
                </a:lnTo>
                <a:lnTo>
                  <a:pt x="3374328" y="805665"/>
                </a:lnTo>
                <a:lnTo>
                  <a:pt x="3374328" y="793626"/>
                </a:lnTo>
                <a:lnTo>
                  <a:pt x="3374328" y="781587"/>
                </a:lnTo>
                <a:lnTo>
                  <a:pt x="3374328" y="757348"/>
                </a:lnTo>
                <a:lnTo>
                  <a:pt x="3374328" y="721390"/>
                </a:lnTo>
                <a:lnTo>
                  <a:pt x="3374328" y="697312"/>
                </a:lnTo>
                <a:lnTo>
                  <a:pt x="3374328" y="661355"/>
                </a:lnTo>
                <a:lnTo>
                  <a:pt x="3374328" y="613037"/>
                </a:lnTo>
                <a:lnTo>
                  <a:pt x="3374328" y="565201"/>
                </a:lnTo>
                <a:lnTo>
                  <a:pt x="3374328" y="529244"/>
                </a:lnTo>
                <a:lnTo>
                  <a:pt x="3374328" y="480927"/>
                </a:lnTo>
                <a:lnTo>
                  <a:pt x="3374328" y="420891"/>
                </a:lnTo>
                <a:lnTo>
                  <a:pt x="3374328" y="372574"/>
                </a:lnTo>
                <a:lnTo>
                  <a:pt x="3374328" y="324738"/>
                </a:lnTo>
                <a:lnTo>
                  <a:pt x="3374328" y="276741"/>
                </a:lnTo>
                <a:lnTo>
                  <a:pt x="3374328" y="240463"/>
                </a:lnTo>
                <a:lnTo>
                  <a:pt x="3374328" y="192467"/>
                </a:lnTo>
                <a:lnTo>
                  <a:pt x="3374328" y="156510"/>
                </a:lnTo>
                <a:lnTo>
                  <a:pt x="3374328" y="120231"/>
                </a:lnTo>
                <a:lnTo>
                  <a:pt x="3374328" y="96313"/>
                </a:lnTo>
                <a:lnTo>
                  <a:pt x="3374328" y="72235"/>
                </a:lnTo>
                <a:lnTo>
                  <a:pt x="3386675" y="60356"/>
                </a:lnTo>
                <a:lnTo>
                  <a:pt x="3386675" y="48317"/>
                </a:lnTo>
                <a:lnTo>
                  <a:pt x="3386675" y="60356"/>
                </a:lnTo>
                <a:lnTo>
                  <a:pt x="3386675" y="72235"/>
                </a:lnTo>
                <a:lnTo>
                  <a:pt x="3386675" y="96313"/>
                </a:lnTo>
                <a:lnTo>
                  <a:pt x="3386675" y="120231"/>
                </a:lnTo>
                <a:lnTo>
                  <a:pt x="3386675" y="156510"/>
                </a:lnTo>
                <a:lnTo>
                  <a:pt x="3386675" y="192467"/>
                </a:lnTo>
                <a:lnTo>
                  <a:pt x="3386675" y="228424"/>
                </a:lnTo>
                <a:lnTo>
                  <a:pt x="3386675" y="276741"/>
                </a:lnTo>
                <a:lnTo>
                  <a:pt x="3386675" y="324738"/>
                </a:lnTo>
                <a:lnTo>
                  <a:pt x="3386675" y="372574"/>
                </a:lnTo>
                <a:lnTo>
                  <a:pt x="3386675" y="420891"/>
                </a:lnTo>
                <a:lnTo>
                  <a:pt x="3386675" y="468888"/>
                </a:lnTo>
                <a:lnTo>
                  <a:pt x="3386675" y="517205"/>
                </a:lnTo>
                <a:lnTo>
                  <a:pt x="3386675" y="565201"/>
                </a:lnTo>
                <a:lnTo>
                  <a:pt x="3386675" y="613037"/>
                </a:lnTo>
                <a:lnTo>
                  <a:pt x="3386675" y="649476"/>
                </a:lnTo>
                <a:lnTo>
                  <a:pt x="3386675" y="685433"/>
                </a:lnTo>
                <a:lnTo>
                  <a:pt x="3386675" y="721390"/>
                </a:lnTo>
                <a:lnTo>
                  <a:pt x="3386675" y="745308"/>
                </a:lnTo>
                <a:lnTo>
                  <a:pt x="3398701" y="769708"/>
                </a:lnTo>
                <a:lnTo>
                  <a:pt x="3398701" y="793626"/>
                </a:lnTo>
                <a:lnTo>
                  <a:pt x="3398701" y="805665"/>
                </a:lnTo>
                <a:lnTo>
                  <a:pt x="3398701" y="793626"/>
                </a:lnTo>
                <a:lnTo>
                  <a:pt x="3398701" y="781587"/>
                </a:lnTo>
                <a:lnTo>
                  <a:pt x="3398701" y="757348"/>
                </a:lnTo>
                <a:lnTo>
                  <a:pt x="3398701" y="733269"/>
                </a:lnTo>
                <a:lnTo>
                  <a:pt x="3398701" y="709351"/>
                </a:lnTo>
                <a:lnTo>
                  <a:pt x="3398701" y="673394"/>
                </a:lnTo>
                <a:lnTo>
                  <a:pt x="3398701" y="625077"/>
                </a:lnTo>
                <a:lnTo>
                  <a:pt x="3398701" y="589119"/>
                </a:lnTo>
                <a:lnTo>
                  <a:pt x="3398701" y="541123"/>
                </a:lnTo>
                <a:lnTo>
                  <a:pt x="3398701" y="492805"/>
                </a:lnTo>
                <a:lnTo>
                  <a:pt x="3398701" y="444970"/>
                </a:lnTo>
                <a:lnTo>
                  <a:pt x="3398701" y="396973"/>
                </a:lnTo>
                <a:lnTo>
                  <a:pt x="3398701" y="336616"/>
                </a:lnTo>
                <a:lnTo>
                  <a:pt x="3398701" y="300820"/>
                </a:lnTo>
                <a:lnTo>
                  <a:pt x="3398701" y="252342"/>
                </a:lnTo>
                <a:lnTo>
                  <a:pt x="3398701" y="204506"/>
                </a:lnTo>
                <a:lnTo>
                  <a:pt x="3398701" y="168549"/>
                </a:lnTo>
                <a:lnTo>
                  <a:pt x="3398701" y="132271"/>
                </a:lnTo>
                <a:lnTo>
                  <a:pt x="3410727" y="108192"/>
                </a:lnTo>
                <a:lnTo>
                  <a:pt x="3410727" y="84274"/>
                </a:lnTo>
                <a:lnTo>
                  <a:pt x="3410727" y="60356"/>
                </a:lnTo>
                <a:lnTo>
                  <a:pt x="3410727" y="48317"/>
                </a:lnTo>
                <a:lnTo>
                  <a:pt x="3410727" y="60356"/>
                </a:lnTo>
                <a:lnTo>
                  <a:pt x="3410727" y="72235"/>
                </a:lnTo>
                <a:lnTo>
                  <a:pt x="3410727" y="96313"/>
                </a:lnTo>
                <a:lnTo>
                  <a:pt x="3410727" y="120231"/>
                </a:lnTo>
                <a:lnTo>
                  <a:pt x="3410727" y="144631"/>
                </a:lnTo>
                <a:lnTo>
                  <a:pt x="3410727" y="180588"/>
                </a:lnTo>
                <a:lnTo>
                  <a:pt x="3410727" y="228424"/>
                </a:lnTo>
                <a:lnTo>
                  <a:pt x="3410727" y="264863"/>
                </a:lnTo>
                <a:lnTo>
                  <a:pt x="3410727" y="312699"/>
                </a:lnTo>
                <a:lnTo>
                  <a:pt x="3410727" y="360695"/>
                </a:lnTo>
                <a:lnTo>
                  <a:pt x="3410727" y="409012"/>
                </a:lnTo>
                <a:lnTo>
                  <a:pt x="3410727" y="456848"/>
                </a:lnTo>
                <a:lnTo>
                  <a:pt x="3410727" y="504845"/>
                </a:lnTo>
                <a:lnTo>
                  <a:pt x="3410727" y="553162"/>
                </a:lnTo>
                <a:lnTo>
                  <a:pt x="3410727" y="601159"/>
                </a:lnTo>
                <a:lnTo>
                  <a:pt x="3410727" y="649476"/>
                </a:lnTo>
                <a:lnTo>
                  <a:pt x="3410727" y="685433"/>
                </a:lnTo>
                <a:lnTo>
                  <a:pt x="3422593" y="721390"/>
                </a:lnTo>
                <a:lnTo>
                  <a:pt x="3422593" y="745308"/>
                </a:lnTo>
                <a:lnTo>
                  <a:pt x="3422593" y="769708"/>
                </a:lnTo>
                <a:lnTo>
                  <a:pt x="3422593" y="793626"/>
                </a:lnTo>
                <a:lnTo>
                  <a:pt x="3422593" y="805665"/>
                </a:lnTo>
                <a:lnTo>
                  <a:pt x="3422593" y="793626"/>
                </a:lnTo>
                <a:lnTo>
                  <a:pt x="3422593" y="781587"/>
                </a:lnTo>
                <a:lnTo>
                  <a:pt x="3422593" y="757348"/>
                </a:lnTo>
                <a:lnTo>
                  <a:pt x="3422593" y="733269"/>
                </a:lnTo>
                <a:lnTo>
                  <a:pt x="3422593" y="697312"/>
                </a:lnTo>
                <a:lnTo>
                  <a:pt x="3422593" y="661355"/>
                </a:lnTo>
                <a:lnTo>
                  <a:pt x="3422593" y="625077"/>
                </a:lnTo>
                <a:lnTo>
                  <a:pt x="3422593" y="577080"/>
                </a:lnTo>
                <a:lnTo>
                  <a:pt x="3422593" y="541123"/>
                </a:lnTo>
                <a:lnTo>
                  <a:pt x="3422593" y="492805"/>
                </a:lnTo>
                <a:lnTo>
                  <a:pt x="3422593" y="432930"/>
                </a:lnTo>
                <a:lnTo>
                  <a:pt x="3422593" y="384613"/>
                </a:lnTo>
                <a:lnTo>
                  <a:pt x="3422593" y="336616"/>
                </a:lnTo>
                <a:lnTo>
                  <a:pt x="3422593" y="288781"/>
                </a:lnTo>
                <a:lnTo>
                  <a:pt x="3422593" y="252342"/>
                </a:lnTo>
                <a:lnTo>
                  <a:pt x="3422593" y="204506"/>
                </a:lnTo>
                <a:lnTo>
                  <a:pt x="3434619" y="168549"/>
                </a:lnTo>
                <a:lnTo>
                  <a:pt x="3434619" y="132271"/>
                </a:lnTo>
                <a:lnTo>
                  <a:pt x="3434619" y="108192"/>
                </a:lnTo>
                <a:lnTo>
                  <a:pt x="3434619" y="84274"/>
                </a:lnTo>
                <a:lnTo>
                  <a:pt x="3434619" y="60356"/>
                </a:lnTo>
                <a:lnTo>
                  <a:pt x="3434619" y="48317"/>
                </a:lnTo>
                <a:lnTo>
                  <a:pt x="3434619" y="60356"/>
                </a:lnTo>
                <a:lnTo>
                  <a:pt x="3434619" y="72235"/>
                </a:lnTo>
                <a:lnTo>
                  <a:pt x="3434619" y="96313"/>
                </a:lnTo>
                <a:lnTo>
                  <a:pt x="3434619" y="120231"/>
                </a:lnTo>
                <a:lnTo>
                  <a:pt x="3434619" y="156510"/>
                </a:lnTo>
                <a:lnTo>
                  <a:pt x="3434619" y="192467"/>
                </a:lnTo>
                <a:lnTo>
                  <a:pt x="3434619" y="240463"/>
                </a:lnTo>
                <a:lnTo>
                  <a:pt x="3434619" y="276741"/>
                </a:lnTo>
                <a:lnTo>
                  <a:pt x="3434619" y="324738"/>
                </a:lnTo>
                <a:lnTo>
                  <a:pt x="3434619" y="372574"/>
                </a:lnTo>
                <a:lnTo>
                  <a:pt x="3434619" y="420891"/>
                </a:lnTo>
                <a:lnTo>
                  <a:pt x="3434619" y="468888"/>
                </a:lnTo>
                <a:lnTo>
                  <a:pt x="3434619" y="517205"/>
                </a:lnTo>
                <a:lnTo>
                  <a:pt x="3434619" y="565201"/>
                </a:lnTo>
                <a:lnTo>
                  <a:pt x="3434619" y="613037"/>
                </a:lnTo>
                <a:lnTo>
                  <a:pt x="3446645" y="649476"/>
                </a:lnTo>
                <a:lnTo>
                  <a:pt x="3446645" y="697312"/>
                </a:lnTo>
                <a:lnTo>
                  <a:pt x="3446645" y="721390"/>
                </a:lnTo>
                <a:lnTo>
                  <a:pt x="3446645" y="757348"/>
                </a:lnTo>
                <a:lnTo>
                  <a:pt x="3446645" y="769708"/>
                </a:lnTo>
                <a:lnTo>
                  <a:pt x="3446645" y="793626"/>
                </a:lnTo>
                <a:lnTo>
                  <a:pt x="3446645" y="805665"/>
                </a:lnTo>
                <a:lnTo>
                  <a:pt x="3446645" y="793626"/>
                </a:lnTo>
                <a:lnTo>
                  <a:pt x="3446645" y="769708"/>
                </a:lnTo>
                <a:lnTo>
                  <a:pt x="3446645" y="745308"/>
                </a:lnTo>
                <a:lnTo>
                  <a:pt x="3446645" y="721390"/>
                </a:lnTo>
                <a:lnTo>
                  <a:pt x="3446645" y="685433"/>
                </a:lnTo>
                <a:lnTo>
                  <a:pt x="3446645" y="649476"/>
                </a:lnTo>
                <a:lnTo>
                  <a:pt x="3446645" y="613037"/>
                </a:lnTo>
                <a:lnTo>
                  <a:pt x="3446645" y="565201"/>
                </a:lnTo>
                <a:lnTo>
                  <a:pt x="3446645" y="517205"/>
                </a:lnTo>
                <a:lnTo>
                  <a:pt x="3446645" y="468888"/>
                </a:lnTo>
                <a:lnTo>
                  <a:pt x="3446645" y="420891"/>
                </a:lnTo>
                <a:lnTo>
                  <a:pt x="3446645" y="372574"/>
                </a:lnTo>
                <a:lnTo>
                  <a:pt x="3446645" y="324738"/>
                </a:lnTo>
                <a:lnTo>
                  <a:pt x="3446645" y="276741"/>
                </a:lnTo>
                <a:lnTo>
                  <a:pt x="3458671" y="228424"/>
                </a:lnTo>
                <a:lnTo>
                  <a:pt x="3458671" y="192467"/>
                </a:lnTo>
                <a:lnTo>
                  <a:pt x="3458671" y="156510"/>
                </a:lnTo>
                <a:lnTo>
                  <a:pt x="3458671" y="120231"/>
                </a:lnTo>
                <a:lnTo>
                  <a:pt x="3458671" y="96313"/>
                </a:lnTo>
                <a:lnTo>
                  <a:pt x="3458671" y="72235"/>
                </a:lnTo>
                <a:lnTo>
                  <a:pt x="3458671" y="60356"/>
                </a:lnTo>
                <a:lnTo>
                  <a:pt x="3458671" y="48317"/>
                </a:lnTo>
                <a:lnTo>
                  <a:pt x="3458671" y="60356"/>
                </a:lnTo>
                <a:lnTo>
                  <a:pt x="3458671" y="72235"/>
                </a:lnTo>
                <a:lnTo>
                  <a:pt x="3458671" y="84274"/>
                </a:lnTo>
                <a:lnTo>
                  <a:pt x="3458671" y="108192"/>
                </a:lnTo>
                <a:lnTo>
                  <a:pt x="3458671" y="144631"/>
                </a:lnTo>
                <a:lnTo>
                  <a:pt x="3458671" y="180588"/>
                </a:lnTo>
                <a:lnTo>
                  <a:pt x="3458671" y="216545"/>
                </a:lnTo>
                <a:lnTo>
                  <a:pt x="3458671" y="264863"/>
                </a:lnTo>
                <a:lnTo>
                  <a:pt x="3458671" y="300820"/>
                </a:lnTo>
                <a:lnTo>
                  <a:pt x="3458671" y="348656"/>
                </a:lnTo>
                <a:lnTo>
                  <a:pt x="3458671" y="396973"/>
                </a:lnTo>
                <a:lnTo>
                  <a:pt x="3458671" y="456848"/>
                </a:lnTo>
                <a:lnTo>
                  <a:pt x="3458671" y="504845"/>
                </a:lnTo>
                <a:lnTo>
                  <a:pt x="3458671" y="553162"/>
                </a:lnTo>
                <a:lnTo>
                  <a:pt x="3470537" y="589119"/>
                </a:lnTo>
                <a:lnTo>
                  <a:pt x="3470537" y="637116"/>
                </a:lnTo>
                <a:lnTo>
                  <a:pt x="3470537" y="673394"/>
                </a:lnTo>
                <a:lnTo>
                  <a:pt x="3470537" y="709351"/>
                </a:lnTo>
                <a:lnTo>
                  <a:pt x="3470537" y="745308"/>
                </a:lnTo>
                <a:lnTo>
                  <a:pt x="3470537" y="769708"/>
                </a:lnTo>
                <a:lnTo>
                  <a:pt x="3470537" y="781587"/>
                </a:lnTo>
                <a:lnTo>
                  <a:pt x="3470537" y="793626"/>
                </a:lnTo>
                <a:lnTo>
                  <a:pt x="3470537" y="769708"/>
                </a:lnTo>
                <a:lnTo>
                  <a:pt x="3470537" y="757348"/>
                </a:lnTo>
                <a:lnTo>
                  <a:pt x="3470537" y="733269"/>
                </a:lnTo>
                <a:lnTo>
                  <a:pt x="3470537" y="697312"/>
                </a:lnTo>
                <a:lnTo>
                  <a:pt x="3470537" y="661355"/>
                </a:lnTo>
                <a:lnTo>
                  <a:pt x="3470537" y="625077"/>
                </a:lnTo>
                <a:lnTo>
                  <a:pt x="3470537" y="577080"/>
                </a:lnTo>
                <a:lnTo>
                  <a:pt x="3470537" y="529244"/>
                </a:lnTo>
                <a:lnTo>
                  <a:pt x="3470537" y="480927"/>
                </a:lnTo>
                <a:lnTo>
                  <a:pt x="3470537" y="432930"/>
                </a:lnTo>
                <a:lnTo>
                  <a:pt x="3470537" y="384613"/>
                </a:lnTo>
                <a:lnTo>
                  <a:pt x="3470537" y="336616"/>
                </a:lnTo>
                <a:lnTo>
                  <a:pt x="3482563" y="288781"/>
                </a:lnTo>
                <a:lnTo>
                  <a:pt x="3482563" y="240463"/>
                </a:lnTo>
                <a:lnTo>
                  <a:pt x="3482563" y="204506"/>
                </a:lnTo>
                <a:lnTo>
                  <a:pt x="3482563" y="168549"/>
                </a:lnTo>
                <a:lnTo>
                  <a:pt x="3482563" y="132271"/>
                </a:lnTo>
                <a:lnTo>
                  <a:pt x="3482563" y="108192"/>
                </a:lnTo>
                <a:lnTo>
                  <a:pt x="3482563" y="84274"/>
                </a:lnTo>
                <a:lnTo>
                  <a:pt x="3482563" y="72235"/>
                </a:lnTo>
                <a:lnTo>
                  <a:pt x="3482563" y="60356"/>
                </a:lnTo>
                <a:lnTo>
                  <a:pt x="3482563" y="72235"/>
                </a:lnTo>
                <a:lnTo>
                  <a:pt x="3482563" y="84274"/>
                </a:lnTo>
                <a:lnTo>
                  <a:pt x="3482563" y="108192"/>
                </a:lnTo>
                <a:lnTo>
                  <a:pt x="3482563" y="144631"/>
                </a:lnTo>
                <a:lnTo>
                  <a:pt x="3482563" y="180588"/>
                </a:lnTo>
                <a:lnTo>
                  <a:pt x="3482563" y="216545"/>
                </a:lnTo>
                <a:lnTo>
                  <a:pt x="3482563" y="252342"/>
                </a:lnTo>
                <a:lnTo>
                  <a:pt x="3482563" y="300820"/>
                </a:lnTo>
                <a:lnTo>
                  <a:pt x="3482563" y="348656"/>
                </a:lnTo>
                <a:lnTo>
                  <a:pt x="3482563" y="396973"/>
                </a:lnTo>
                <a:lnTo>
                  <a:pt x="3482563" y="444970"/>
                </a:lnTo>
                <a:lnTo>
                  <a:pt x="3482563" y="492805"/>
                </a:lnTo>
                <a:lnTo>
                  <a:pt x="3482563" y="541123"/>
                </a:lnTo>
                <a:lnTo>
                  <a:pt x="3494589" y="589119"/>
                </a:lnTo>
                <a:lnTo>
                  <a:pt x="3494589" y="637116"/>
                </a:lnTo>
                <a:lnTo>
                  <a:pt x="3494589" y="673394"/>
                </a:lnTo>
                <a:lnTo>
                  <a:pt x="3494589" y="709351"/>
                </a:lnTo>
                <a:lnTo>
                  <a:pt x="3494589" y="733269"/>
                </a:lnTo>
                <a:lnTo>
                  <a:pt x="3494589" y="757348"/>
                </a:lnTo>
                <a:lnTo>
                  <a:pt x="3494589" y="781587"/>
                </a:lnTo>
                <a:lnTo>
                  <a:pt x="3494589" y="793626"/>
                </a:lnTo>
                <a:lnTo>
                  <a:pt x="3494589" y="781587"/>
                </a:lnTo>
                <a:lnTo>
                  <a:pt x="3494589" y="769708"/>
                </a:lnTo>
                <a:lnTo>
                  <a:pt x="3494589" y="757348"/>
                </a:lnTo>
                <a:lnTo>
                  <a:pt x="3494589" y="721390"/>
                </a:lnTo>
                <a:lnTo>
                  <a:pt x="3494589" y="697312"/>
                </a:lnTo>
                <a:lnTo>
                  <a:pt x="3494589" y="661355"/>
                </a:lnTo>
                <a:lnTo>
                  <a:pt x="3494589" y="613037"/>
                </a:lnTo>
                <a:lnTo>
                  <a:pt x="3494589" y="577080"/>
                </a:lnTo>
                <a:lnTo>
                  <a:pt x="3494589" y="529244"/>
                </a:lnTo>
                <a:lnTo>
                  <a:pt x="3494589" y="480927"/>
                </a:lnTo>
                <a:lnTo>
                  <a:pt x="3494589" y="432930"/>
                </a:lnTo>
                <a:lnTo>
                  <a:pt x="3494589" y="372574"/>
                </a:lnTo>
                <a:lnTo>
                  <a:pt x="3494589" y="324738"/>
                </a:lnTo>
                <a:lnTo>
                  <a:pt x="3506615" y="276741"/>
                </a:lnTo>
                <a:lnTo>
                  <a:pt x="3506615" y="240463"/>
                </a:lnTo>
                <a:lnTo>
                  <a:pt x="3506615" y="192467"/>
                </a:lnTo>
                <a:lnTo>
                  <a:pt x="3506615" y="156510"/>
                </a:lnTo>
                <a:lnTo>
                  <a:pt x="3506615" y="132271"/>
                </a:lnTo>
                <a:lnTo>
                  <a:pt x="3506615" y="108192"/>
                </a:lnTo>
                <a:lnTo>
                  <a:pt x="3506615" y="84274"/>
                </a:lnTo>
                <a:lnTo>
                  <a:pt x="3506615" y="72235"/>
                </a:lnTo>
                <a:lnTo>
                  <a:pt x="3506615" y="60356"/>
                </a:lnTo>
                <a:lnTo>
                  <a:pt x="3506615" y="72235"/>
                </a:lnTo>
                <a:lnTo>
                  <a:pt x="3506615" y="96313"/>
                </a:lnTo>
                <a:lnTo>
                  <a:pt x="3506615" y="120231"/>
                </a:lnTo>
                <a:lnTo>
                  <a:pt x="3506615" y="144631"/>
                </a:lnTo>
                <a:lnTo>
                  <a:pt x="3506615" y="180588"/>
                </a:lnTo>
                <a:lnTo>
                  <a:pt x="3506615" y="228424"/>
                </a:lnTo>
                <a:lnTo>
                  <a:pt x="3506615" y="264863"/>
                </a:lnTo>
                <a:lnTo>
                  <a:pt x="3506615" y="312699"/>
                </a:lnTo>
                <a:lnTo>
                  <a:pt x="3506615" y="360695"/>
                </a:lnTo>
                <a:lnTo>
                  <a:pt x="3506615" y="409012"/>
                </a:lnTo>
                <a:lnTo>
                  <a:pt x="3506615" y="456848"/>
                </a:lnTo>
                <a:lnTo>
                  <a:pt x="3506615" y="504845"/>
                </a:lnTo>
                <a:lnTo>
                  <a:pt x="3518641" y="553162"/>
                </a:lnTo>
                <a:lnTo>
                  <a:pt x="3518641" y="601159"/>
                </a:lnTo>
                <a:lnTo>
                  <a:pt x="3518641" y="637116"/>
                </a:lnTo>
                <a:lnTo>
                  <a:pt x="3518641" y="685433"/>
                </a:lnTo>
                <a:lnTo>
                  <a:pt x="3518641" y="709351"/>
                </a:lnTo>
                <a:lnTo>
                  <a:pt x="3518641" y="745308"/>
                </a:lnTo>
                <a:lnTo>
                  <a:pt x="3518641" y="769708"/>
                </a:lnTo>
                <a:lnTo>
                  <a:pt x="3518641" y="781587"/>
                </a:lnTo>
                <a:lnTo>
                  <a:pt x="3518641" y="793626"/>
                </a:lnTo>
                <a:lnTo>
                  <a:pt x="3518641" y="781587"/>
                </a:lnTo>
                <a:lnTo>
                  <a:pt x="3518641" y="769708"/>
                </a:lnTo>
                <a:lnTo>
                  <a:pt x="3518641" y="745308"/>
                </a:lnTo>
                <a:lnTo>
                  <a:pt x="3518641" y="709351"/>
                </a:lnTo>
                <a:lnTo>
                  <a:pt x="3518641" y="685433"/>
                </a:lnTo>
                <a:lnTo>
                  <a:pt x="3518641" y="637116"/>
                </a:lnTo>
                <a:lnTo>
                  <a:pt x="3518641" y="601159"/>
                </a:lnTo>
                <a:lnTo>
                  <a:pt x="3518641" y="553162"/>
                </a:lnTo>
                <a:lnTo>
                  <a:pt x="3518641" y="504845"/>
                </a:lnTo>
                <a:lnTo>
                  <a:pt x="3518641" y="456848"/>
                </a:lnTo>
                <a:lnTo>
                  <a:pt x="3518641" y="409012"/>
                </a:lnTo>
                <a:lnTo>
                  <a:pt x="3518641" y="360695"/>
                </a:lnTo>
                <a:lnTo>
                  <a:pt x="3530507" y="312699"/>
                </a:lnTo>
                <a:lnTo>
                  <a:pt x="3530507" y="264863"/>
                </a:lnTo>
                <a:lnTo>
                  <a:pt x="3530507" y="216545"/>
                </a:lnTo>
                <a:lnTo>
                  <a:pt x="3530507" y="180588"/>
                </a:lnTo>
                <a:lnTo>
                  <a:pt x="3530507" y="144631"/>
                </a:lnTo>
                <a:lnTo>
                  <a:pt x="3530507" y="120231"/>
                </a:lnTo>
                <a:lnTo>
                  <a:pt x="3530507" y="96313"/>
                </a:lnTo>
                <a:lnTo>
                  <a:pt x="3530507" y="72235"/>
                </a:lnTo>
                <a:lnTo>
                  <a:pt x="3530507" y="60356"/>
                </a:lnTo>
                <a:lnTo>
                  <a:pt x="3530507" y="72235"/>
                </a:lnTo>
                <a:lnTo>
                  <a:pt x="3530507" y="84274"/>
                </a:lnTo>
                <a:lnTo>
                  <a:pt x="3530507" y="108192"/>
                </a:lnTo>
                <a:lnTo>
                  <a:pt x="3530507" y="132271"/>
                </a:lnTo>
                <a:lnTo>
                  <a:pt x="3530507" y="168549"/>
                </a:lnTo>
                <a:lnTo>
                  <a:pt x="3530507" y="204506"/>
                </a:lnTo>
                <a:lnTo>
                  <a:pt x="3530507" y="252342"/>
                </a:lnTo>
                <a:lnTo>
                  <a:pt x="3530507" y="288781"/>
                </a:lnTo>
                <a:lnTo>
                  <a:pt x="3530507" y="336616"/>
                </a:lnTo>
                <a:lnTo>
                  <a:pt x="3530507" y="384613"/>
                </a:lnTo>
                <a:lnTo>
                  <a:pt x="3530507" y="432930"/>
                </a:lnTo>
                <a:lnTo>
                  <a:pt x="3530507" y="480927"/>
                </a:lnTo>
                <a:lnTo>
                  <a:pt x="3542533" y="529244"/>
                </a:lnTo>
                <a:lnTo>
                  <a:pt x="3542533" y="577080"/>
                </a:lnTo>
                <a:lnTo>
                  <a:pt x="3542533" y="625077"/>
                </a:lnTo>
                <a:lnTo>
                  <a:pt x="3542533" y="661355"/>
                </a:lnTo>
                <a:lnTo>
                  <a:pt x="3542533" y="697312"/>
                </a:lnTo>
                <a:lnTo>
                  <a:pt x="3542533" y="733269"/>
                </a:lnTo>
                <a:lnTo>
                  <a:pt x="3542533" y="757348"/>
                </a:lnTo>
                <a:lnTo>
                  <a:pt x="3542533" y="769708"/>
                </a:lnTo>
                <a:lnTo>
                  <a:pt x="3542533" y="781587"/>
                </a:lnTo>
                <a:lnTo>
                  <a:pt x="3542533" y="793626"/>
                </a:lnTo>
                <a:lnTo>
                  <a:pt x="3542533" y="781587"/>
                </a:lnTo>
                <a:lnTo>
                  <a:pt x="3542533" y="769708"/>
                </a:lnTo>
                <a:lnTo>
                  <a:pt x="3542533" y="745308"/>
                </a:lnTo>
                <a:lnTo>
                  <a:pt x="3542533" y="721390"/>
                </a:lnTo>
                <a:lnTo>
                  <a:pt x="3542533" y="685433"/>
                </a:lnTo>
                <a:lnTo>
                  <a:pt x="3542533" y="649476"/>
                </a:lnTo>
                <a:lnTo>
                  <a:pt x="3542533" y="613037"/>
                </a:lnTo>
                <a:lnTo>
                  <a:pt x="3542533" y="565201"/>
                </a:lnTo>
                <a:lnTo>
                  <a:pt x="3542533" y="517205"/>
                </a:lnTo>
                <a:lnTo>
                  <a:pt x="3542533" y="468888"/>
                </a:lnTo>
                <a:lnTo>
                  <a:pt x="3542533" y="420891"/>
                </a:lnTo>
                <a:lnTo>
                  <a:pt x="3542533" y="372574"/>
                </a:lnTo>
                <a:lnTo>
                  <a:pt x="3554560" y="324738"/>
                </a:lnTo>
                <a:lnTo>
                  <a:pt x="3554560" y="276741"/>
                </a:lnTo>
                <a:lnTo>
                  <a:pt x="3554560" y="228424"/>
                </a:lnTo>
                <a:lnTo>
                  <a:pt x="3554560" y="192467"/>
                </a:lnTo>
                <a:lnTo>
                  <a:pt x="3554560" y="156510"/>
                </a:lnTo>
                <a:lnTo>
                  <a:pt x="3554560" y="132271"/>
                </a:lnTo>
                <a:lnTo>
                  <a:pt x="3554560" y="96313"/>
                </a:lnTo>
                <a:lnTo>
                  <a:pt x="3554560" y="84274"/>
                </a:lnTo>
                <a:lnTo>
                  <a:pt x="3554560" y="72235"/>
                </a:lnTo>
                <a:lnTo>
                  <a:pt x="3554560" y="60356"/>
                </a:lnTo>
                <a:lnTo>
                  <a:pt x="3554560" y="72235"/>
                </a:lnTo>
                <a:lnTo>
                  <a:pt x="3554560" y="84274"/>
                </a:lnTo>
                <a:lnTo>
                  <a:pt x="3554560" y="108192"/>
                </a:lnTo>
                <a:lnTo>
                  <a:pt x="3554560" y="132271"/>
                </a:lnTo>
                <a:lnTo>
                  <a:pt x="3554560" y="168549"/>
                </a:lnTo>
                <a:lnTo>
                  <a:pt x="3554560" y="204506"/>
                </a:lnTo>
                <a:lnTo>
                  <a:pt x="3554560" y="240463"/>
                </a:lnTo>
                <a:lnTo>
                  <a:pt x="3554560" y="288781"/>
                </a:lnTo>
                <a:lnTo>
                  <a:pt x="3554560" y="336616"/>
                </a:lnTo>
                <a:lnTo>
                  <a:pt x="3554560" y="384613"/>
                </a:lnTo>
                <a:lnTo>
                  <a:pt x="3554560" y="432930"/>
                </a:lnTo>
                <a:lnTo>
                  <a:pt x="3554560" y="480927"/>
                </a:lnTo>
                <a:lnTo>
                  <a:pt x="3566586" y="529244"/>
                </a:lnTo>
                <a:lnTo>
                  <a:pt x="3566586" y="577080"/>
                </a:lnTo>
                <a:lnTo>
                  <a:pt x="3566586" y="625077"/>
                </a:lnTo>
                <a:lnTo>
                  <a:pt x="3566586" y="661355"/>
                </a:lnTo>
                <a:lnTo>
                  <a:pt x="3566586" y="697312"/>
                </a:lnTo>
                <a:lnTo>
                  <a:pt x="3566586" y="721390"/>
                </a:lnTo>
                <a:lnTo>
                  <a:pt x="3566586" y="757348"/>
                </a:lnTo>
                <a:lnTo>
                  <a:pt x="3566586" y="769708"/>
                </a:lnTo>
                <a:lnTo>
                  <a:pt x="3566586" y="781587"/>
                </a:lnTo>
                <a:lnTo>
                  <a:pt x="3566586" y="793626"/>
                </a:lnTo>
                <a:lnTo>
                  <a:pt x="3566586" y="781587"/>
                </a:lnTo>
                <a:lnTo>
                  <a:pt x="3566586" y="769708"/>
                </a:lnTo>
                <a:lnTo>
                  <a:pt x="3566586" y="745308"/>
                </a:lnTo>
                <a:lnTo>
                  <a:pt x="3566586" y="721390"/>
                </a:lnTo>
                <a:lnTo>
                  <a:pt x="3566586" y="685433"/>
                </a:lnTo>
                <a:lnTo>
                  <a:pt x="3566586" y="649476"/>
                </a:lnTo>
                <a:lnTo>
                  <a:pt x="3566586" y="613037"/>
                </a:lnTo>
                <a:lnTo>
                  <a:pt x="3566586" y="565201"/>
                </a:lnTo>
                <a:lnTo>
                  <a:pt x="3566586" y="517205"/>
                </a:lnTo>
                <a:lnTo>
                  <a:pt x="3566586" y="468888"/>
                </a:lnTo>
                <a:lnTo>
                  <a:pt x="3566586" y="420891"/>
                </a:lnTo>
                <a:lnTo>
                  <a:pt x="3566586" y="372574"/>
                </a:lnTo>
                <a:lnTo>
                  <a:pt x="3578452" y="324738"/>
                </a:lnTo>
                <a:lnTo>
                  <a:pt x="3578452" y="276741"/>
                </a:lnTo>
                <a:lnTo>
                  <a:pt x="3578452" y="228424"/>
                </a:lnTo>
                <a:lnTo>
                  <a:pt x="3578452" y="192467"/>
                </a:lnTo>
                <a:lnTo>
                  <a:pt x="3578452" y="156510"/>
                </a:lnTo>
                <a:lnTo>
                  <a:pt x="3578452" y="120231"/>
                </a:lnTo>
                <a:lnTo>
                  <a:pt x="3578452" y="96313"/>
                </a:lnTo>
                <a:lnTo>
                  <a:pt x="3578452" y="84274"/>
                </a:lnTo>
                <a:lnTo>
                  <a:pt x="3578452" y="72235"/>
                </a:lnTo>
                <a:lnTo>
                  <a:pt x="3578452" y="60356"/>
                </a:lnTo>
                <a:lnTo>
                  <a:pt x="3578452" y="72235"/>
                </a:lnTo>
                <a:lnTo>
                  <a:pt x="3578452" y="84274"/>
                </a:lnTo>
                <a:lnTo>
                  <a:pt x="3578452" y="108192"/>
                </a:lnTo>
                <a:lnTo>
                  <a:pt x="3578452" y="132271"/>
                </a:lnTo>
                <a:lnTo>
                  <a:pt x="3578452" y="168549"/>
                </a:lnTo>
                <a:lnTo>
                  <a:pt x="3578452" y="204506"/>
                </a:lnTo>
                <a:lnTo>
                  <a:pt x="3578452" y="252342"/>
                </a:lnTo>
                <a:lnTo>
                  <a:pt x="3578452" y="300820"/>
                </a:lnTo>
                <a:lnTo>
                  <a:pt x="3578452" y="336616"/>
                </a:lnTo>
                <a:lnTo>
                  <a:pt x="3578452" y="396973"/>
                </a:lnTo>
                <a:lnTo>
                  <a:pt x="3578452" y="444970"/>
                </a:lnTo>
                <a:lnTo>
                  <a:pt x="3578452" y="492805"/>
                </a:lnTo>
                <a:lnTo>
                  <a:pt x="3590478" y="541123"/>
                </a:lnTo>
                <a:lnTo>
                  <a:pt x="3590478" y="589119"/>
                </a:lnTo>
                <a:lnTo>
                  <a:pt x="3590478" y="625077"/>
                </a:lnTo>
                <a:lnTo>
                  <a:pt x="3590478" y="661355"/>
                </a:lnTo>
                <a:lnTo>
                  <a:pt x="3590478" y="697312"/>
                </a:lnTo>
                <a:lnTo>
                  <a:pt x="3590478" y="733269"/>
                </a:lnTo>
                <a:lnTo>
                  <a:pt x="3590478" y="757348"/>
                </a:lnTo>
                <a:lnTo>
                  <a:pt x="3590478" y="769708"/>
                </a:lnTo>
                <a:lnTo>
                  <a:pt x="3590478" y="781587"/>
                </a:lnTo>
                <a:lnTo>
                  <a:pt x="3590478" y="769708"/>
                </a:lnTo>
                <a:lnTo>
                  <a:pt x="3590478" y="757348"/>
                </a:lnTo>
                <a:lnTo>
                  <a:pt x="3590478" y="733269"/>
                </a:lnTo>
                <a:lnTo>
                  <a:pt x="3590478" y="709351"/>
                </a:lnTo>
                <a:lnTo>
                  <a:pt x="3590478" y="673394"/>
                </a:lnTo>
                <a:lnTo>
                  <a:pt x="3590478" y="637116"/>
                </a:lnTo>
                <a:lnTo>
                  <a:pt x="3590478" y="589119"/>
                </a:lnTo>
                <a:lnTo>
                  <a:pt x="3590478" y="553162"/>
                </a:lnTo>
                <a:lnTo>
                  <a:pt x="3590478" y="504845"/>
                </a:lnTo>
                <a:lnTo>
                  <a:pt x="3590478" y="456848"/>
                </a:lnTo>
                <a:lnTo>
                  <a:pt x="3590478" y="396973"/>
                </a:lnTo>
                <a:lnTo>
                  <a:pt x="3590478" y="348656"/>
                </a:lnTo>
                <a:lnTo>
                  <a:pt x="3602504" y="300820"/>
                </a:lnTo>
                <a:lnTo>
                  <a:pt x="3602504" y="264863"/>
                </a:lnTo>
                <a:lnTo>
                  <a:pt x="3602504" y="216545"/>
                </a:lnTo>
                <a:lnTo>
                  <a:pt x="3602504" y="180588"/>
                </a:lnTo>
                <a:lnTo>
                  <a:pt x="3602504" y="144631"/>
                </a:lnTo>
                <a:lnTo>
                  <a:pt x="3602504" y="120231"/>
                </a:lnTo>
                <a:lnTo>
                  <a:pt x="3602504" y="96313"/>
                </a:lnTo>
                <a:lnTo>
                  <a:pt x="3602504" y="84274"/>
                </a:lnTo>
                <a:lnTo>
                  <a:pt x="3602504" y="72235"/>
                </a:lnTo>
                <a:lnTo>
                  <a:pt x="3602504" y="84274"/>
                </a:lnTo>
                <a:lnTo>
                  <a:pt x="3602504" y="96313"/>
                </a:lnTo>
                <a:lnTo>
                  <a:pt x="3602504" y="120231"/>
                </a:lnTo>
                <a:lnTo>
                  <a:pt x="3602504" y="156510"/>
                </a:lnTo>
                <a:lnTo>
                  <a:pt x="3602504" y="192467"/>
                </a:lnTo>
                <a:lnTo>
                  <a:pt x="3602504" y="228424"/>
                </a:lnTo>
                <a:lnTo>
                  <a:pt x="3602504" y="276741"/>
                </a:lnTo>
                <a:lnTo>
                  <a:pt x="3602504" y="312699"/>
                </a:lnTo>
                <a:lnTo>
                  <a:pt x="3602504" y="360695"/>
                </a:lnTo>
                <a:lnTo>
                  <a:pt x="3602504" y="420891"/>
                </a:lnTo>
                <a:lnTo>
                  <a:pt x="3602504" y="468888"/>
                </a:lnTo>
                <a:lnTo>
                  <a:pt x="3602504" y="517205"/>
                </a:lnTo>
                <a:lnTo>
                  <a:pt x="3614851" y="565201"/>
                </a:lnTo>
                <a:lnTo>
                  <a:pt x="3614851" y="601159"/>
                </a:lnTo>
                <a:lnTo>
                  <a:pt x="3614851" y="649476"/>
                </a:lnTo>
                <a:lnTo>
                  <a:pt x="3614851" y="685433"/>
                </a:lnTo>
                <a:lnTo>
                  <a:pt x="3614851" y="721390"/>
                </a:lnTo>
                <a:lnTo>
                  <a:pt x="3614851" y="745308"/>
                </a:lnTo>
                <a:lnTo>
                  <a:pt x="3614851" y="757348"/>
                </a:lnTo>
                <a:lnTo>
                  <a:pt x="3614851" y="781587"/>
                </a:lnTo>
                <a:lnTo>
                  <a:pt x="3614851" y="769708"/>
                </a:lnTo>
                <a:lnTo>
                  <a:pt x="3614851" y="745308"/>
                </a:lnTo>
                <a:lnTo>
                  <a:pt x="3614851" y="721390"/>
                </a:lnTo>
                <a:lnTo>
                  <a:pt x="3614851" y="685433"/>
                </a:lnTo>
                <a:lnTo>
                  <a:pt x="3614851" y="649476"/>
                </a:lnTo>
                <a:lnTo>
                  <a:pt x="3614851" y="613037"/>
                </a:lnTo>
                <a:lnTo>
                  <a:pt x="3614851" y="565201"/>
                </a:lnTo>
                <a:lnTo>
                  <a:pt x="3614851" y="517205"/>
                </a:lnTo>
                <a:lnTo>
                  <a:pt x="3614851" y="468888"/>
                </a:lnTo>
                <a:lnTo>
                  <a:pt x="3614851" y="420891"/>
                </a:lnTo>
                <a:lnTo>
                  <a:pt x="3614851" y="372574"/>
                </a:lnTo>
                <a:lnTo>
                  <a:pt x="3614851" y="324738"/>
                </a:lnTo>
                <a:lnTo>
                  <a:pt x="3614851" y="276741"/>
                </a:lnTo>
                <a:lnTo>
                  <a:pt x="3626877" y="228424"/>
                </a:lnTo>
                <a:lnTo>
                  <a:pt x="3626877" y="192467"/>
                </a:lnTo>
                <a:lnTo>
                  <a:pt x="3626877" y="156510"/>
                </a:lnTo>
                <a:lnTo>
                  <a:pt x="3626877" y="132271"/>
                </a:lnTo>
                <a:lnTo>
                  <a:pt x="3626877" y="108192"/>
                </a:lnTo>
                <a:lnTo>
                  <a:pt x="3626877" y="84274"/>
                </a:lnTo>
                <a:lnTo>
                  <a:pt x="3626877" y="72235"/>
                </a:lnTo>
                <a:lnTo>
                  <a:pt x="3626877" y="84274"/>
                </a:lnTo>
                <a:lnTo>
                  <a:pt x="3626877" y="96313"/>
                </a:lnTo>
                <a:lnTo>
                  <a:pt x="3626877" y="120231"/>
                </a:lnTo>
                <a:lnTo>
                  <a:pt x="3626877" y="144631"/>
                </a:lnTo>
                <a:lnTo>
                  <a:pt x="3626877" y="180588"/>
                </a:lnTo>
                <a:lnTo>
                  <a:pt x="3626877" y="216545"/>
                </a:lnTo>
                <a:lnTo>
                  <a:pt x="3626877" y="264863"/>
                </a:lnTo>
                <a:lnTo>
                  <a:pt x="3626877" y="312699"/>
                </a:lnTo>
                <a:lnTo>
                  <a:pt x="3626877" y="360695"/>
                </a:lnTo>
                <a:lnTo>
                  <a:pt x="3626877" y="409012"/>
                </a:lnTo>
                <a:lnTo>
                  <a:pt x="3626877" y="456848"/>
                </a:lnTo>
                <a:lnTo>
                  <a:pt x="3626877" y="504845"/>
                </a:lnTo>
                <a:lnTo>
                  <a:pt x="3626877" y="553162"/>
                </a:lnTo>
                <a:lnTo>
                  <a:pt x="3626877" y="601159"/>
                </a:lnTo>
                <a:lnTo>
                  <a:pt x="3638903" y="637116"/>
                </a:lnTo>
                <a:lnTo>
                  <a:pt x="3638903" y="673394"/>
                </a:lnTo>
                <a:lnTo>
                  <a:pt x="3638903" y="709351"/>
                </a:lnTo>
                <a:lnTo>
                  <a:pt x="3638903" y="733269"/>
                </a:lnTo>
                <a:lnTo>
                  <a:pt x="3638903" y="757348"/>
                </a:lnTo>
                <a:lnTo>
                  <a:pt x="3638903" y="769708"/>
                </a:lnTo>
                <a:lnTo>
                  <a:pt x="3638903" y="781587"/>
                </a:lnTo>
                <a:lnTo>
                  <a:pt x="3638903" y="769708"/>
                </a:lnTo>
                <a:lnTo>
                  <a:pt x="3638903" y="745308"/>
                </a:lnTo>
                <a:lnTo>
                  <a:pt x="3638903" y="721390"/>
                </a:lnTo>
                <a:lnTo>
                  <a:pt x="3638903" y="685433"/>
                </a:lnTo>
                <a:lnTo>
                  <a:pt x="3638903" y="649476"/>
                </a:lnTo>
                <a:lnTo>
                  <a:pt x="3638903" y="613037"/>
                </a:lnTo>
                <a:lnTo>
                  <a:pt x="3638903" y="565201"/>
                </a:lnTo>
                <a:lnTo>
                  <a:pt x="3638903" y="517205"/>
                </a:lnTo>
                <a:lnTo>
                  <a:pt x="3638903" y="468888"/>
                </a:lnTo>
                <a:lnTo>
                  <a:pt x="3638903" y="420891"/>
                </a:lnTo>
                <a:lnTo>
                  <a:pt x="3638903" y="372574"/>
                </a:lnTo>
                <a:lnTo>
                  <a:pt x="3638903" y="324738"/>
                </a:lnTo>
                <a:lnTo>
                  <a:pt x="3638903" y="276741"/>
                </a:lnTo>
                <a:lnTo>
                  <a:pt x="3638903" y="240463"/>
                </a:lnTo>
                <a:lnTo>
                  <a:pt x="3650769" y="192467"/>
                </a:lnTo>
                <a:lnTo>
                  <a:pt x="3650769" y="156510"/>
                </a:lnTo>
                <a:lnTo>
                  <a:pt x="3650769" y="132271"/>
                </a:lnTo>
                <a:lnTo>
                  <a:pt x="3650769" y="108192"/>
                </a:lnTo>
                <a:lnTo>
                  <a:pt x="3650769" y="84274"/>
                </a:lnTo>
                <a:lnTo>
                  <a:pt x="3650769" y="72235"/>
                </a:lnTo>
                <a:lnTo>
                  <a:pt x="3650769" y="84274"/>
                </a:lnTo>
                <a:lnTo>
                  <a:pt x="3650769" y="96313"/>
                </a:lnTo>
                <a:lnTo>
                  <a:pt x="3650769" y="120231"/>
                </a:lnTo>
                <a:lnTo>
                  <a:pt x="3650769" y="156510"/>
                </a:lnTo>
                <a:lnTo>
                  <a:pt x="3650769" y="180588"/>
                </a:lnTo>
                <a:lnTo>
                  <a:pt x="3650769" y="228424"/>
                </a:lnTo>
                <a:lnTo>
                  <a:pt x="3650769" y="264863"/>
                </a:lnTo>
                <a:lnTo>
                  <a:pt x="3650769" y="312699"/>
                </a:lnTo>
                <a:lnTo>
                  <a:pt x="3650769" y="360695"/>
                </a:lnTo>
                <a:lnTo>
                  <a:pt x="3650769" y="409012"/>
                </a:lnTo>
                <a:lnTo>
                  <a:pt x="3650769" y="456848"/>
                </a:lnTo>
                <a:lnTo>
                  <a:pt x="3650769" y="504845"/>
                </a:lnTo>
                <a:lnTo>
                  <a:pt x="3650769" y="553162"/>
                </a:lnTo>
                <a:lnTo>
                  <a:pt x="3650769" y="601159"/>
                </a:lnTo>
                <a:lnTo>
                  <a:pt x="3650769" y="637116"/>
                </a:lnTo>
                <a:lnTo>
                  <a:pt x="3662795" y="673394"/>
                </a:lnTo>
                <a:lnTo>
                  <a:pt x="3662795" y="709351"/>
                </a:lnTo>
                <a:lnTo>
                  <a:pt x="3662795" y="733269"/>
                </a:lnTo>
                <a:lnTo>
                  <a:pt x="3662795" y="757348"/>
                </a:lnTo>
                <a:lnTo>
                  <a:pt x="3662795" y="769708"/>
                </a:lnTo>
                <a:lnTo>
                  <a:pt x="3662795" y="781587"/>
                </a:lnTo>
                <a:lnTo>
                  <a:pt x="3662795" y="769708"/>
                </a:lnTo>
                <a:lnTo>
                  <a:pt x="3662795" y="757348"/>
                </a:lnTo>
                <a:lnTo>
                  <a:pt x="3662795" y="733269"/>
                </a:lnTo>
                <a:lnTo>
                  <a:pt x="3662795" y="709351"/>
                </a:lnTo>
                <a:lnTo>
                  <a:pt x="3662795" y="685433"/>
                </a:lnTo>
                <a:lnTo>
                  <a:pt x="3662795" y="649476"/>
                </a:lnTo>
                <a:lnTo>
                  <a:pt x="3662795" y="601159"/>
                </a:lnTo>
                <a:lnTo>
                  <a:pt x="3662795" y="553162"/>
                </a:lnTo>
                <a:lnTo>
                  <a:pt x="3662795" y="504845"/>
                </a:lnTo>
                <a:lnTo>
                  <a:pt x="3662795" y="456848"/>
                </a:lnTo>
                <a:lnTo>
                  <a:pt x="3662795" y="409012"/>
                </a:lnTo>
                <a:lnTo>
                  <a:pt x="3662795" y="360695"/>
                </a:lnTo>
                <a:lnTo>
                  <a:pt x="3662795" y="312699"/>
                </a:lnTo>
                <a:lnTo>
                  <a:pt x="3662795" y="264863"/>
                </a:lnTo>
                <a:lnTo>
                  <a:pt x="3662795" y="228424"/>
                </a:lnTo>
                <a:lnTo>
                  <a:pt x="3662795" y="192467"/>
                </a:lnTo>
                <a:lnTo>
                  <a:pt x="3674821" y="156510"/>
                </a:lnTo>
                <a:lnTo>
                  <a:pt x="3674821" y="120231"/>
                </a:lnTo>
                <a:lnTo>
                  <a:pt x="3674821" y="96313"/>
                </a:lnTo>
                <a:lnTo>
                  <a:pt x="3674821" y="84274"/>
                </a:lnTo>
                <a:lnTo>
                  <a:pt x="3674821" y="72235"/>
                </a:lnTo>
                <a:lnTo>
                  <a:pt x="3674821" y="84274"/>
                </a:lnTo>
                <a:lnTo>
                  <a:pt x="3674821" y="96313"/>
                </a:lnTo>
                <a:lnTo>
                  <a:pt x="3674821" y="108192"/>
                </a:lnTo>
                <a:lnTo>
                  <a:pt x="3674821" y="132271"/>
                </a:lnTo>
                <a:lnTo>
                  <a:pt x="3674821" y="168549"/>
                </a:lnTo>
                <a:lnTo>
                  <a:pt x="3674821" y="204506"/>
                </a:lnTo>
                <a:lnTo>
                  <a:pt x="3674821" y="240463"/>
                </a:lnTo>
                <a:lnTo>
                  <a:pt x="3674821" y="288781"/>
                </a:lnTo>
                <a:lnTo>
                  <a:pt x="3674821" y="324738"/>
                </a:lnTo>
                <a:lnTo>
                  <a:pt x="3674821" y="372574"/>
                </a:lnTo>
                <a:lnTo>
                  <a:pt x="3674821" y="432930"/>
                </a:lnTo>
                <a:lnTo>
                  <a:pt x="3674821" y="480927"/>
                </a:lnTo>
                <a:lnTo>
                  <a:pt x="3674821" y="529244"/>
                </a:lnTo>
                <a:lnTo>
                  <a:pt x="3674821" y="577080"/>
                </a:lnTo>
                <a:lnTo>
                  <a:pt x="3674821" y="613037"/>
                </a:lnTo>
                <a:lnTo>
                  <a:pt x="3674821" y="661355"/>
                </a:lnTo>
                <a:lnTo>
                  <a:pt x="3674821" y="697312"/>
                </a:lnTo>
                <a:lnTo>
                  <a:pt x="3686847" y="745308"/>
                </a:lnTo>
                <a:lnTo>
                  <a:pt x="3686847" y="781587"/>
                </a:lnTo>
                <a:lnTo>
                  <a:pt x="3686847" y="769708"/>
                </a:lnTo>
                <a:lnTo>
                  <a:pt x="3686847" y="745308"/>
                </a:lnTo>
                <a:lnTo>
                  <a:pt x="3686847" y="721390"/>
                </a:lnTo>
                <a:lnTo>
                  <a:pt x="3686847" y="697312"/>
                </a:lnTo>
                <a:lnTo>
                  <a:pt x="3686847" y="661355"/>
                </a:lnTo>
                <a:lnTo>
                  <a:pt x="3686847" y="625077"/>
                </a:lnTo>
                <a:lnTo>
                  <a:pt x="3686847" y="577080"/>
                </a:lnTo>
                <a:lnTo>
                  <a:pt x="3686847" y="529244"/>
                </a:lnTo>
                <a:lnTo>
                  <a:pt x="3686847" y="480927"/>
                </a:lnTo>
                <a:lnTo>
                  <a:pt x="3686847" y="432930"/>
                </a:lnTo>
                <a:lnTo>
                  <a:pt x="3686847" y="384613"/>
                </a:lnTo>
                <a:lnTo>
                  <a:pt x="3686847" y="336616"/>
                </a:lnTo>
                <a:lnTo>
                  <a:pt x="3686847" y="288781"/>
                </a:lnTo>
                <a:lnTo>
                  <a:pt x="3686847" y="240463"/>
                </a:lnTo>
                <a:lnTo>
                  <a:pt x="3686847" y="204506"/>
                </a:lnTo>
                <a:lnTo>
                  <a:pt x="3686847" y="168549"/>
                </a:lnTo>
                <a:lnTo>
                  <a:pt x="3686847" y="144631"/>
                </a:lnTo>
                <a:lnTo>
                  <a:pt x="3698713" y="108192"/>
                </a:lnTo>
                <a:lnTo>
                  <a:pt x="3698713" y="96313"/>
                </a:lnTo>
                <a:lnTo>
                  <a:pt x="3698713" y="84274"/>
                </a:lnTo>
                <a:lnTo>
                  <a:pt x="3698713" y="72235"/>
                </a:lnTo>
                <a:lnTo>
                  <a:pt x="3698713" y="84274"/>
                </a:lnTo>
                <a:lnTo>
                  <a:pt x="3698713" y="108192"/>
                </a:lnTo>
                <a:lnTo>
                  <a:pt x="3698713" y="120231"/>
                </a:lnTo>
                <a:lnTo>
                  <a:pt x="3698713" y="156510"/>
                </a:lnTo>
                <a:lnTo>
                  <a:pt x="3698713" y="192467"/>
                </a:lnTo>
                <a:lnTo>
                  <a:pt x="3698713" y="228424"/>
                </a:lnTo>
                <a:lnTo>
                  <a:pt x="3698713" y="264863"/>
                </a:lnTo>
                <a:lnTo>
                  <a:pt x="3698713" y="312699"/>
                </a:lnTo>
                <a:lnTo>
                  <a:pt x="3698713" y="360695"/>
                </a:lnTo>
                <a:lnTo>
                  <a:pt x="3698713" y="409012"/>
                </a:lnTo>
                <a:lnTo>
                  <a:pt x="3698713" y="456848"/>
                </a:lnTo>
                <a:lnTo>
                  <a:pt x="3698713" y="504845"/>
                </a:lnTo>
                <a:lnTo>
                  <a:pt x="3698713" y="553162"/>
                </a:lnTo>
                <a:lnTo>
                  <a:pt x="3698713" y="601159"/>
                </a:lnTo>
                <a:lnTo>
                  <a:pt x="3698713" y="637116"/>
                </a:lnTo>
                <a:lnTo>
                  <a:pt x="3698713" y="685433"/>
                </a:lnTo>
                <a:lnTo>
                  <a:pt x="3698713" y="709351"/>
                </a:lnTo>
                <a:lnTo>
                  <a:pt x="3698713" y="733269"/>
                </a:lnTo>
                <a:lnTo>
                  <a:pt x="3710739" y="757348"/>
                </a:lnTo>
                <a:lnTo>
                  <a:pt x="3710739" y="769708"/>
                </a:lnTo>
                <a:lnTo>
                  <a:pt x="3710739" y="781587"/>
                </a:lnTo>
                <a:lnTo>
                  <a:pt x="3710739" y="769708"/>
                </a:lnTo>
                <a:lnTo>
                  <a:pt x="3710739" y="757348"/>
                </a:lnTo>
                <a:lnTo>
                  <a:pt x="3710739" y="733269"/>
                </a:lnTo>
                <a:lnTo>
                  <a:pt x="3710739" y="697312"/>
                </a:lnTo>
                <a:lnTo>
                  <a:pt x="3710739" y="673394"/>
                </a:lnTo>
                <a:lnTo>
                  <a:pt x="3710739" y="637116"/>
                </a:lnTo>
                <a:lnTo>
                  <a:pt x="3710739" y="589119"/>
                </a:lnTo>
                <a:lnTo>
                  <a:pt x="3710739" y="541123"/>
                </a:lnTo>
                <a:lnTo>
                  <a:pt x="3710739" y="492805"/>
                </a:lnTo>
                <a:lnTo>
                  <a:pt x="3710739" y="444970"/>
                </a:lnTo>
                <a:lnTo>
                  <a:pt x="3710739" y="396973"/>
                </a:lnTo>
                <a:lnTo>
                  <a:pt x="3710739" y="348656"/>
                </a:lnTo>
                <a:lnTo>
                  <a:pt x="3710739" y="300820"/>
                </a:lnTo>
                <a:lnTo>
                  <a:pt x="3710739" y="252342"/>
                </a:lnTo>
                <a:lnTo>
                  <a:pt x="3710739" y="216545"/>
                </a:lnTo>
                <a:lnTo>
                  <a:pt x="3710739" y="180588"/>
                </a:lnTo>
                <a:lnTo>
                  <a:pt x="3710739" y="144631"/>
                </a:lnTo>
                <a:lnTo>
                  <a:pt x="3710739" y="120231"/>
                </a:lnTo>
                <a:lnTo>
                  <a:pt x="3710739" y="96313"/>
                </a:lnTo>
                <a:lnTo>
                  <a:pt x="3722765" y="84274"/>
                </a:lnTo>
                <a:lnTo>
                  <a:pt x="3722765" y="108192"/>
                </a:lnTo>
                <a:lnTo>
                  <a:pt x="3722765" y="120231"/>
                </a:lnTo>
                <a:lnTo>
                  <a:pt x="3722765" y="156510"/>
                </a:lnTo>
                <a:lnTo>
                  <a:pt x="3722765" y="180588"/>
                </a:lnTo>
                <a:lnTo>
                  <a:pt x="3722765" y="228424"/>
                </a:lnTo>
                <a:lnTo>
                  <a:pt x="3722765" y="264863"/>
                </a:lnTo>
                <a:lnTo>
                  <a:pt x="3722765" y="312699"/>
                </a:lnTo>
                <a:lnTo>
                  <a:pt x="3722765" y="360695"/>
                </a:lnTo>
                <a:lnTo>
                  <a:pt x="3722765" y="409012"/>
                </a:lnTo>
                <a:lnTo>
                  <a:pt x="3722765" y="456848"/>
                </a:lnTo>
                <a:lnTo>
                  <a:pt x="3722765" y="504845"/>
                </a:lnTo>
                <a:lnTo>
                  <a:pt x="3722765" y="553162"/>
                </a:lnTo>
                <a:lnTo>
                  <a:pt x="3722765" y="601159"/>
                </a:lnTo>
                <a:lnTo>
                  <a:pt x="3722765" y="637116"/>
                </a:lnTo>
                <a:lnTo>
                  <a:pt x="3722765" y="673394"/>
                </a:lnTo>
                <a:lnTo>
                  <a:pt x="3722765" y="709351"/>
                </a:lnTo>
                <a:lnTo>
                  <a:pt x="3722765" y="733269"/>
                </a:lnTo>
                <a:lnTo>
                  <a:pt x="3722765" y="757348"/>
                </a:lnTo>
                <a:lnTo>
                  <a:pt x="3734791" y="769708"/>
                </a:lnTo>
                <a:lnTo>
                  <a:pt x="3734791" y="745308"/>
                </a:lnTo>
                <a:lnTo>
                  <a:pt x="3734791" y="733269"/>
                </a:lnTo>
                <a:lnTo>
                  <a:pt x="3734791" y="697312"/>
                </a:lnTo>
                <a:lnTo>
                  <a:pt x="3734791" y="661355"/>
                </a:lnTo>
                <a:lnTo>
                  <a:pt x="3734791" y="625077"/>
                </a:lnTo>
                <a:lnTo>
                  <a:pt x="3734791" y="589119"/>
                </a:lnTo>
                <a:lnTo>
                  <a:pt x="3734791" y="541123"/>
                </a:lnTo>
                <a:lnTo>
                  <a:pt x="3734791" y="492805"/>
                </a:lnTo>
                <a:lnTo>
                  <a:pt x="3734791" y="444970"/>
                </a:lnTo>
                <a:lnTo>
                  <a:pt x="3734791" y="396973"/>
                </a:lnTo>
                <a:lnTo>
                  <a:pt x="3734791" y="348656"/>
                </a:lnTo>
                <a:lnTo>
                  <a:pt x="3734791" y="300820"/>
                </a:lnTo>
                <a:lnTo>
                  <a:pt x="3734791" y="252342"/>
                </a:lnTo>
                <a:lnTo>
                  <a:pt x="3734791" y="216545"/>
                </a:lnTo>
                <a:lnTo>
                  <a:pt x="3734791" y="180588"/>
                </a:lnTo>
                <a:lnTo>
                  <a:pt x="3734791" y="144631"/>
                </a:lnTo>
                <a:lnTo>
                  <a:pt x="3734791" y="120231"/>
                </a:lnTo>
                <a:lnTo>
                  <a:pt x="3734791" y="96313"/>
                </a:lnTo>
                <a:lnTo>
                  <a:pt x="3746818" y="84274"/>
                </a:lnTo>
                <a:lnTo>
                  <a:pt x="3746818" y="96313"/>
                </a:lnTo>
                <a:lnTo>
                  <a:pt x="3746818" y="108192"/>
                </a:lnTo>
                <a:lnTo>
                  <a:pt x="3746818" y="132271"/>
                </a:lnTo>
                <a:lnTo>
                  <a:pt x="3746818" y="156510"/>
                </a:lnTo>
                <a:lnTo>
                  <a:pt x="3746818" y="192467"/>
                </a:lnTo>
                <a:lnTo>
                  <a:pt x="3746818" y="228424"/>
                </a:lnTo>
                <a:lnTo>
                  <a:pt x="3746818" y="276741"/>
                </a:lnTo>
                <a:lnTo>
                  <a:pt x="3746818" y="324738"/>
                </a:lnTo>
                <a:lnTo>
                  <a:pt x="3746818" y="372574"/>
                </a:lnTo>
                <a:lnTo>
                  <a:pt x="3746818" y="420891"/>
                </a:lnTo>
                <a:lnTo>
                  <a:pt x="3746818" y="468888"/>
                </a:lnTo>
                <a:lnTo>
                  <a:pt x="3746818" y="517205"/>
                </a:lnTo>
                <a:lnTo>
                  <a:pt x="3746818" y="565201"/>
                </a:lnTo>
                <a:lnTo>
                  <a:pt x="3746818" y="601159"/>
                </a:lnTo>
                <a:lnTo>
                  <a:pt x="3746818" y="649476"/>
                </a:lnTo>
                <a:lnTo>
                  <a:pt x="3746818" y="685433"/>
                </a:lnTo>
                <a:lnTo>
                  <a:pt x="3746818" y="709351"/>
                </a:lnTo>
                <a:lnTo>
                  <a:pt x="3746818" y="733269"/>
                </a:lnTo>
                <a:lnTo>
                  <a:pt x="3746818" y="757348"/>
                </a:lnTo>
                <a:lnTo>
                  <a:pt x="3746818" y="769708"/>
                </a:lnTo>
                <a:lnTo>
                  <a:pt x="3746818" y="757348"/>
                </a:lnTo>
                <a:lnTo>
                  <a:pt x="3758683" y="745308"/>
                </a:lnTo>
                <a:lnTo>
                  <a:pt x="3758683" y="721390"/>
                </a:lnTo>
                <a:lnTo>
                  <a:pt x="3758683" y="685433"/>
                </a:lnTo>
                <a:lnTo>
                  <a:pt x="3758683" y="649476"/>
                </a:lnTo>
                <a:lnTo>
                  <a:pt x="3758683" y="613037"/>
                </a:lnTo>
                <a:lnTo>
                  <a:pt x="3758683" y="565201"/>
                </a:lnTo>
                <a:lnTo>
                  <a:pt x="3758683" y="529244"/>
                </a:lnTo>
                <a:lnTo>
                  <a:pt x="3758683" y="480927"/>
                </a:lnTo>
                <a:lnTo>
                  <a:pt x="3758683" y="420891"/>
                </a:lnTo>
                <a:lnTo>
                  <a:pt x="3758683" y="372574"/>
                </a:lnTo>
                <a:lnTo>
                  <a:pt x="3758683" y="324738"/>
                </a:lnTo>
                <a:lnTo>
                  <a:pt x="3758683" y="276741"/>
                </a:lnTo>
                <a:lnTo>
                  <a:pt x="3758683" y="240463"/>
                </a:lnTo>
                <a:lnTo>
                  <a:pt x="3758683" y="204506"/>
                </a:lnTo>
                <a:lnTo>
                  <a:pt x="3758683" y="168549"/>
                </a:lnTo>
                <a:lnTo>
                  <a:pt x="3758683" y="132271"/>
                </a:lnTo>
                <a:lnTo>
                  <a:pt x="3758683" y="108192"/>
                </a:lnTo>
                <a:lnTo>
                  <a:pt x="3758683" y="96313"/>
                </a:lnTo>
                <a:lnTo>
                  <a:pt x="3758683" y="84274"/>
                </a:lnTo>
                <a:lnTo>
                  <a:pt x="3758683" y="96313"/>
                </a:lnTo>
                <a:lnTo>
                  <a:pt x="3758683" y="120231"/>
                </a:lnTo>
                <a:lnTo>
                  <a:pt x="3770710" y="144631"/>
                </a:lnTo>
                <a:lnTo>
                  <a:pt x="3770710" y="168549"/>
                </a:lnTo>
                <a:lnTo>
                  <a:pt x="3770710" y="204506"/>
                </a:lnTo>
                <a:lnTo>
                  <a:pt x="3770710" y="252342"/>
                </a:lnTo>
                <a:lnTo>
                  <a:pt x="3770710" y="300820"/>
                </a:lnTo>
                <a:lnTo>
                  <a:pt x="3770710" y="336616"/>
                </a:lnTo>
                <a:lnTo>
                  <a:pt x="3770710" y="396973"/>
                </a:lnTo>
                <a:lnTo>
                  <a:pt x="3770710" y="444970"/>
                </a:lnTo>
                <a:lnTo>
                  <a:pt x="3770710" y="492805"/>
                </a:lnTo>
                <a:lnTo>
                  <a:pt x="3770710" y="541123"/>
                </a:lnTo>
                <a:lnTo>
                  <a:pt x="3770710" y="589119"/>
                </a:lnTo>
                <a:lnTo>
                  <a:pt x="3770710" y="625077"/>
                </a:lnTo>
                <a:lnTo>
                  <a:pt x="3770710" y="661355"/>
                </a:lnTo>
                <a:lnTo>
                  <a:pt x="3770710" y="697312"/>
                </a:lnTo>
                <a:lnTo>
                  <a:pt x="3770710" y="721390"/>
                </a:lnTo>
                <a:lnTo>
                  <a:pt x="3770710" y="745308"/>
                </a:lnTo>
                <a:lnTo>
                  <a:pt x="3770710" y="757348"/>
                </a:lnTo>
                <a:lnTo>
                  <a:pt x="3770710" y="769708"/>
                </a:lnTo>
                <a:lnTo>
                  <a:pt x="3770710" y="757348"/>
                </a:lnTo>
                <a:lnTo>
                  <a:pt x="3770710" y="745308"/>
                </a:lnTo>
                <a:lnTo>
                  <a:pt x="3770710" y="733269"/>
                </a:lnTo>
                <a:lnTo>
                  <a:pt x="3770710" y="697312"/>
                </a:lnTo>
                <a:lnTo>
                  <a:pt x="3782736" y="673394"/>
                </a:lnTo>
                <a:lnTo>
                  <a:pt x="3782736" y="625077"/>
                </a:lnTo>
                <a:lnTo>
                  <a:pt x="3782736" y="589119"/>
                </a:lnTo>
                <a:lnTo>
                  <a:pt x="3782736" y="541123"/>
                </a:lnTo>
                <a:lnTo>
                  <a:pt x="3782736" y="492805"/>
                </a:lnTo>
                <a:lnTo>
                  <a:pt x="3782736" y="444970"/>
                </a:lnTo>
                <a:lnTo>
                  <a:pt x="3782736" y="396973"/>
                </a:lnTo>
                <a:lnTo>
                  <a:pt x="3782736" y="348656"/>
                </a:lnTo>
                <a:lnTo>
                  <a:pt x="3782736" y="300820"/>
                </a:lnTo>
                <a:lnTo>
                  <a:pt x="3782736" y="252342"/>
                </a:lnTo>
                <a:lnTo>
                  <a:pt x="3782736" y="216545"/>
                </a:lnTo>
                <a:lnTo>
                  <a:pt x="3782736" y="180588"/>
                </a:lnTo>
                <a:lnTo>
                  <a:pt x="3782736" y="144631"/>
                </a:lnTo>
                <a:lnTo>
                  <a:pt x="3782736" y="120231"/>
                </a:lnTo>
                <a:lnTo>
                  <a:pt x="3782736" y="108192"/>
                </a:lnTo>
                <a:lnTo>
                  <a:pt x="3782736" y="96313"/>
                </a:lnTo>
                <a:lnTo>
                  <a:pt x="3782736" y="84274"/>
                </a:lnTo>
                <a:lnTo>
                  <a:pt x="3782736" y="96313"/>
                </a:lnTo>
                <a:lnTo>
                  <a:pt x="3782736" y="108192"/>
                </a:lnTo>
                <a:lnTo>
                  <a:pt x="3782736" y="132271"/>
                </a:lnTo>
                <a:lnTo>
                  <a:pt x="3782736" y="168549"/>
                </a:lnTo>
                <a:lnTo>
                  <a:pt x="3782736" y="204506"/>
                </a:lnTo>
                <a:lnTo>
                  <a:pt x="3794762" y="240463"/>
                </a:lnTo>
                <a:lnTo>
                  <a:pt x="3794762" y="276741"/>
                </a:lnTo>
                <a:lnTo>
                  <a:pt x="3794762" y="324738"/>
                </a:lnTo>
                <a:lnTo>
                  <a:pt x="3794762" y="372574"/>
                </a:lnTo>
                <a:lnTo>
                  <a:pt x="3794762" y="432930"/>
                </a:lnTo>
                <a:lnTo>
                  <a:pt x="3794762" y="480927"/>
                </a:lnTo>
                <a:lnTo>
                  <a:pt x="3794762" y="529244"/>
                </a:lnTo>
                <a:lnTo>
                  <a:pt x="3794762" y="577080"/>
                </a:lnTo>
                <a:lnTo>
                  <a:pt x="3794762" y="613037"/>
                </a:lnTo>
                <a:lnTo>
                  <a:pt x="3794762" y="649476"/>
                </a:lnTo>
                <a:lnTo>
                  <a:pt x="3794762" y="685433"/>
                </a:lnTo>
                <a:lnTo>
                  <a:pt x="3794762" y="721390"/>
                </a:lnTo>
                <a:lnTo>
                  <a:pt x="3794762" y="745308"/>
                </a:lnTo>
                <a:lnTo>
                  <a:pt x="3794762" y="757348"/>
                </a:lnTo>
                <a:lnTo>
                  <a:pt x="3794762" y="769708"/>
                </a:lnTo>
                <a:lnTo>
                  <a:pt x="3794762" y="757348"/>
                </a:lnTo>
                <a:lnTo>
                  <a:pt x="3794762" y="745308"/>
                </a:lnTo>
                <a:lnTo>
                  <a:pt x="3794762" y="733269"/>
                </a:lnTo>
                <a:lnTo>
                  <a:pt x="3794762" y="709351"/>
                </a:lnTo>
                <a:lnTo>
                  <a:pt x="3794762" y="673394"/>
                </a:lnTo>
                <a:lnTo>
                  <a:pt x="3794762" y="637116"/>
                </a:lnTo>
                <a:lnTo>
                  <a:pt x="3794762" y="589119"/>
                </a:lnTo>
                <a:lnTo>
                  <a:pt x="3806628" y="553162"/>
                </a:lnTo>
                <a:lnTo>
                  <a:pt x="3806628" y="504845"/>
                </a:lnTo>
                <a:lnTo>
                  <a:pt x="3806628" y="456848"/>
                </a:lnTo>
                <a:lnTo>
                  <a:pt x="3806628" y="409012"/>
                </a:lnTo>
                <a:lnTo>
                  <a:pt x="3806628" y="360695"/>
                </a:lnTo>
                <a:lnTo>
                  <a:pt x="3806628" y="312699"/>
                </a:lnTo>
                <a:lnTo>
                  <a:pt x="3806628" y="264863"/>
                </a:lnTo>
                <a:lnTo>
                  <a:pt x="3806628" y="216545"/>
                </a:lnTo>
                <a:lnTo>
                  <a:pt x="3806628" y="180588"/>
                </a:lnTo>
                <a:lnTo>
                  <a:pt x="3806628" y="156510"/>
                </a:lnTo>
                <a:lnTo>
                  <a:pt x="3806628" y="120231"/>
                </a:lnTo>
                <a:lnTo>
                  <a:pt x="3806628" y="108192"/>
                </a:lnTo>
                <a:lnTo>
                  <a:pt x="3806628" y="96313"/>
                </a:lnTo>
                <a:lnTo>
                  <a:pt x="3806628" y="84274"/>
                </a:lnTo>
                <a:lnTo>
                  <a:pt x="3806628" y="96313"/>
                </a:lnTo>
                <a:lnTo>
                  <a:pt x="3806628" y="108192"/>
                </a:lnTo>
                <a:lnTo>
                  <a:pt x="3806628" y="132271"/>
                </a:lnTo>
                <a:lnTo>
                  <a:pt x="3806628" y="168549"/>
                </a:lnTo>
                <a:lnTo>
                  <a:pt x="3806628" y="204506"/>
                </a:lnTo>
                <a:lnTo>
                  <a:pt x="3806628" y="240463"/>
                </a:lnTo>
                <a:lnTo>
                  <a:pt x="3806628" y="276741"/>
                </a:lnTo>
                <a:lnTo>
                  <a:pt x="3806628" y="324738"/>
                </a:lnTo>
                <a:lnTo>
                  <a:pt x="3818654" y="372574"/>
                </a:lnTo>
                <a:lnTo>
                  <a:pt x="3818654" y="420891"/>
                </a:lnTo>
                <a:lnTo>
                  <a:pt x="3818654" y="480927"/>
                </a:lnTo>
                <a:lnTo>
                  <a:pt x="3818654" y="529244"/>
                </a:lnTo>
                <a:lnTo>
                  <a:pt x="3818654" y="565201"/>
                </a:lnTo>
                <a:lnTo>
                  <a:pt x="3818654" y="613037"/>
                </a:lnTo>
                <a:lnTo>
                  <a:pt x="3818654" y="649476"/>
                </a:lnTo>
                <a:lnTo>
                  <a:pt x="3818654" y="685433"/>
                </a:lnTo>
                <a:lnTo>
                  <a:pt x="3818654" y="721390"/>
                </a:lnTo>
                <a:lnTo>
                  <a:pt x="3818654" y="733269"/>
                </a:lnTo>
                <a:lnTo>
                  <a:pt x="3818654" y="757348"/>
                </a:lnTo>
                <a:lnTo>
                  <a:pt x="3818654" y="769708"/>
                </a:lnTo>
                <a:lnTo>
                  <a:pt x="3818654" y="757348"/>
                </a:lnTo>
                <a:lnTo>
                  <a:pt x="3818654" y="745308"/>
                </a:lnTo>
                <a:lnTo>
                  <a:pt x="3818654" y="721390"/>
                </a:lnTo>
                <a:lnTo>
                  <a:pt x="3818654" y="697312"/>
                </a:lnTo>
                <a:lnTo>
                  <a:pt x="3818654" y="673394"/>
                </a:lnTo>
                <a:lnTo>
                  <a:pt x="3818654" y="637116"/>
                </a:lnTo>
                <a:lnTo>
                  <a:pt x="3818654" y="589119"/>
                </a:lnTo>
                <a:lnTo>
                  <a:pt x="3818654" y="541123"/>
                </a:lnTo>
                <a:lnTo>
                  <a:pt x="3818654" y="492805"/>
                </a:lnTo>
                <a:lnTo>
                  <a:pt x="3818654" y="444970"/>
                </a:lnTo>
                <a:lnTo>
                  <a:pt x="3830680" y="396973"/>
                </a:lnTo>
                <a:lnTo>
                  <a:pt x="3830680" y="348656"/>
                </a:lnTo>
                <a:lnTo>
                  <a:pt x="3830680" y="300820"/>
                </a:lnTo>
                <a:lnTo>
                  <a:pt x="3830680" y="252342"/>
                </a:lnTo>
                <a:lnTo>
                  <a:pt x="3830680" y="216545"/>
                </a:lnTo>
                <a:lnTo>
                  <a:pt x="3830680" y="180588"/>
                </a:lnTo>
                <a:lnTo>
                  <a:pt x="3830680" y="144631"/>
                </a:lnTo>
                <a:lnTo>
                  <a:pt x="3830680" y="120231"/>
                </a:lnTo>
                <a:lnTo>
                  <a:pt x="3830680" y="108192"/>
                </a:lnTo>
                <a:lnTo>
                  <a:pt x="3830680" y="96313"/>
                </a:lnTo>
                <a:lnTo>
                  <a:pt x="3830680" y="84274"/>
                </a:lnTo>
                <a:lnTo>
                  <a:pt x="3830680" y="96313"/>
                </a:lnTo>
                <a:lnTo>
                  <a:pt x="3830680" y="108192"/>
                </a:lnTo>
                <a:lnTo>
                  <a:pt x="3830680" y="120231"/>
                </a:lnTo>
                <a:lnTo>
                  <a:pt x="3830680" y="144631"/>
                </a:lnTo>
                <a:lnTo>
                  <a:pt x="3830680" y="168549"/>
                </a:lnTo>
                <a:lnTo>
                  <a:pt x="3830680" y="204506"/>
                </a:lnTo>
                <a:lnTo>
                  <a:pt x="3830680" y="252342"/>
                </a:lnTo>
                <a:lnTo>
                  <a:pt x="3830680" y="288781"/>
                </a:lnTo>
                <a:lnTo>
                  <a:pt x="3830680" y="336616"/>
                </a:lnTo>
                <a:lnTo>
                  <a:pt x="3830680" y="384613"/>
                </a:lnTo>
                <a:lnTo>
                  <a:pt x="3830680" y="432930"/>
                </a:lnTo>
                <a:lnTo>
                  <a:pt x="3830680" y="492805"/>
                </a:lnTo>
                <a:lnTo>
                  <a:pt x="3843027" y="541123"/>
                </a:lnTo>
                <a:lnTo>
                  <a:pt x="3843027" y="577080"/>
                </a:lnTo>
                <a:lnTo>
                  <a:pt x="3843027" y="625077"/>
                </a:lnTo>
                <a:lnTo>
                  <a:pt x="3843027" y="661355"/>
                </a:lnTo>
                <a:lnTo>
                  <a:pt x="3843027" y="697312"/>
                </a:lnTo>
                <a:lnTo>
                  <a:pt x="3843027" y="721390"/>
                </a:lnTo>
                <a:lnTo>
                  <a:pt x="3843027" y="745308"/>
                </a:lnTo>
                <a:lnTo>
                  <a:pt x="3843027" y="757348"/>
                </a:lnTo>
                <a:lnTo>
                  <a:pt x="3843027" y="733269"/>
                </a:lnTo>
                <a:lnTo>
                  <a:pt x="3843027" y="721390"/>
                </a:lnTo>
                <a:lnTo>
                  <a:pt x="3843027" y="685433"/>
                </a:lnTo>
                <a:lnTo>
                  <a:pt x="3843027" y="661355"/>
                </a:lnTo>
                <a:lnTo>
                  <a:pt x="3843027" y="613037"/>
                </a:lnTo>
                <a:lnTo>
                  <a:pt x="3843027" y="577080"/>
                </a:lnTo>
                <a:lnTo>
                  <a:pt x="3843027" y="529244"/>
                </a:lnTo>
                <a:lnTo>
                  <a:pt x="3843027" y="480927"/>
                </a:lnTo>
                <a:lnTo>
                  <a:pt x="3843027" y="432930"/>
                </a:lnTo>
                <a:lnTo>
                  <a:pt x="3843027" y="384613"/>
                </a:lnTo>
                <a:lnTo>
                  <a:pt x="3843027" y="336616"/>
                </a:lnTo>
                <a:lnTo>
                  <a:pt x="3843027" y="288781"/>
                </a:lnTo>
                <a:lnTo>
                  <a:pt x="3855053" y="240463"/>
                </a:lnTo>
                <a:lnTo>
                  <a:pt x="3855053" y="204506"/>
                </a:lnTo>
                <a:lnTo>
                  <a:pt x="3855053" y="168549"/>
                </a:lnTo>
                <a:lnTo>
                  <a:pt x="3855053" y="144631"/>
                </a:lnTo>
                <a:lnTo>
                  <a:pt x="3855053" y="120231"/>
                </a:lnTo>
                <a:lnTo>
                  <a:pt x="3855053" y="96313"/>
                </a:lnTo>
                <a:lnTo>
                  <a:pt x="3855053" y="108192"/>
                </a:lnTo>
                <a:lnTo>
                  <a:pt x="3855053" y="132271"/>
                </a:lnTo>
                <a:lnTo>
                  <a:pt x="3855053" y="156510"/>
                </a:lnTo>
                <a:lnTo>
                  <a:pt x="3855053" y="192467"/>
                </a:lnTo>
                <a:lnTo>
                  <a:pt x="3855053" y="228424"/>
                </a:lnTo>
                <a:lnTo>
                  <a:pt x="3855053" y="264863"/>
                </a:lnTo>
                <a:lnTo>
                  <a:pt x="3855053" y="312699"/>
                </a:lnTo>
                <a:lnTo>
                  <a:pt x="3855053" y="360695"/>
                </a:lnTo>
                <a:lnTo>
                  <a:pt x="3855053" y="409012"/>
                </a:lnTo>
                <a:lnTo>
                  <a:pt x="3855053" y="456848"/>
                </a:lnTo>
                <a:lnTo>
                  <a:pt x="3855053" y="504845"/>
                </a:lnTo>
                <a:lnTo>
                  <a:pt x="3855053" y="553162"/>
                </a:lnTo>
                <a:lnTo>
                  <a:pt x="3855053" y="601159"/>
                </a:lnTo>
                <a:lnTo>
                  <a:pt x="3855053" y="637116"/>
                </a:lnTo>
                <a:lnTo>
                  <a:pt x="3867079" y="673394"/>
                </a:lnTo>
                <a:lnTo>
                  <a:pt x="3867079" y="709351"/>
                </a:lnTo>
                <a:lnTo>
                  <a:pt x="3867079" y="733269"/>
                </a:lnTo>
                <a:lnTo>
                  <a:pt x="3867079" y="745308"/>
                </a:lnTo>
                <a:lnTo>
                  <a:pt x="3867079" y="757348"/>
                </a:lnTo>
                <a:lnTo>
                  <a:pt x="3867079" y="745308"/>
                </a:lnTo>
                <a:lnTo>
                  <a:pt x="3867079" y="721390"/>
                </a:lnTo>
                <a:lnTo>
                  <a:pt x="3867079" y="697312"/>
                </a:lnTo>
                <a:lnTo>
                  <a:pt x="3867079" y="673394"/>
                </a:lnTo>
                <a:lnTo>
                  <a:pt x="3867079" y="637116"/>
                </a:lnTo>
                <a:lnTo>
                  <a:pt x="3867079" y="589119"/>
                </a:lnTo>
                <a:lnTo>
                  <a:pt x="3867079" y="541123"/>
                </a:lnTo>
                <a:lnTo>
                  <a:pt x="3867079" y="492805"/>
                </a:lnTo>
                <a:lnTo>
                  <a:pt x="3867079" y="444970"/>
                </a:lnTo>
                <a:lnTo>
                  <a:pt x="3867079" y="396973"/>
                </a:lnTo>
                <a:lnTo>
                  <a:pt x="3867079" y="348656"/>
                </a:lnTo>
                <a:lnTo>
                  <a:pt x="3867079" y="300820"/>
                </a:lnTo>
                <a:lnTo>
                  <a:pt x="3867079" y="264863"/>
                </a:lnTo>
                <a:lnTo>
                  <a:pt x="3867079" y="216545"/>
                </a:lnTo>
                <a:lnTo>
                  <a:pt x="3867079" y="180588"/>
                </a:lnTo>
                <a:lnTo>
                  <a:pt x="3867079" y="156510"/>
                </a:lnTo>
                <a:lnTo>
                  <a:pt x="3867079" y="132271"/>
                </a:lnTo>
                <a:lnTo>
                  <a:pt x="3878945" y="108192"/>
                </a:lnTo>
                <a:lnTo>
                  <a:pt x="3878945" y="96313"/>
                </a:lnTo>
                <a:lnTo>
                  <a:pt x="3878945" y="108192"/>
                </a:lnTo>
                <a:lnTo>
                  <a:pt x="3878945" y="120231"/>
                </a:lnTo>
                <a:lnTo>
                  <a:pt x="3878945" y="156510"/>
                </a:lnTo>
                <a:lnTo>
                  <a:pt x="3878945" y="180588"/>
                </a:lnTo>
                <a:lnTo>
                  <a:pt x="3878945" y="216545"/>
                </a:lnTo>
                <a:lnTo>
                  <a:pt x="3878945" y="252342"/>
                </a:lnTo>
                <a:lnTo>
                  <a:pt x="3878945" y="300820"/>
                </a:lnTo>
                <a:lnTo>
                  <a:pt x="3878945" y="348656"/>
                </a:lnTo>
                <a:lnTo>
                  <a:pt x="3878945" y="396973"/>
                </a:lnTo>
                <a:lnTo>
                  <a:pt x="3878945" y="444970"/>
                </a:lnTo>
                <a:lnTo>
                  <a:pt x="3878945" y="492805"/>
                </a:lnTo>
                <a:lnTo>
                  <a:pt x="3878945" y="541123"/>
                </a:lnTo>
                <a:lnTo>
                  <a:pt x="3878945" y="589119"/>
                </a:lnTo>
                <a:lnTo>
                  <a:pt x="3878945" y="625077"/>
                </a:lnTo>
                <a:lnTo>
                  <a:pt x="3878945" y="673394"/>
                </a:lnTo>
                <a:lnTo>
                  <a:pt x="3878945" y="697312"/>
                </a:lnTo>
                <a:lnTo>
                  <a:pt x="3878945" y="721390"/>
                </a:lnTo>
                <a:lnTo>
                  <a:pt x="3878945" y="745308"/>
                </a:lnTo>
                <a:lnTo>
                  <a:pt x="3890971" y="757348"/>
                </a:lnTo>
                <a:lnTo>
                  <a:pt x="3890971" y="745308"/>
                </a:lnTo>
                <a:lnTo>
                  <a:pt x="3890971" y="733269"/>
                </a:lnTo>
                <a:lnTo>
                  <a:pt x="3890971" y="709351"/>
                </a:lnTo>
                <a:lnTo>
                  <a:pt x="3890971" y="673394"/>
                </a:lnTo>
                <a:lnTo>
                  <a:pt x="3890971" y="637116"/>
                </a:lnTo>
                <a:lnTo>
                  <a:pt x="3890971" y="601159"/>
                </a:lnTo>
                <a:lnTo>
                  <a:pt x="3890971" y="553162"/>
                </a:lnTo>
                <a:lnTo>
                  <a:pt x="3890971" y="504845"/>
                </a:lnTo>
                <a:lnTo>
                  <a:pt x="3890971" y="456848"/>
                </a:lnTo>
                <a:lnTo>
                  <a:pt x="3890971" y="409012"/>
                </a:lnTo>
                <a:lnTo>
                  <a:pt x="3890971" y="360695"/>
                </a:lnTo>
                <a:lnTo>
                  <a:pt x="3890971" y="312699"/>
                </a:lnTo>
                <a:lnTo>
                  <a:pt x="3890971" y="264863"/>
                </a:lnTo>
                <a:lnTo>
                  <a:pt x="3890971" y="228424"/>
                </a:lnTo>
                <a:lnTo>
                  <a:pt x="3890971" y="192467"/>
                </a:lnTo>
                <a:lnTo>
                  <a:pt x="3890971" y="156510"/>
                </a:lnTo>
                <a:lnTo>
                  <a:pt x="3890971" y="132271"/>
                </a:lnTo>
                <a:lnTo>
                  <a:pt x="3890971" y="108192"/>
                </a:lnTo>
                <a:lnTo>
                  <a:pt x="3890971" y="96313"/>
                </a:lnTo>
                <a:lnTo>
                  <a:pt x="3902997" y="108192"/>
                </a:lnTo>
                <a:lnTo>
                  <a:pt x="3902997" y="120231"/>
                </a:lnTo>
                <a:lnTo>
                  <a:pt x="3902997" y="144631"/>
                </a:lnTo>
                <a:lnTo>
                  <a:pt x="3902997" y="180588"/>
                </a:lnTo>
                <a:lnTo>
                  <a:pt x="3902997" y="216545"/>
                </a:lnTo>
                <a:lnTo>
                  <a:pt x="3902997" y="252342"/>
                </a:lnTo>
                <a:lnTo>
                  <a:pt x="3902997" y="300820"/>
                </a:lnTo>
                <a:lnTo>
                  <a:pt x="3902997" y="348656"/>
                </a:lnTo>
                <a:lnTo>
                  <a:pt x="3902997" y="396973"/>
                </a:lnTo>
                <a:lnTo>
                  <a:pt x="3902997" y="444970"/>
                </a:lnTo>
                <a:lnTo>
                  <a:pt x="3902997" y="492805"/>
                </a:lnTo>
                <a:lnTo>
                  <a:pt x="3902997" y="541123"/>
                </a:lnTo>
                <a:lnTo>
                  <a:pt x="3902997" y="589119"/>
                </a:lnTo>
                <a:lnTo>
                  <a:pt x="3902997" y="625077"/>
                </a:lnTo>
                <a:lnTo>
                  <a:pt x="3902997" y="661355"/>
                </a:lnTo>
                <a:lnTo>
                  <a:pt x="3902997" y="697312"/>
                </a:lnTo>
                <a:lnTo>
                  <a:pt x="3902997" y="721390"/>
                </a:lnTo>
                <a:lnTo>
                  <a:pt x="3902997" y="745308"/>
                </a:lnTo>
                <a:lnTo>
                  <a:pt x="3902997" y="757348"/>
                </a:lnTo>
                <a:lnTo>
                  <a:pt x="3902997" y="745308"/>
                </a:lnTo>
                <a:lnTo>
                  <a:pt x="3902997" y="721390"/>
                </a:lnTo>
                <a:lnTo>
                  <a:pt x="3915023" y="697312"/>
                </a:lnTo>
                <a:lnTo>
                  <a:pt x="3915023" y="673394"/>
                </a:lnTo>
                <a:lnTo>
                  <a:pt x="3915023" y="637116"/>
                </a:lnTo>
                <a:lnTo>
                  <a:pt x="3915023" y="589119"/>
                </a:lnTo>
                <a:lnTo>
                  <a:pt x="3915023" y="553162"/>
                </a:lnTo>
                <a:lnTo>
                  <a:pt x="3915023" y="504845"/>
                </a:lnTo>
                <a:lnTo>
                  <a:pt x="3915023" y="456848"/>
                </a:lnTo>
                <a:lnTo>
                  <a:pt x="3915023" y="409012"/>
                </a:lnTo>
                <a:lnTo>
                  <a:pt x="3915023" y="348656"/>
                </a:lnTo>
                <a:lnTo>
                  <a:pt x="3915023" y="312699"/>
                </a:lnTo>
                <a:lnTo>
                  <a:pt x="3915023" y="264863"/>
                </a:lnTo>
                <a:lnTo>
                  <a:pt x="3915023" y="216545"/>
                </a:lnTo>
                <a:lnTo>
                  <a:pt x="3915023" y="180588"/>
                </a:lnTo>
                <a:lnTo>
                  <a:pt x="3915023" y="156510"/>
                </a:lnTo>
                <a:lnTo>
                  <a:pt x="3915023" y="132271"/>
                </a:lnTo>
                <a:lnTo>
                  <a:pt x="3915023" y="108192"/>
                </a:lnTo>
                <a:lnTo>
                  <a:pt x="3915023" y="96313"/>
                </a:lnTo>
                <a:lnTo>
                  <a:pt x="3915023" y="108192"/>
                </a:lnTo>
                <a:lnTo>
                  <a:pt x="3915023" y="132271"/>
                </a:lnTo>
                <a:lnTo>
                  <a:pt x="3915023" y="156510"/>
                </a:lnTo>
                <a:lnTo>
                  <a:pt x="3915023" y="192467"/>
                </a:lnTo>
                <a:lnTo>
                  <a:pt x="3926889" y="228424"/>
                </a:lnTo>
                <a:lnTo>
                  <a:pt x="3926889" y="264863"/>
                </a:lnTo>
                <a:lnTo>
                  <a:pt x="3926889" y="312699"/>
                </a:lnTo>
                <a:lnTo>
                  <a:pt x="3926889" y="360695"/>
                </a:lnTo>
                <a:lnTo>
                  <a:pt x="3926889" y="409012"/>
                </a:lnTo>
                <a:lnTo>
                  <a:pt x="3926889" y="456848"/>
                </a:lnTo>
                <a:lnTo>
                  <a:pt x="3926889" y="504845"/>
                </a:lnTo>
                <a:lnTo>
                  <a:pt x="3926889" y="553162"/>
                </a:lnTo>
                <a:lnTo>
                  <a:pt x="3926889" y="601159"/>
                </a:lnTo>
                <a:lnTo>
                  <a:pt x="3926889" y="637116"/>
                </a:lnTo>
                <a:lnTo>
                  <a:pt x="3926889" y="673394"/>
                </a:lnTo>
                <a:lnTo>
                  <a:pt x="3926889" y="697312"/>
                </a:lnTo>
                <a:lnTo>
                  <a:pt x="3926889" y="721390"/>
                </a:lnTo>
                <a:lnTo>
                  <a:pt x="3926889" y="745308"/>
                </a:lnTo>
                <a:lnTo>
                  <a:pt x="3926889" y="757348"/>
                </a:lnTo>
                <a:lnTo>
                  <a:pt x="3926889" y="745308"/>
                </a:lnTo>
                <a:lnTo>
                  <a:pt x="3926889" y="733269"/>
                </a:lnTo>
                <a:lnTo>
                  <a:pt x="3926889" y="721390"/>
                </a:lnTo>
                <a:lnTo>
                  <a:pt x="3926889" y="697312"/>
                </a:lnTo>
                <a:lnTo>
                  <a:pt x="3926889" y="661355"/>
                </a:lnTo>
                <a:lnTo>
                  <a:pt x="3926889" y="625077"/>
                </a:lnTo>
                <a:lnTo>
                  <a:pt x="3926889" y="577080"/>
                </a:lnTo>
                <a:lnTo>
                  <a:pt x="3938915" y="529244"/>
                </a:lnTo>
                <a:lnTo>
                  <a:pt x="3938915" y="480927"/>
                </a:lnTo>
                <a:lnTo>
                  <a:pt x="3938915" y="432930"/>
                </a:lnTo>
                <a:lnTo>
                  <a:pt x="3938915" y="384613"/>
                </a:lnTo>
                <a:lnTo>
                  <a:pt x="3938915" y="336616"/>
                </a:lnTo>
                <a:lnTo>
                  <a:pt x="3938915" y="288781"/>
                </a:lnTo>
                <a:lnTo>
                  <a:pt x="3938915" y="252342"/>
                </a:lnTo>
                <a:lnTo>
                  <a:pt x="3938915" y="204506"/>
                </a:lnTo>
                <a:lnTo>
                  <a:pt x="3938915" y="180588"/>
                </a:lnTo>
                <a:lnTo>
                  <a:pt x="3938915" y="144631"/>
                </a:lnTo>
                <a:lnTo>
                  <a:pt x="3938915" y="120231"/>
                </a:lnTo>
                <a:lnTo>
                  <a:pt x="3938915" y="108192"/>
                </a:lnTo>
                <a:lnTo>
                  <a:pt x="3938915" y="96313"/>
                </a:lnTo>
                <a:lnTo>
                  <a:pt x="3938915" y="108192"/>
                </a:lnTo>
                <a:lnTo>
                  <a:pt x="3938915" y="120231"/>
                </a:lnTo>
                <a:lnTo>
                  <a:pt x="3938915" y="144631"/>
                </a:lnTo>
                <a:lnTo>
                  <a:pt x="3938915" y="168549"/>
                </a:lnTo>
                <a:lnTo>
                  <a:pt x="3938915" y="204506"/>
                </a:lnTo>
                <a:lnTo>
                  <a:pt x="3938915" y="240463"/>
                </a:lnTo>
                <a:lnTo>
                  <a:pt x="3938915" y="288781"/>
                </a:lnTo>
                <a:lnTo>
                  <a:pt x="3938915" y="336616"/>
                </a:lnTo>
                <a:lnTo>
                  <a:pt x="3938915" y="384613"/>
                </a:lnTo>
                <a:lnTo>
                  <a:pt x="3950941" y="432930"/>
                </a:lnTo>
                <a:lnTo>
                  <a:pt x="3950941" y="480927"/>
                </a:lnTo>
                <a:lnTo>
                  <a:pt x="3950941" y="529244"/>
                </a:lnTo>
                <a:lnTo>
                  <a:pt x="3950941" y="577080"/>
                </a:lnTo>
                <a:lnTo>
                  <a:pt x="3950941" y="613037"/>
                </a:lnTo>
                <a:lnTo>
                  <a:pt x="3950941" y="649476"/>
                </a:lnTo>
                <a:lnTo>
                  <a:pt x="3950941" y="685433"/>
                </a:lnTo>
                <a:lnTo>
                  <a:pt x="3950941" y="709351"/>
                </a:lnTo>
                <a:lnTo>
                  <a:pt x="3950941" y="733269"/>
                </a:lnTo>
                <a:lnTo>
                  <a:pt x="3950941" y="745308"/>
                </a:lnTo>
                <a:lnTo>
                  <a:pt x="3950941" y="757348"/>
                </a:lnTo>
                <a:lnTo>
                  <a:pt x="3950941" y="745308"/>
                </a:lnTo>
                <a:lnTo>
                  <a:pt x="3950941" y="721390"/>
                </a:lnTo>
                <a:lnTo>
                  <a:pt x="3950941" y="709351"/>
                </a:lnTo>
                <a:lnTo>
                  <a:pt x="3950941" y="673394"/>
                </a:lnTo>
                <a:lnTo>
                  <a:pt x="3950941" y="637116"/>
                </a:lnTo>
                <a:lnTo>
                  <a:pt x="3950941" y="601159"/>
                </a:lnTo>
                <a:lnTo>
                  <a:pt x="3950941" y="553162"/>
                </a:lnTo>
                <a:lnTo>
                  <a:pt x="3950941" y="504845"/>
                </a:lnTo>
                <a:lnTo>
                  <a:pt x="3950941" y="456848"/>
                </a:lnTo>
                <a:lnTo>
                  <a:pt x="3950941" y="409012"/>
                </a:lnTo>
                <a:lnTo>
                  <a:pt x="3950941" y="360695"/>
                </a:lnTo>
                <a:lnTo>
                  <a:pt x="3962968" y="312699"/>
                </a:lnTo>
                <a:lnTo>
                  <a:pt x="3962968" y="264863"/>
                </a:lnTo>
                <a:lnTo>
                  <a:pt x="3962968" y="228424"/>
                </a:lnTo>
                <a:lnTo>
                  <a:pt x="3962968" y="192467"/>
                </a:lnTo>
                <a:lnTo>
                  <a:pt x="3962968" y="156510"/>
                </a:lnTo>
                <a:lnTo>
                  <a:pt x="3962968" y="132271"/>
                </a:lnTo>
                <a:lnTo>
                  <a:pt x="3962968" y="120231"/>
                </a:lnTo>
                <a:lnTo>
                  <a:pt x="3962968" y="108192"/>
                </a:lnTo>
                <a:lnTo>
                  <a:pt x="3962968" y="96313"/>
                </a:lnTo>
                <a:lnTo>
                  <a:pt x="3962968" y="108192"/>
                </a:lnTo>
                <a:lnTo>
                  <a:pt x="3962968" y="120231"/>
                </a:lnTo>
                <a:lnTo>
                  <a:pt x="3962968" y="132271"/>
                </a:lnTo>
                <a:lnTo>
                  <a:pt x="3962968" y="156510"/>
                </a:lnTo>
                <a:lnTo>
                  <a:pt x="3962968" y="192467"/>
                </a:lnTo>
                <a:lnTo>
                  <a:pt x="3962968" y="228424"/>
                </a:lnTo>
                <a:lnTo>
                  <a:pt x="3962968" y="264863"/>
                </a:lnTo>
                <a:lnTo>
                  <a:pt x="3962968" y="312699"/>
                </a:lnTo>
                <a:lnTo>
                  <a:pt x="3962968" y="360695"/>
                </a:lnTo>
                <a:lnTo>
                  <a:pt x="3962968" y="409012"/>
                </a:lnTo>
                <a:lnTo>
                  <a:pt x="3962968" y="456848"/>
                </a:lnTo>
                <a:lnTo>
                  <a:pt x="3962968" y="504845"/>
                </a:lnTo>
                <a:lnTo>
                  <a:pt x="3962968" y="553162"/>
                </a:lnTo>
                <a:lnTo>
                  <a:pt x="3962968" y="601159"/>
                </a:lnTo>
                <a:lnTo>
                  <a:pt x="3974994" y="637116"/>
                </a:lnTo>
                <a:lnTo>
                  <a:pt x="3974994" y="673394"/>
                </a:lnTo>
                <a:lnTo>
                  <a:pt x="3974994" y="709351"/>
                </a:lnTo>
                <a:lnTo>
                  <a:pt x="3974994" y="721390"/>
                </a:lnTo>
                <a:lnTo>
                  <a:pt x="3974994" y="745308"/>
                </a:lnTo>
                <a:lnTo>
                  <a:pt x="3974994" y="733269"/>
                </a:lnTo>
                <a:lnTo>
                  <a:pt x="3974994" y="709351"/>
                </a:lnTo>
                <a:lnTo>
                  <a:pt x="3974994" y="685433"/>
                </a:lnTo>
                <a:lnTo>
                  <a:pt x="3974994" y="649476"/>
                </a:lnTo>
                <a:lnTo>
                  <a:pt x="3974994" y="613037"/>
                </a:lnTo>
                <a:lnTo>
                  <a:pt x="3974994" y="565201"/>
                </a:lnTo>
                <a:lnTo>
                  <a:pt x="3974994" y="517205"/>
                </a:lnTo>
                <a:lnTo>
                  <a:pt x="3974994" y="468888"/>
                </a:lnTo>
                <a:lnTo>
                  <a:pt x="3974994" y="420891"/>
                </a:lnTo>
                <a:lnTo>
                  <a:pt x="3974994" y="372574"/>
                </a:lnTo>
                <a:lnTo>
                  <a:pt x="3974994" y="324738"/>
                </a:lnTo>
                <a:lnTo>
                  <a:pt x="3974994" y="276741"/>
                </a:lnTo>
                <a:lnTo>
                  <a:pt x="3974994" y="240463"/>
                </a:lnTo>
                <a:lnTo>
                  <a:pt x="3974994" y="204506"/>
                </a:lnTo>
                <a:lnTo>
                  <a:pt x="3974994" y="168549"/>
                </a:lnTo>
                <a:lnTo>
                  <a:pt x="3986859" y="144631"/>
                </a:lnTo>
                <a:lnTo>
                  <a:pt x="3986859" y="120231"/>
                </a:lnTo>
                <a:lnTo>
                  <a:pt x="3986859" y="108192"/>
                </a:lnTo>
                <a:lnTo>
                  <a:pt x="3986859" y="120231"/>
                </a:lnTo>
                <a:lnTo>
                  <a:pt x="3986859" y="132271"/>
                </a:lnTo>
                <a:lnTo>
                  <a:pt x="3986859" y="156510"/>
                </a:lnTo>
                <a:lnTo>
                  <a:pt x="3986859" y="192467"/>
                </a:lnTo>
                <a:lnTo>
                  <a:pt x="3986859" y="228424"/>
                </a:lnTo>
                <a:lnTo>
                  <a:pt x="3986859" y="264863"/>
                </a:lnTo>
                <a:lnTo>
                  <a:pt x="3986859" y="312699"/>
                </a:lnTo>
                <a:lnTo>
                  <a:pt x="3986859" y="360695"/>
                </a:lnTo>
                <a:lnTo>
                  <a:pt x="3986859" y="409012"/>
                </a:lnTo>
                <a:lnTo>
                  <a:pt x="3986859" y="456848"/>
                </a:lnTo>
                <a:lnTo>
                  <a:pt x="3986859" y="504845"/>
                </a:lnTo>
                <a:lnTo>
                  <a:pt x="3986859" y="553162"/>
                </a:lnTo>
                <a:lnTo>
                  <a:pt x="3986859" y="601159"/>
                </a:lnTo>
                <a:lnTo>
                  <a:pt x="3986859" y="637116"/>
                </a:lnTo>
                <a:lnTo>
                  <a:pt x="3986859" y="673394"/>
                </a:lnTo>
                <a:lnTo>
                  <a:pt x="3986859" y="697312"/>
                </a:lnTo>
                <a:lnTo>
                  <a:pt x="3986859" y="721390"/>
                </a:lnTo>
                <a:lnTo>
                  <a:pt x="3986859" y="733269"/>
                </a:lnTo>
                <a:lnTo>
                  <a:pt x="3998886" y="745308"/>
                </a:lnTo>
                <a:lnTo>
                  <a:pt x="3998886" y="733269"/>
                </a:lnTo>
                <a:lnTo>
                  <a:pt x="3998886" y="709351"/>
                </a:lnTo>
                <a:lnTo>
                  <a:pt x="3998886" y="685433"/>
                </a:lnTo>
                <a:lnTo>
                  <a:pt x="3998886" y="649476"/>
                </a:lnTo>
                <a:lnTo>
                  <a:pt x="3998886" y="613037"/>
                </a:lnTo>
                <a:lnTo>
                  <a:pt x="3998886" y="565201"/>
                </a:lnTo>
                <a:lnTo>
                  <a:pt x="3998886" y="517205"/>
                </a:lnTo>
                <a:lnTo>
                  <a:pt x="3998886" y="468888"/>
                </a:lnTo>
                <a:lnTo>
                  <a:pt x="3998886" y="420891"/>
                </a:lnTo>
                <a:lnTo>
                  <a:pt x="3998886" y="372574"/>
                </a:lnTo>
                <a:lnTo>
                  <a:pt x="3998886" y="324738"/>
                </a:lnTo>
                <a:lnTo>
                  <a:pt x="3998886" y="276741"/>
                </a:lnTo>
                <a:lnTo>
                  <a:pt x="3998886" y="240463"/>
                </a:lnTo>
                <a:lnTo>
                  <a:pt x="3998886" y="204506"/>
                </a:lnTo>
                <a:lnTo>
                  <a:pt x="3998886" y="168549"/>
                </a:lnTo>
                <a:lnTo>
                  <a:pt x="3998886" y="144631"/>
                </a:lnTo>
                <a:lnTo>
                  <a:pt x="3998886" y="120231"/>
                </a:lnTo>
                <a:lnTo>
                  <a:pt x="3998886" y="108192"/>
                </a:lnTo>
                <a:lnTo>
                  <a:pt x="3998886" y="120231"/>
                </a:lnTo>
                <a:lnTo>
                  <a:pt x="4010912" y="132271"/>
                </a:lnTo>
                <a:lnTo>
                  <a:pt x="4010912" y="156510"/>
                </a:lnTo>
                <a:lnTo>
                  <a:pt x="4010912" y="192467"/>
                </a:lnTo>
                <a:lnTo>
                  <a:pt x="4010912" y="228424"/>
                </a:lnTo>
                <a:lnTo>
                  <a:pt x="4010912" y="264863"/>
                </a:lnTo>
                <a:lnTo>
                  <a:pt x="4010912" y="312699"/>
                </a:lnTo>
                <a:lnTo>
                  <a:pt x="4010912" y="360695"/>
                </a:lnTo>
                <a:lnTo>
                  <a:pt x="4010912" y="409012"/>
                </a:lnTo>
                <a:lnTo>
                  <a:pt x="4010912" y="456848"/>
                </a:lnTo>
                <a:lnTo>
                  <a:pt x="4010912" y="504845"/>
                </a:lnTo>
                <a:lnTo>
                  <a:pt x="4010912" y="553162"/>
                </a:lnTo>
                <a:lnTo>
                  <a:pt x="4010912" y="601159"/>
                </a:lnTo>
                <a:lnTo>
                  <a:pt x="4010912" y="637116"/>
                </a:lnTo>
                <a:lnTo>
                  <a:pt x="4010912" y="673394"/>
                </a:lnTo>
                <a:lnTo>
                  <a:pt x="4010912" y="697312"/>
                </a:lnTo>
                <a:lnTo>
                  <a:pt x="4010912" y="721390"/>
                </a:lnTo>
                <a:lnTo>
                  <a:pt x="4010912" y="733269"/>
                </a:lnTo>
                <a:lnTo>
                  <a:pt x="4010912" y="745308"/>
                </a:lnTo>
                <a:lnTo>
                  <a:pt x="4010912" y="733269"/>
                </a:lnTo>
                <a:lnTo>
                  <a:pt x="4010912" y="721390"/>
                </a:lnTo>
                <a:lnTo>
                  <a:pt x="4010912" y="697312"/>
                </a:lnTo>
                <a:lnTo>
                  <a:pt x="4010912" y="673394"/>
                </a:lnTo>
                <a:lnTo>
                  <a:pt x="4022938" y="637116"/>
                </a:lnTo>
                <a:lnTo>
                  <a:pt x="4022938" y="601159"/>
                </a:lnTo>
                <a:lnTo>
                  <a:pt x="4022938" y="553162"/>
                </a:lnTo>
                <a:lnTo>
                  <a:pt x="4022938" y="504845"/>
                </a:lnTo>
                <a:lnTo>
                  <a:pt x="4022938" y="456848"/>
                </a:lnTo>
                <a:lnTo>
                  <a:pt x="4022938" y="409012"/>
                </a:lnTo>
                <a:lnTo>
                  <a:pt x="4022938" y="360695"/>
                </a:lnTo>
                <a:lnTo>
                  <a:pt x="4022938" y="312699"/>
                </a:lnTo>
                <a:lnTo>
                  <a:pt x="4022938" y="264863"/>
                </a:lnTo>
                <a:lnTo>
                  <a:pt x="4022938" y="228424"/>
                </a:lnTo>
                <a:lnTo>
                  <a:pt x="4022938" y="192467"/>
                </a:lnTo>
                <a:lnTo>
                  <a:pt x="4022938" y="156510"/>
                </a:lnTo>
                <a:lnTo>
                  <a:pt x="4022938" y="132271"/>
                </a:lnTo>
                <a:lnTo>
                  <a:pt x="4022938" y="120231"/>
                </a:lnTo>
                <a:lnTo>
                  <a:pt x="4022938" y="108192"/>
                </a:lnTo>
                <a:lnTo>
                  <a:pt x="4022938" y="120231"/>
                </a:lnTo>
                <a:lnTo>
                  <a:pt x="4022938" y="144631"/>
                </a:lnTo>
                <a:lnTo>
                  <a:pt x="4022938" y="168549"/>
                </a:lnTo>
                <a:lnTo>
                  <a:pt x="4022938" y="204506"/>
                </a:lnTo>
                <a:lnTo>
                  <a:pt x="4022938" y="240463"/>
                </a:lnTo>
                <a:lnTo>
                  <a:pt x="4022938" y="288781"/>
                </a:lnTo>
                <a:lnTo>
                  <a:pt x="4034804" y="324738"/>
                </a:lnTo>
                <a:lnTo>
                  <a:pt x="4034804" y="372574"/>
                </a:lnTo>
                <a:lnTo>
                  <a:pt x="4034804" y="432930"/>
                </a:lnTo>
                <a:lnTo>
                  <a:pt x="4034804" y="480927"/>
                </a:lnTo>
                <a:lnTo>
                  <a:pt x="4034804" y="529244"/>
                </a:lnTo>
                <a:lnTo>
                  <a:pt x="4034804" y="565201"/>
                </a:lnTo>
                <a:lnTo>
                  <a:pt x="4034804" y="613037"/>
                </a:lnTo>
                <a:lnTo>
                  <a:pt x="4034804" y="649476"/>
                </a:lnTo>
                <a:lnTo>
                  <a:pt x="4034804" y="685433"/>
                </a:lnTo>
                <a:lnTo>
                  <a:pt x="4034804" y="709351"/>
                </a:lnTo>
                <a:lnTo>
                  <a:pt x="4034804" y="733269"/>
                </a:lnTo>
                <a:lnTo>
                  <a:pt x="4034804" y="745308"/>
                </a:lnTo>
                <a:lnTo>
                  <a:pt x="4034804" y="733269"/>
                </a:lnTo>
                <a:lnTo>
                  <a:pt x="4034804" y="709351"/>
                </a:lnTo>
                <a:lnTo>
                  <a:pt x="4034804" y="685433"/>
                </a:lnTo>
                <a:lnTo>
                  <a:pt x="4034804" y="661355"/>
                </a:lnTo>
                <a:lnTo>
                  <a:pt x="4034804" y="625077"/>
                </a:lnTo>
                <a:lnTo>
                  <a:pt x="4034804" y="577080"/>
                </a:lnTo>
                <a:lnTo>
                  <a:pt x="4034804" y="541123"/>
                </a:lnTo>
                <a:lnTo>
                  <a:pt x="4034804" y="492805"/>
                </a:lnTo>
                <a:lnTo>
                  <a:pt x="4034804" y="444970"/>
                </a:lnTo>
                <a:lnTo>
                  <a:pt x="4046830" y="384613"/>
                </a:lnTo>
                <a:lnTo>
                  <a:pt x="4046830" y="336616"/>
                </a:lnTo>
                <a:lnTo>
                  <a:pt x="4046830" y="300820"/>
                </a:lnTo>
                <a:lnTo>
                  <a:pt x="4046830" y="252342"/>
                </a:lnTo>
                <a:lnTo>
                  <a:pt x="4046830" y="216545"/>
                </a:lnTo>
                <a:lnTo>
                  <a:pt x="4046830" y="180588"/>
                </a:lnTo>
                <a:lnTo>
                  <a:pt x="4046830" y="156510"/>
                </a:lnTo>
                <a:lnTo>
                  <a:pt x="4046830" y="132271"/>
                </a:lnTo>
                <a:lnTo>
                  <a:pt x="4046830" y="120231"/>
                </a:lnTo>
                <a:lnTo>
                  <a:pt x="4046830" y="108192"/>
                </a:lnTo>
                <a:lnTo>
                  <a:pt x="4046830" y="120231"/>
                </a:lnTo>
                <a:lnTo>
                  <a:pt x="4046830" y="132271"/>
                </a:lnTo>
                <a:lnTo>
                  <a:pt x="4046830" y="156510"/>
                </a:lnTo>
                <a:lnTo>
                  <a:pt x="4046830" y="192467"/>
                </a:lnTo>
                <a:lnTo>
                  <a:pt x="4046830" y="228424"/>
                </a:lnTo>
                <a:lnTo>
                  <a:pt x="4046830" y="264863"/>
                </a:lnTo>
                <a:lnTo>
                  <a:pt x="4046830" y="312699"/>
                </a:lnTo>
                <a:lnTo>
                  <a:pt x="4046830" y="360695"/>
                </a:lnTo>
                <a:lnTo>
                  <a:pt x="4046830" y="409012"/>
                </a:lnTo>
                <a:lnTo>
                  <a:pt x="4046830" y="456848"/>
                </a:lnTo>
                <a:lnTo>
                  <a:pt x="4046830" y="504845"/>
                </a:lnTo>
                <a:lnTo>
                  <a:pt x="4046830" y="553162"/>
                </a:lnTo>
                <a:lnTo>
                  <a:pt x="4058856" y="589119"/>
                </a:lnTo>
                <a:lnTo>
                  <a:pt x="4058856" y="637116"/>
                </a:lnTo>
                <a:lnTo>
                  <a:pt x="4058856" y="673394"/>
                </a:lnTo>
                <a:lnTo>
                  <a:pt x="4058856" y="697312"/>
                </a:lnTo>
                <a:lnTo>
                  <a:pt x="4058856" y="721390"/>
                </a:lnTo>
                <a:lnTo>
                  <a:pt x="4058856" y="733269"/>
                </a:lnTo>
                <a:lnTo>
                  <a:pt x="4058856" y="745308"/>
                </a:lnTo>
                <a:lnTo>
                  <a:pt x="4058856" y="733269"/>
                </a:lnTo>
                <a:lnTo>
                  <a:pt x="4058856" y="721390"/>
                </a:lnTo>
                <a:lnTo>
                  <a:pt x="4058856" y="697312"/>
                </a:lnTo>
                <a:lnTo>
                  <a:pt x="4058856" y="673394"/>
                </a:lnTo>
                <a:lnTo>
                  <a:pt x="4058856" y="637116"/>
                </a:lnTo>
                <a:lnTo>
                  <a:pt x="4058856" y="601159"/>
                </a:lnTo>
                <a:lnTo>
                  <a:pt x="4058856" y="553162"/>
                </a:lnTo>
                <a:lnTo>
                  <a:pt x="4058856" y="504845"/>
                </a:lnTo>
                <a:lnTo>
                  <a:pt x="4058856" y="456848"/>
                </a:lnTo>
                <a:lnTo>
                  <a:pt x="4058856" y="409012"/>
                </a:lnTo>
                <a:lnTo>
                  <a:pt x="4058856" y="360695"/>
                </a:lnTo>
                <a:lnTo>
                  <a:pt x="4058856" y="312699"/>
                </a:lnTo>
                <a:lnTo>
                  <a:pt x="4058856" y="264863"/>
                </a:lnTo>
                <a:lnTo>
                  <a:pt x="4058856" y="228424"/>
                </a:lnTo>
                <a:lnTo>
                  <a:pt x="4058856" y="192467"/>
                </a:lnTo>
                <a:lnTo>
                  <a:pt x="4071203" y="156510"/>
                </a:lnTo>
                <a:lnTo>
                  <a:pt x="4071203" y="132271"/>
                </a:lnTo>
                <a:lnTo>
                  <a:pt x="4071203" y="120231"/>
                </a:lnTo>
                <a:lnTo>
                  <a:pt x="4071203" y="108192"/>
                </a:lnTo>
                <a:lnTo>
                  <a:pt x="4071203" y="120231"/>
                </a:lnTo>
                <a:lnTo>
                  <a:pt x="4071203" y="132271"/>
                </a:lnTo>
                <a:lnTo>
                  <a:pt x="4071203" y="156510"/>
                </a:lnTo>
                <a:lnTo>
                  <a:pt x="4071203" y="180588"/>
                </a:lnTo>
                <a:lnTo>
                  <a:pt x="4071203" y="216545"/>
                </a:lnTo>
                <a:lnTo>
                  <a:pt x="4071203" y="252342"/>
                </a:lnTo>
                <a:lnTo>
                  <a:pt x="4071203" y="300820"/>
                </a:lnTo>
                <a:lnTo>
                  <a:pt x="4071203" y="348656"/>
                </a:lnTo>
                <a:lnTo>
                  <a:pt x="4071203" y="396973"/>
                </a:lnTo>
                <a:lnTo>
                  <a:pt x="4071203" y="444970"/>
                </a:lnTo>
                <a:lnTo>
                  <a:pt x="4071203" y="492805"/>
                </a:lnTo>
                <a:lnTo>
                  <a:pt x="4071203" y="541123"/>
                </a:lnTo>
                <a:lnTo>
                  <a:pt x="4071203" y="577080"/>
                </a:lnTo>
                <a:lnTo>
                  <a:pt x="4071203" y="625077"/>
                </a:lnTo>
                <a:lnTo>
                  <a:pt x="4071203" y="661355"/>
                </a:lnTo>
                <a:lnTo>
                  <a:pt x="4071203" y="685433"/>
                </a:lnTo>
                <a:lnTo>
                  <a:pt x="4071203" y="709351"/>
                </a:lnTo>
                <a:lnTo>
                  <a:pt x="4071203" y="733269"/>
                </a:lnTo>
                <a:lnTo>
                  <a:pt x="4083229" y="745308"/>
                </a:lnTo>
                <a:lnTo>
                  <a:pt x="4083229" y="733269"/>
                </a:lnTo>
                <a:lnTo>
                  <a:pt x="4083229" y="721390"/>
                </a:lnTo>
                <a:lnTo>
                  <a:pt x="4083229" y="697312"/>
                </a:lnTo>
                <a:lnTo>
                  <a:pt x="4083229" y="673394"/>
                </a:lnTo>
                <a:lnTo>
                  <a:pt x="4083229" y="637116"/>
                </a:lnTo>
                <a:lnTo>
                  <a:pt x="4083229" y="601159"/>
                </a:lnTo>
                <a:lnTo>
                  <a:pt x="4083229" y="565201"/>
                </a:lnTo>
                <a:lnTo>
                  <a:pt x="4083229" y="517205"/>
                </a:lnTo>
                <a:lnTo>
                  <a:pt x="4083229" y="468888"/>
                </a:lnTo>
                <a:lnTo>
                  <a:pt x="4083229" y="420891"/>
                </a:lnTo>
                <a:lnTo>
                  <a:pt x="4083229" y="360695"/>
                </a:lnTo>
                <a:lnTo>
                  <a:pt x="4083229" y="324738"/>
                </a:lnTo>
                <a:lnTo>
                  <a:pt x="4083229" y="276741"/>
                </a:lnTo>
                <a:lnTo>
                  <a:pt x="4083229" y="228424"/>
                </a:lnTo>
                <a:lnTo>
                  <a:pt x="4083229" y="192467"/>
                </a:lnTo>
                <a:lnTo>
                  <a:pt x="4083229" y="168549"/>
                </a:lnTo>
                <a:lnTo>
                  <a:pt x="4083229" y="144631"/>
                </a:lnTo>
                <a:lnTo>
                  <a:pt x="4083229" y="120231"/>
                </a:lnTo>
                <a:lnTo>
                  <a:pt x="4083229" y="108192"/>
                </a:lnTo>
                <a:lnTo>
                  <a:pt x="4083229" y="120231"/>
                </a:lnTo>
                <a:lnTo>
                  <a:pt x="4095255" y="132271"/>
                </a:lnTo>
                <a:lnTo>
                  <a:pt x="4095255" y="156510"/>
                </a:lnTo>
                <a:lnTo>
                  <a:pt x="4095255" y="180588"/>
                </a:lnTo>
                <a:lnTo>
                  <a:pt x="4095255" y="216545"/>
                </a:lnTo>
                <a:lnTo>
                  <a:pt x="4095255" y="252342"/>
                </a:lnTo>
                <a:lnTo>
                  <a:pt x="4095255" y="288781"/>
                </a:lnTo>
                <a:lnTo>
                  <a:pt x="4095255" y="336616"/>
                </a:lnTo>
                <a:lnTo>
                  <a:pt x="4095255" y="384613"/>
                </a:lnTo>
                <a:lnTo>
                  <a:pt x="4095255" y="432930"/>
                </a:lnTo>
                <a:lnTo>
                  <a:pt x="4095255" y="492805"/>
                </a:lnTo>
                <a:lnTo>
                  <a:pt x="4095255" y="529244"/>
                </a:lnTo>
                <a:lnTo>
                  <a:pt x="4095255" y="577080"/>
                </a:lnTo>
                <a:lnTo>
                  <a:pt x="4095255" y="625077"/>
                </a:lnTo>
                <a:lnTo>
                  <a:pt x="4095255" y="661355"/>
                </a:lnTo>
                <a:lnTo>
                  <a:pt x="4095255" y="685433"/>
                </a:lnTo>
                <a:lnTo>
                  <a:pt x="4095255" y="709351"/>
                </a:lnTo>
                <a:lnTo>
                  <a:pt x="4095255" y="733269"/>
                </a:lnTo>
                <a:lnTo>
                  <a:pt x="4095255" y="745308"/>
                </a:lnTo>
                <a:lnTo>
                  <a:pt x="4095255" y="733269"/>
                </a:lnTo>
                <a:lnTo>
                  <a:pt x="4095255" y="721390"/>
                </a:lnTo>
                <a:lnTo>
                  <a:pt x="4095255" y="697312"/>
                </a:lnTo>
                <a:lnTo>
                  <a:pt x="4095255" y="673394"/>
                </a:lnTo>
                <a:lnTo>
                  <a:pt x="4107121" y="637116"/>
                </a:lnTo>
                <a:lnTo>
                  <a:pt x="4107121" y="601159"/>
                </a:lnTo>
                <a:lnTo>
                  <a:pt x="4107121" y="553162"/>
                </a:lnTo>
                <a:lnTo>
                  <a:pt x="4107121" y="504845"/>
                </a:lnTo>
                <a:lnTo>
                  <a:pt x="4107121" y="456848"/>
                </a:lnTo>
                <a:lnTo>
                  <a:pt x="4107121" y="409012"/>
                </a:lnTo>
                <a:lnTo>
                  <a:pt x="4107121" y="360695"/>
                </a:lnTo>
                <a:lnTo>
                  <a:pt x="4107121" y="312699"/>
                </a:lnTo>
                <a:lnTo>
                  <a:pt x="4107121" y="276741"/>
                </a:lnTo>
                <a:lnTo>
                  <a:pt x="4107121" y="228424"/>
                </a:lnTo>
                <a:lnTo>
                  <a:pt x="4107121" y="192467"/>
                </a:lnTo>
                <a:lnTo>
                  <a:pt x="4107121" y="168549"/>
                </a:lnTo>
                <a:lnTo>
                  <a:pt x="4107121" y="144631"/>
                </a:lnTo>
                <a:lnTo>
                  <a:pt x="4107121" y="120231"/>
                </a:lnTo>
                <a:lnTo>
                  <a:pt x="4107121" y="132271"/>
                </a:lnTo>
                <a:lnTo>
                  <a:pt x="4107121" y="156510"/>
                </a:lnTo>
                <a:lnTo>
                  <a:pt x="4107121" y="180588"/>
                </a:lnTo>
                <a:lnTo>
                  <a:pt x="4107121" y="216545"/>
                </a:lnTo>
                <a:lnTo>
                  <a:pt x="4107121" y="252342"/>
                </a:lnTo>
                <a:lnTo>
                  <a:pt x="4107121" y="300820"/>
                </a:lnTo>
                <a:lnTo>
                  <a:pt x="4119147" y="348656"/>
                </a:lnTo>
                <a:lnTo>
                  <a:pt x="4119147" y="396973"/>
                </a:lnTo>
                <a:lnTo>
                  <a:pt x="4119147" y="444970"/>
                </a:lnTo>
                <a:lnTo>
                  <a:pt x="4119147" y="492805"/>
                </a:lnTo>
                <a:lnTo>
                  <a:pt x="4119147" y="541123"/>
                </a:lnTo>
                <a:lnTo>
                  <a:pt x="4119147" y="589119"/>
                </a:lnTo>
                <a:lnTo>
                  <a:pt x="4119147" y="625077"/>
                </a:lnTo>
                <a:lnTo>
                  <a:pt x="4119147" y="661355"/>
                </a:lnTo>
                <a:lnTo>
                  <a:pt x="4119147" y="685433"/>
                </a:lnTo>
                <a:lnTo>
                  <a:pt x="4119147" y="709351"/>
                </a:lnTo>
                <a:lnTo>
                  <a:pt x="4119147" y="733269"/>
                </a:lnTo>
                <a:lnTo>
                  <a:pt x="4119147" y="721390"/>
                </a:lnTo>
                <a:lnTo>
                  <a:pt x="4119147" y="697312"/>
                </a:lnTo>
                <a:lnTo>
                  <a:pt x="4119147" y="661355"/>
                </a:lnTo>
                <a:lnTo>
                  <a:pt x="4119147" y="625077"/>
                </a:lnTo>
                <a:lnTo>
                  <a:pt x="4119147" y="589119"/>
                </a:lnTo>
                <a:lnTo>
                  <a:pt x="4119147" y="541123"/>
                </a:lnTo>
                <a:lnTo>
                  <a:pt x="4119147" y="492805"/>
                </a:lnTo>
                <a:lnTo>
                  <a:pt x="4119147" y="444970"/>
                </a:lnTo>
                <a:lnTo>
                  <a:pt x="4119147" y="396973"/>
                </a:lnTo>
                <a:lnTo>
                  <a:pt x="4119147" y="348656"/>
                </a:lnTo>
                <a:lnTo>
                  <a:pt x="4131173" y="300820"/>
                </a:lnTo>
                <a:lnTo>
                  <a:pt x="4131173" y="264863"/>
                </a:lnTo>
                <a:lnTo>
                  <a:pt x="4131173" y="216545"/>
                </a:lnTo>
                <a:lnTo>
                  <a:pt x="4131173" y="192467"/>
                </a:lnTo>
                <a:lnTo>
                  <a:pt x="4131173" y="156510"/>
                </a:lnTo>
                <a:lnTo>
                  <a:pt x="4131173" y="132271"/>
                </a:lnTo>
                <a:lnTo>
                  <a:pt x="4131173" y="120231"/>
                </a:lnTo>
                <a:lnTo>
                  <a:pt x="4131173" y="144631"/>
                </a:lnTo>
                <a:lnTo>
                  <a:pt x="4131173" y="168549"/>
                </a:lnTo>
                <a:lnTo>
                  <a:pt x="4131173" y="192467"/>
                </a:lnTo>
                <a:lnTo>
                  <a:pt x="4131173" y="228424"/>
                </a:lnTo>
                <a:lnTo>
                  <a:pt x="4131173" y="276741"/>
                </a:lnTo>
                <a:lnTo>
                  <a:pt x="4131173" y="312699"/>
                </a:lnTo>
                <a:lnTo>
                  <a:pt x="4131173" y="360695"/>
                </a:lnTo>
                <a:lnTo>
                  <a:pt x="4131173" y="409012"/>
                </a:lnTo>
                <a:lnTo>
                  <a:pt x="4131173" y="468888"/>
                </a:lnTo>
                <a:lnTo>
                  <a:pt x="4131173" y="517205"/>
                </a:lnTo>
                <a:lnTo>
                  <a:pt x="4131173" y="553162"/>
                </a:lnTo>
                <a:lnTo>
                  <a:pt x="4131173" y="601159"/>
                </a:lnTo>
                <a:lnTo>
                  <a:pt x="4131173" y="637116"/>
                </a:lnTo>
                <a:lnTo>
                  <a:pt x="4143199" y="673394"/>
                </a:lnTo>
                <a:lnTo>
                  <a:pt x="4143199" y="697312"/>
                </a:lnTo>
                <a:lnTo>
                  <a:pt x="4143199" y="721390"/>
                </a:lnTo>
                <a:lnTo>
                  <a:pt x="4143199" y="733269"/>
                </a:lnTo>
                <a:lnTo>
                  <a:pt x="4143199" y="721390"/>
                </a:lnTo>
                <a:lnTo>
                  <a:pt x="4143199" y="709351"/>
                </a:lnTo>
                <a:lnTo>
                  <a:pt x="4143199" y="685433"/>
                </a:lnTo>
                <a:lnTo>
                  <a:pt x="4143199" y="649476"/>
                </a:lnTo>
                <a:lnTo>
                  <a:pt x="4143199" y="613037"/>
                </a:lnTo>
                <a:lnTo>
                  <a:pt x="4143199" y="565201"/>
                </a:lnTo>
                <a:lnTo>
                  <a:pt x="4143199" y="529244"/>
                </a:lnTo>
                <a:lnTo>
                  <a:pt x="4143199" y="480927"/>
                </a:lnTo>
                <a:lnTo>
                  <a:pt x="4143199" y="432930"/>
                </a:lnTo>
                <a:lnTo>
                  <a:pt x="4143199" y="372574"/>
                </a:lnTo>
                <a:lnTo>
                  <a:pt x="4143199" y="324738"/>
                </a:lnTo>
                <a:lnTo>
                  <a:pt x="4143199" y="288781"/>
                </a:lnTo>
                <a:lnTo>
                  <a:pt x="4143199" y="240463"/>
                </a:lnTo>
                <a:lnTo>
                  <a:pt x="4143199" y="204506"/>
                </a:lnTo>
                <a:lnTo>
                  <a:pt x="4143199" y="180588"/>
                </a:lnTo>
                <a:lnTo>
                  <a:pt x="4143199" y="144631"/>
                </a:lnTo>
                <a:lnTo>
                  <a:pt x="4143199" y="132271"/>
                </a:lnTo>
                <a:lnTo>
                  <a:pt x="4155065" y="120231"/>
                </a:lnTo>
                <a:lnTo>
                  <a:pt x="4155065" y="132271"/>
                </a:lnTo>
                <a:lnTo>
                  <a:pt x="4155065" y="156510"/>
                </a:lnTo>
                <a:lnTo>
                  <a:pt x="4155065" y="180588"/>
                </a:lnTo>
                <a:lnTo>
                  <a:pt x="4155065" y="216545"/>
                </a:lnTo>
                <a:lnTo>
                  <a:pt x="4155065" y="252342"/>
                </a:lnTo>
                <a:lnTo>
                  <a:pt x="4155065" y="300820"/>
                </a:lnTo>
                <a:lnTo>
                  <a:pt x="4155065" y="348656"/>
                </a:lnTo>
                <a:lnTo>
                  <a:pt x="4155065" y="396973"/>
                </a:lnTo>
                <a:lnTo>
                  <a:pt x="4155065" y="444970"/>
                </a:lnTo>
                <a:lnTo>
                  <a:pt x="4155065" y="492805"/>
                </a:lnTo>
                <a:lnTo>
                  <a:pt x="4155065" y="541123"/>
                </a:lnTo>
                <a:lnTo>
                  <a:pt x="4155065" y="577080"/>
                </a:lnTo>
                <a:lnTo>
                  <a:pt x="4155065" y="625077"/>
                </a:lnTo>
                <a:lnTo>
                  <a:pt x="4155065" y="661355"/>
                </a:lnTo>
                <a:lnTo>
                  <a:pt x="4155065" y="685433"/>
                </a:lnTo>
                <a:lnTo>
                  <a:pt x="4155065" y="709351"/>
                </a:lnTo>
                <a:lnTo>
                  <a:pt x="4155065" y="721390"/>
                </a:lnTo>
                <a:lnTo>
                  <a:pt x="4155065" y="733269"/>
                </a:lnTo>
                <a:lnTo>
                  <a:pt x="4155065" y="721390"/>
                </a:lnTo>
                <a:lnTo>
                  <a:pt x="4167091" y="709351"/>
                </a:lnTo>
                <a:lnTo>
                  <a:pt x="4167091" y="685433"/>
                </a:lnTo>
                <a:lnTo>
                  <a:pt x="4167091" y="661355"/>
                </a:lnTo>
                <a:lnTo>
                  <a:pt x="4167091" y="625077"/>
                </a:lnTo>
                <a:lnTo>
                  <a:pt x="4167091" y="589119"/>
                </a:lnTo>
                <a:lnTo>
                  <a:pt x="4167091" y="541123"/>
                </a:lnTo>
                <a:lnTo>
                  <a:pt x="4167091" y="492805"/>
                </a:lnTo>
                <a:lnTo>
                  <a:pt x="4167091" y="444970"/>
                </a:lnTo>
                <a:lnTo>
                  <a:pt x="4167091" y="396973"/>
                </a:lnTo>
                <a:lnTo>
                  <a:pt x="4167091" y="348656"/>
                </a:lnTo>
                <a:lnTo>
                  <a:pt x="4167091" y="300820"/>
                </a:lnTo>
                <a:lnTo>
                  <a:pt x="4167091" y="252342"/>
                </a:lnTo>
                <a:lnTo>
                  <a:pt x="4167091" y="216545"/>
                </a:lnTo>
                <a:lnTo>
                  <a:pt x="4167091" y="180588"/>
                </a:lnTo>
                <a:lnTo>
                  <a:pt x="4167091" y="156510"/>
                </a:lnTo>
                <a:lnTo>
                  <a:pt x="4167091" y="132271"/>
                </a:lnTo>
                <a:lnTo>
                  <a:pt x="4167091" y="120231"/>
                </a:lnTo>
                <a:lnTo>
                  <a:pt x="4167091" y="132271"/>
                </a:lnTo>
                <a:lnTo>
                  <a:pt x="4167091" y="156510"/>
                </a:lnTo>
                <a:lnTo>
                  <a:pt x="4167091" y="180588"/>
                </a:lnTo>
                <a:lnTo>
                  <a:pt x="4167091" y="204506"/>
                </a:lnTo>
                <a:lnTo>
                  <a:pt x="4179117" y="240463"/>
                </a:lnTo>
                <a:lnTo>
                  <a:pt x="4179117" y="288781"/>
                </a:lnTo>
                <a:lnTo>
                  <a:pt x="4179117" y="336616"/>
                </a:lnTo>
                <a:lnTo>
                  <a:pt x="4179117" y="384613"/>
                </a:lnTo>
                <a:lnTo>
                  <a:pt x="4179117" y="432930"/>
                </a:lnTo>
                <a:lnTo>
                  <a:pt x="4179117" y="480927"/>
                </a:lnTo>
                <a:lnTo>
                  <a:pt x="4179117" y="529244"/>
                </a:lnTo>
                <a:lnTo>
                  <a:pt x="4179117" y="565201"/>
                </a:lnTo>
                <a:lnTo>
                  <a:pt x="4179117" y="613037"/>
                </a:lnTo>
                <a:lnTo>
                  <a:pt x="4179117" y="649476"/>
                </a:lnTo>
                <a:lnTo>
                  <a:pt x="4179117" y="685433"/>
                </a:lnTo>
                <a:lnTo>
                  <a:pt x="4179117" y="709351"/>
                </a:lnTo>
                <a:lnTo>
                  <a:pt x="4179117" y="721390"/>
                </a:lnTo>
                <a:lnTo>
                  <a:pt x="4179117" y="733269"/>
                </a:lnTo>
                <a:lnTo>
                  <a:pt x="4179117" y="721390"/>
                </a:lnTo>
                <a:lnTo>
                  <a:pt x="4179117" y="709351"/>
                </a:lnTo>
                <a:lnTo>
                  <a:pt x="4179117" y="697312"/>
                </a:lnTo>
                <a:lnTo>
                  <a:pt x="4179117" y="661355"/>
                </a:lnTo>
                <a:lnTo>
                  <a:pt x="4179117" y="625077"/>
                </a:lnTo>
                <a:lnTo>
                  <a:pt x="4179117" y="589119"/>
                </a:lnTo>
                <a:lnTo>
                  <a:pt x="4179117" y="553162"/>
                </a:lnTo>
                <a:lnTo>
                  <a:pt x="4179117" y="504845"/>
                </a:lnTo>
                <a:lnTo>
                  <a:pt x="4191144" y="456848"/>
                </a:lnTo>
                <a:lnTo>
                  <a:pt x="4191144" y="409012"/>
                </a:lnTo>
                <a:lnTo>
                  <a:pt x="4191144" y="360695"/>
                </a:lnTo>
                <a:lnTo>
                  <a:pt x="4191144" y="312699"/>
                </a:lnTo>
                <a:lnTo>
                  <a:pt x="4191144" y="264863"/>
                </a:lnTo>
                <a:lnTo>
                  <a:pt x="4191144" y="228424"/>
                </a:lnTo>
                <a:lnTo>
                  <a:pt x="4191144" y="192467"/>
                </a:lnTo>
                <a:lnTo>
                  <a:pt x="4191144" y="168549"/>
                </a:lnTo>
                <a:lnTo>
                  <a:pt x="4191144" y="144631"/>
                </a:lnTo>
                <a:lnTo>
                  <a:pt x="4191144" y="132271"/>
                </a:lnTo>
                <a:lnTo>
                  <a:pt x="4191144" y="120231"/>
                </a:lnTo>
                <a:lnTo>
                  <a:pt x="4191144" y="132271"/>
                </a:lnTo>
                <a:lnTo>
                  <a:pt x="4191144" y="144631"/>
                </a:lnTo>
                <a:lnTo>
                  <a:pt x="4191144" y="168549"/>
                </a:lnTo>
                <a:lnTo>
                  <a:pt x="4191144" y="204506"/>
                </a:lnTo>
                <a:lnTo>
                  <a:pt x="4191144" y="240463"/>
                </a:lnTo>
                <a:lnTo>
                  <a:pt x="4191144" y="288781"/>
                </a:lnTo>
                <a:lnTo>
                  <a:pt x="4191144" y="324738"/>
                </a:lnTo>
                <a:lnTo>
                  <a:pt x="4191144" y="372574"/>
                </a:lnTo>
                <a:lnTo>
                  <a:pt x="4191144" y="420891"/>
                </a:lnTo>
                <a:lnTo>
                  <a:pt x="4191144" y="468888"/>
                </a:lnTo>
                <a:lnTo>
                  <a:pt x="4191144" y="517205"/>
                </a:lnTo>
                <a:lnTo>
                  <a:pt x="4203170" y="565201"/>
                </a:lnTo>
                <a:lnTo>
                  <a:pt x="4203170" y="613037"/>
                </a:lnTo>
                <a:lnTo>
                  <a:pt x="4203170" y="649476"/>
                </a:lnTo>
                <a:lnTo>
                  <a:pt x="4203170" y="673394"/>
                </a:lnTo>
                <a:lnTo>
                  <a:pt x="4203170" y="697312"/>
                </a:lnTo>
                <a:lnTo>
                  <a:pt x="4203170" y="721390"/>
                </a:lnTo>
                <a:lnTo>
                  <a:pt x="4203170" y="733269"/>
                </a:lnTo>
                <a:lnTo>
                  <a:pt x="4203170" y="721390"/>
                </a:lnTo>
                <a:lnTo>
                  <a:pt x="4203170" y="709351"/>
                </a:lnTo>
                <a:lnTo>
                  <a:pt x="4203170" y="685433"/>
                </a:lnTo>
                <a:lnTo>
                  <a:pt x="4203170" y="661355"/>
                </a:lnTo>
                <a:lnTo>
                  <a:pt x="4203170" y="625077"/>
                </a:lnTo>
                <a:lnTo>
                  <a:pt x="4203170" y="589119"/>
                </a:lnTo>
                <a:lnTo>
                  <a:pt x="4203170" y="541123"/>
                </a:lnTo>
                <a:lnTo>
                  <a:pt x="4203170" y="504845"/>
                </a:lnTo>
                <a:lnTo>
                  <a:pt x="4203170" y="456848"/>
                </a:lnTo>
                <a:lnTo>
                  <a:pt x="4203170" y="396973"/>
                </a:lnTo>
                <a:lnTo>
                  <a:pt x="4203170" y="348656"/>
                </a:lnTo>
                <a:lnTo>
                  <a:pt x="4203170" y="312699"/>
                </a:lnTo>
                <a:lnTo>
                  <a:pt x="4203170" y="264863"/>
                </a:lnTo>
                <a:lnTo>
                  <a:pt x="4203170" y="228424"/>
                </a:lnTo>
                <a:lnTo>
                  <a:pt x="4203170" y="192467"/>
                </a:lnTo>
                <a:lnTo>
                  <a:pt x="4215036" y="168549"/>
                </a:lnTo>
                <a:lnTo>
                  <a:pt x="4215036" y="144631"/>
                </a:lnTo>
                <a:lnTo>
                  <a:pt x="4215036" y="132271"/>
                </a:lnTo>
                <a:lnTo>
                  <a:pt x="4215036" y="120231"/>
                </a:lnTo>
                <a:lnTo>
                  <a:pt x="4215036" y="132271"/>
                </a:lnTo>
                <a:lnTo>
                  <a:pt x="4215036" y="156510"/>
                </a:lnTo>
                <a:lnTo>
                  <a:pt x="4215036" y="180588"/>
                </a:lnTo>
                <a:lnTo>
                  <a:pt x="4215036" y="204506"/>
                </a:lnTo>
                <a:lnTo>
                  <a:pt x="4215036" y="252342"/>
                </a:lnTo>
                <a:lnTo>
                  <a:pt x="4215036" y="288781"/>
                </a:lnTo>
                <a:lnTo>
                  <a:pt x="4215036" y="336616"/>
                </a:lnTo>
                <a:lnTo>
                  <a:pt x="4215036" y="384613"/>
                </a:lnTo>
                <a:lnTo>
                  <a:pt x="4215036" y="432930"/>
                </a:lnTo>
                <a:lnTo>
                  <a:pt x="4215036" y="480927"/>
                </a:lnTo>
                <a:lnTo>
                  <a:pt x="4215036" y="529244"/>
                </a:lnTo>
                <a:lnTo>
                  <a:pt x="4215036" y="577080"/>
                </a:lnTo>
                <a:lnTo>
                  <a:pt x="4215036" y="613037"/>
                </a:lnTo>
                <a:lnTo>
                  <a:pt x="4215036" y="649476"/>
                </a:lnTo>
                <a:lnTo>
                  <a:pt x="4215036" y="685433"/>
                </a:lnTo>
                <a:lnTo>
                  <a:pt x="4215036" y="709351"/>
                </a:lnTo>
                <a:lnTo>
                  <a:pt x="4215036" y="721390"/>
                </a:lnTo>
                <a:lnTo>
                  <a:pt x="4227062" y="733269"/>
                </a:lnTo>
                <a:lnTo>
                  <a:pt x="4227062" y="721390"/>
                </a:lnTo>
                <a:lnTo>
                  <a:pt x="4227062" y="709351"/>
                </a:lnTo>
                <a:lnTo>
                  <a:pt x="4227062" y="685433"/>
                </a:lnTo>
                <a:lnTo>
                  <a:pt x="4227062" y="661355"/>
                </a:lnTo>
                <a:lnTo>
                  <a:pt x="4227062" y="625077"/>
                </a:lnTo>
                <a:lnTo>
                  <a:pt x="4227062" y="577080"/>
                </a:lnTo>
                <a:lnTo>
                  <a:pt x="4227062" y="541123"/>
                </a:lnTo>
                <a:lnTo>
                  <a:pt x="4227062" y="492805"/>
                </a:lnTo>
                <a:lnTo>
                  <a:pt x="4227062" y="444970"/>
                </a:lnTo>
                <a:lnTo>
                  <a:pt x="4227062" y="396973"/>
                </a:lnTo>
                <a:lnTo>
                  <a:pt x="4227062" y="348656"/>
                </a:lnTo>
                <a:lnTo>
                  <a:pt x="4227062" y="300820"/>
                </a:lnTo>
                <a:lnTo>
                  <a:pt x="4227062" y="252342"/>
                </a:lnTo>
                <a:lnTo>
                  <a:pt x="4227062" y="216545"/>
                </a:lnTo>
                <a:lnTo>
                  <a:pt x="4227062" y="180588"/>
                </a:lnTo>
                <a:lnTo>
                  <a:pt x="4227062" y="156510"/>
                </a:lnTo>
                <a:lnTo>
                  <a:pt x="4227062" y="144631"/>
                </a:lnTo>
                <a:lnTo>
                  <a:pt x="4227062" y="132271"/>
                </a:lnTo>
                <a:lnTo>
                  <a:pt x="4227062" y="120231"/>
                </a:lnTo>
                <a:lnTo>
                  <a:pt x="4227062" y="132271"/>
                </a:lnTo>
                <a:lnTo>
                  <a:pt x="4227062" y="144631"/>
                </a:lnTo>
                <a:lnTo>
                  <a:pt x="4227062" y="156510"/>
                </a:lnTo>
                <a:lnTo>
                  <a:pt x="4239088" y="192467"/>
                </a:lnTo>
                <a:lnTo>
                  <a:pt x="4239088" y="216545"/>
                </a:lnTo>
                <a:lnTo>
                  <a:pt x="4239088" y="264863"/>
                </a:lnTo>
                <a:lnTo>
                  <a:pt x="4239088" y="300820"/>
                </a:lnTo>
                <a:lnTo>
                  <a:pt x="4239088" y="348656"/>
                </a:lnTo>
                <a:lnTo>
                  <a:pt x="4239088" y="396973"/>
                </a:lnTo>
                <a:lnTo>
                  <a:pt x="4239088" y="444970"/>
                </a:lnTo>
                <a:lnTo>
                  <a:pt x="4239088" y="492805"/>
                </a:lnTo>
                <a:lnTo>
                  <a:pt x="4239088" y="541123"/>
                </a:lnTo>
                <a:lnTo>
                  <a:pt x="4239088" y="589119"/>
                </a:lnTo>
                <a:lnTo>
                  <a:pt x="4239088" y="625077"/>
                </a:lnTo>
                <a:lnTo>
                  <a:pt x="4239088" y="661355"/>
                </a:lnTo>
                <a:lnTo>
                  <a:pt x="4239088" y="685433"/>
                </a:lnTo>
                <a:lnTo>
                  <a:pt x="4239088" y="709351"/>
                </a:lnTo>
                <a:lnTo>
                  <a:pt x="4239088" y="721390"/>
                </a:lnTo>
                <a:lnTo>
                  <a:pt x="4239088" y="733269"/>
                </a:lnTo>
                <a:lnTo>
                  <a:pt x="4239088" y="721390"/>
                </a:lnTo>
                <a:lnTo>
                  <a:pt x="4239088" y="697312"/>
                </a:lnTo>
                <a:lnTo>
                  <a:pt x="4239088" y="673394"/>
                </a:lnTo>
                <a:lnTo>
                  <a:pt x="4239088" y="637116"/>
                </a:lnTo>
                <a:lnTo>
                  <a:pt x="4239088" y="601159"/>
                </a:lnTo>
                <a:lnTo>
                  <a:pt x="4239088" y="565201"/>
                </a:lnTo>
                <a:lnTo>
                  <a:pt x="4251114" y="517205"/>
                </a:lnTo>
                <a:lnTo>
                  <a:pt x="4251114" y="468888"/>
                </a:lnTo>
                <a:lnTo>
                  <a:pt x="4251114" y="420891"/>
                </a:lnTo>
                <a:lnTo>
                  <a:pt x="4251114" y="372574"/>
                </a:lnTo>
                <a:lnTo>
                  <a:pt x="4251114" y="324738"/>
                </a:lnTo>
                <a:lnTo>
                  <a:pt x="4251114" y="276741"/>
                </a:lnTo>
                <a:lnTo>
                  <a:pt x="4251114" y="240463"/>
                </a:lnTo>
                <a:lnTo>
                  <a:pt x="4251114" y="204506"/>
                </a:lnTo>
                <a:lnTo>
                  <a:pt x="4251114" y="168549"/>
                </a:lnTo>
                <a:lnTo>
                  <a:pt x="4251114" y="144631"/>
                </a:lnTo>
                <a:lnTo>
                  <a:pt x="4251114" y="132271"/>
                </a:lnTo>
                <a:lnTo>
                  <a:pt x="4251114" y="156510"/>
                </a:lnTo>
                <a:lnTo>
                  <a:pt x="4251114" y="168549"/>
                </a:lnTo>
                <a:lnTo>
                  <a:pt x="4251114" y="204506"/>
                </a:lnTo>
                <a:lnTo>
                  <a:pt x="4251114" y="240463"/>
                </a:lnTo>
                <a:lnTo>
                  <a:pt x="4251114" y="276741"/>
                </a:lnTo>
                <a:lnTo>
                  <a:pt x="4251114" y="324738"/>
                </a:lnTo>
                <a:lnTo>
                  <a:pt x="4251114" y="372574"/>
                </a:lnTo>
                <a:lnTo>
                  <a:pt x="4251114" y="420891"/>
                </a:lnTo>
                <a:lnTo>
                  <a:pt x="4251114" y="468888"/>
                </a:lnTo>
                <a:lnTo>
                  <a:pt x="4251114" y="517205"/>
                </a:lnTo>
                <a:lnTo>
                  <a:pt x="4262980" y="565201"/>
                </a:lnTo>
                <a:lnTo>
                  <a:pt x="4262980" y="601159"/>
                </a:lnTo>
                <a:lnTo>
                  <a:pt x="4262980" y="637116"/>
                </a:lnTo>
                <a:lnTo>
                  <a:pt x="4262980" y="673394"/>
                </a:lnTo>
                <a:lnTo>
                  <a:pt x="4262980" y="697312"/>
                </a:lnTo>
                <a:lnTo>
                  <a:pt x="4262980" y="721390"/>
                </a:lnTo>
                <a:lnTo>
                  <a:pt x="4262980" y="709351"/>
                </a:lnTo>
                <a:lnTo>
                  <a:pt x="4262980" y="685433"/>
                </a:lnTo>
                <a:lnTo>
                  <a:pt x="4262980" y="649476"/>
                </a:lnTo>
                <a:lnTo>
                  <a:pt x="4262980" y="625077"/>
                </a:lnTo>
                <a:lnTo>
                  <a:pt x="4262980" y="577080"/>
                </a:lnTo>
                <a:lnTo>
                  <a:pt x="4262980" y="541123"/>
                </a:lnTo>
                <a:lnTo>
                  <a:pt x="4262980" y="492805"/>
                </a:lnTo>
                <a:lnTo>
                  <a:pt x="4262980" y="444970"/>
                </a:lnTo>
                <a:lnTo>
                  <a:pt x="4262980" y="396973"/>
                </a:lnTo>
                <a:lnTo>
                  <a:pt x="4262980" y="348656"/>
                </a:lnTo>
                <a:lnTo>
                  <a:pt x="4262980" y="300820"/>
                </a:lnTo>
                <a:lnTo>
                  <a:pt x="4262980" y="252342"/>
                </a:lnTo>
                <a:lnTo>
                  <a:pt x="4262980" y="216545"/>
                </a:lnTo>
                <a:lnTo>
                  <a:pt x="4262980" y="180588"/>
                </a:lnTo>
                <a:lnTo>
                  <a:pt x="4275006" y="156510"/>
                </a:lnTo>
                <a:lnTo>
                  <a:pt x="4275006" y="144631"/>
                </a:lnTo>
                <a:lnTo>
                  <a:pt x="4275006" y="132271"/>
                </a:lnTo>
                <a:lnTo>
                  <a:pt x="4275006" y="144631"/>
                </a:lnTo>
                <a:lnTo>
                  <a:pt x="4275006" y="168549"/>
                </a:lnTo>
                <a:lnTo>
                  <a:pt x="4275006" y="192467"/>
                </a:lnTo>
                <a:lnTo>
                  <a:pt x="4275006" y="228424"/>
                </a:lnTo>
                <a:lnTo>
                  <a:pt x="4275006" y="264863"/>
                </a:lnTo>
                <a:lnTo>
                  <a:pt x="4275006" y="312699"/>
                </a:lnTo>
                <a:lnTo>
                  <a:pt x="4275006" y="360695"/>
                </a:lnTo>
                <a:lnTo>
                  <a:pt x="4275006" y="409012"/>
                </a:lnTo>
                <a:lnTo>
                  <a:pt x="4275006" y="456848"/>
                </a:lnTo>
                <a:lnTo>
                  <a:pt x="4275006" y="504845"/>
                </a:lnTo>
                <a:lnTo>
                  <a:pt x="4275006" y="553162"/>
                </a:lnTo>
                <a:lnTo>
                  <a:pt x="4275006" y="589119"/>
                </a:lnTo>
                <a:lnTo>
                  <a:pt x="4275006" y="625077"/>
                </a:lnTo>
                <a:lnTo>
                  <a:pt x="4275006" y="661355"/>
                </a:lnTo>
                <a:lnTo>
                  <a:pt x="4275006" y="685433"/>
                </a:lnTo>
                <a:lnTo>
                  <a:pt x="4275006" y="709351"/>
                </a:lnTo>
                <a:lnTo>
                  <a:pt x="4287032" y="721390"/>
                </a:lnTo>
                <a:lnTo>
                  <a:pt x="4287032" y="709351"/>
                </a:lnTo>
                <a:lnTo>
                  <a:pt x="4287032" y="685433"/>
                </a:lnTo>
                <a:lnTo>
                  <a:pt x="4287032" y="661355"/>
                </a:lnTo>
                <a:lnTo>
                  <a:pt x="4287032" y="625077"/>
                </a:lnTo>
                <a:lnTo>
                  <a:pt x="4287032" y="589119"/>
                </a:lnTo>
                <a:lnTo>
                  <a:pt x="4287032" y="541123"/>
                </a:lnTo>
                <a:lnTo>
                  <a:pt x="4287032" y="504845"/>
                </a:lnTo>
                <a:lnTo>
                  <a:pt x="4287032" y="456848"/>
                </a:lnTo>
                <a:lnTo>
                  <a:pt x="4287032" y="409012"/>
                </a:lnTo>
                <a:lnTo>
                  <a:pt x="4287032" y="348656"/>
                </a:lnTo>
                <a:lnTo>
                  <a:pt x="4287032" y="312699"/>
                </a:lnTo>
                <a:lnTo>
                  <a:pt x="4287032" y="264863"/>
                </a:lnTo>
                <a:lnTo>
                  <a:pt x="4287032" y="228424"/>
                </a:lnTo>
                <a:lnTo>
                  <a:pt x="4287032" y="192467"/>
                </a:lnTo>
                <a:lnTo>
                  <a:pt x="4287032" y="168549"/>
                </a:lnTo>
                <a:lnTo>
                  <a:pt x="4287032" y="144631"/>
                </a:lnTo>
                <a:lnTo>
                  <a:pt x="4287032" y="132271"/>
                </a:lnTo>
                <a:lnTo>
                  <a:pt x="4287032" y="144631"/>
                </a:lnTo>
                <a:lnTo>
                  <a:pt x="4287032" y="168549"/>
                </a:lnTo>
                <a:lnTo>
                  <a:pt x="4287032" y="192467"/>
                </a:lnTo>
                <a:lnTo>
                  <a:pt x="4299379" y="228424"/>
                </a:lnTo>
                <a:lnTo>
                  <a:pt x="4299379" y="264863"/>
                </a:lnTo>
                <a:lnTo>
                  <a:pt x="4299379" y="300820"/>
                </a:lnTo>
                <a:lnTo>
                  <a:pt x="4299379" y="348656"/>
                </a:lnTo>
                <a:lnTo>
                  <a:pt x="4299379" y="396973"/>
                </a:lnTo>
                <a:lnTo>
                  <a:pt x="4299379" y="444970"/>
                </a:lnTo>
                <a:lnTo>
                  <a:pt x="4299379" y="492805"/>
                </a:lnTo>
                <a:lnTo>
                  <a:pt x="4299379" y="541123"/>
                </a:lnTo>
                <a:lnTo>
                  <a:pt x="4299379" y="589119"/>
                </a:lnTo>
                <a:lnTo>
                  <a:pt x="4299379" y="625077"/>
                </a:lnTo>
                <a:lnTo>
                  <a:pt x="4299379" y="661355"/>
                </a:lnTo>
                <a:lnTo>
                  <a:pt x="4299379" y="685433"/>
                </a:lnTo>
                <a:lnTo>
                  <a:pt x="4299379" y="709351"/>
                </a:lnTo>
                <a:lnTo>
                  <a:pt x="4299379" y="721390"/>
                </a:lnTo>
                <a:lnTo>
                  <a:pt x="4299379" y="709351"/>
                </a:lnTo>
                <a:lnTo>
                  <a:pt x="4299379" y="685433"/>
                </a:lnTo>
                <a:lnTo>
                  <a:pt x="4299379" y="661355"/>
                </a:lnTo>
                <a:lnTo>
                  <a:pt x="4299379" y="625077"/>
                </a:lnTo>
                <a:lnTo>
                  <a:pt x="4299379" y="589119"/>
                </a:lnTo>
                <a:lnTo>
                  <a:pt x="4299379" y="553162"/>
                </a:lnTo>
                <a:lnTo>
                  <a:pt x="4299379" y="504845"/>
                </a:lnTo>
                <a:lnTo>
                  <a:pt x="4311405" y="456848"/>
                </a:lnTo>
                <a:lnTo>
                  <a:pt x="4311405" y="409012"/>
                </a:lnTo>
                <a:lnTo>
                  <a:pt x="4311405" y="360695"/>
                </a:lnTo>
                <a:lnTo>
                  <a:pt x="4311405" y="312699"/>
                </a:lnTo>
                <a:lnTo>
                  <a:pt x="4311405" y="264863"/>
                </a:lnTo>
                <a:lnTo>
                  <a:pt x="4311405" y="228424"/>
                </a:lnTo>
                <a:lnTo>
                  <a:pt x="4311405" y="192467"/>
                </a:lnTo>
                <a:lnTo>
                  <a:pt x="4311405" y="168549"/>
                </a:lnTo>
                <a:lnTo>
                  <a:pt x="4311405" y="144631"/>
                </a:lnTo>
                <a:lnTo>
                  <a:pt x="4311405" y="132271"/>
                </a:lnTo>
                <a:lnTo>
                  <a:pt x="4311405" y="144631"/>
                </a:lnTo>
                <a:lnTo>
                  <a:pt x="4311405" y="168549"/>
                </a:lnTo>
                <a:lnTo>
                  <a:pt x="4311405" y="192467"/>
                </a:lnTo>
                <a:lnTo>
                  <a:pt x="4311405" y="228424"/>
                </a:lnTo>
                <a:lnTo>
                  <a:pt x="4311405" y="264863"/>
                </a:lnTo>
                <a:lnTo>
                  <a:pt x="4311405" y="300820"/>
                </a:lnTo>
                <a:lnTo>
                  <a:pt x="4311405" y="348656"/>
                </a:lnTo>
                <a:lnTo>
                  <a:pt x="4311405" y="396973"/>
                </a:lnTo>
                <a:lnTo>
                  <a:pt x="4311405" y="444970"/>
                </a:lnTo>
                <a:lnTo>
                  <a:pt x="4311405" y="492805"/>
                </a:lnTo>
                <a:lnTo>
                  <a:pt x="4311405" y="541123"/>
                </a:lnTo>
                <a:lnTo>
                  <a:pt x="4323431" y="589119"/>
                </a:lnTo>
                <a:lnTo>
                  <a:pt x="4323431" y="625077"/>
                </a:lnTo>
                <a:lnTo>
                  <a:pt x="4323431" y="661355"/>
                </a:lnTo>
                <a:lnTo>
                  <a:pt x="4323431" y="685433"/>
                </a:lnTo>
                <a:lnTo>
                  <a:pt x="4323431" y="709351"/>
                </a:lnTo>
                <a:lnTo>
                  <a:pt x="4323431" y="721390"/>
                </a:lnTo>
                <a:lnTo>
                  <a:pt x="4323431" y="709351"/>
                </a:lnTo>
                <a:lnTo>
                  <a:pt x="4323431" y="685433"/>
                </a:lnTo>
                <a:lnTo>
                  <a:pt x="4323431" y="661355"/>
                </a:lnTo>
                <a:lnTo>
                  <a:pt x="4323431" y="625077"/>
                </a:lnTo>
                <a:lnTo>
                  <a:pt x="4323431" y="589119"/>
                </a:lnTo>
                <a:lnTo>
                  <a:pt x="4323431" y="541123"/>
                </a:lnTo>
                <a:lnTo>
                  <a:pt x="4323431" y="492805"/>
                </a:lnTo>
                <a:lnTo>
                  <a:pt x="4323431" y="444970"/>
                </a:lnTo>
                <a:lnTo>
                  <a:pt x="4323431" y="396973"/>
                </a:lnTo>
                <a:lnTo>
                  <a:pt x="4323431" y="348656"/>
                </a:lnTo>
                <a:lnTo>
                  <a:pt x="4323431" y="300820"/>
                </a:lnTo>
                <a:lnTo>
                  <a:pt x="4323431" y="264863"/>
                </a:lnTo>
                <a:lnTo>
                  <a:pt x="4323431" y="228424"/>
                </a:lnTo>
                <a:lnTo>
                  <a:pt x="4323431" y="192467"/>
                </a:lnTo>
                <a:lnTo>
                  <a:pt x="4323431" y="168549"/>
                </a:lnTo>
                <a:lnTo>
                  <a:pt x="4335297" y="144631"/>
                </a:lnTo>
                <a:lnTo>
                  <a:pt x="4335297" y="132271"/>
                </a:lnTo>
                <a:lnTo>
                  <a:pt x="4335297" y="144631"/>
                </a:lnTo>
                <a:lnTo>
                  <a:pt x="4335297" y="168549"/>
                </a:lnTo>
                <a:lnTo>
                  <a:pt x="4335297" y="192467"/>
                </a:lnTo>
                <a:lnTo>
                  <a:pt x="4335297" y="228424"/>
                </a:lnTo>
                <a:lnTo>
                  <a:pt x="4335297" y="276741"/>
                </a:lnTo>
                <a:lnTo>
                  <a:pt x="4335297" y="312699"/>
                </a:lnTo>
                <a:lnTo>
                  <a:pt x="4335297" y="360695"/>
                </a:lnTo>
                <a:lnTo>
                  <a:pt x="4335297" y="409012"/>
                </a:lnTo>
                <a:lnTo>
                  <a:pt x="4335297" y="456848"/>
                </a:lnTo>
                <a:lnTo>
                  <a:pt x="4335297" y="504845"/>
                </a:lnTo>
                <a:lnTo>
                  <a:pt x="4335297" y="553162"/>
                </a:lnTo>
                <a:lnTo>
                  <a:pt x="4335297" y="601159"/>
                </a:lnTo>
                <a:lnTo>
                  <a:pt x="4335297" y="637116"/>
                </a:lnTo>
                <a:lnTo>
                  <a:pt x="4335297" y="661355"/>
                </a:lnTo>
                <a:lnTo>
                  <a:pt x="4335297" y="685433"/>
                </a:lnTo>
                <a:lnTo>
                  <a:pt x="4335297" y="709351"/>
                </a:lnTo>
                <a:lnTo>
                  <a:pt x="4335297" y="721390"/>
                </a:lnTo>
                <a:lnTo>
                  <a:pt x="4335297" y="709351"/>
                </a:lnTo>
                <a:lnTo>
                  <a:pt x="4347323" y="697312"/>
                </a:lnTo>
                <a:lnTo>
                  <a:pt x="4347323" y="673394"/>
                </a:lnTo>
                <a:lnTo>
                  <a:pt x="4347323" y="649476"/>
                </a:lnTo>
                <a:lnTo>
                  <a:pt x="4347323" y="613037"/>
                </a:lnTo>
                <a:lnTo>
                  <a:pt x="4347323" y="577080"/>
                </a:lnTo>
                <a:lnTo>
                  <a:pt x="4347323" y="529244"/>
                </a:lnTo>
                <a:lnTo>
                  <a:pt x="4347323" y="480927"/>
                </a:lnTo>
                <a:lnTo>
                  <a:pt x="4347323" y="432930"/>
                </a:lnTo>
                <a:lnTo>
                  <a:pt x="4347323" y="384613"/>
                </a:lnTo>
                <a:lnTo>
                  <a:pt x="4347323" y="336616"/>
                </a:lnTo>
                <a:lnTo>
                  <a:pt x="4347323" y="288781"/>
                </a:lnTo>
                <a:lnTo>
                  <a:pt x="4347323" y="252342"/>
                </a:lnTo>
                <a:lnTo>
                  <a:pt x="4347323" y="216545"/>
                </a:lnTo>
                <a:lnTo>
                  <a:pt x="4347323" y="180588"/>
                </a:lnTo>
                <a:lnTo>
                  <a:pt x="4347323" y="156510"/>
                </a:lnTo>
                <a:lnTo>
                  <a:pt x="4347323" y="144631"/>
                </a:lnTo>
                <a:lnTo>
                  <a:pt x="4347323" y="132271"/>
                </a:lnTo>
                <a:lnTo>
                  <a:pt x="4347323" y="144631"/>
                </a:lnTo>
                <a:lnTo>
                  <a:pt x="4347323" y="156510"/>
                </a:lnTo>
                <a:lnTo>
                  <a:pt x="4347323" y="180588"/>
                </a:lnTo>
                <a:lnTo>
                  <a:pt x="4347323" y="216545"/>
                </a:lnTo>
                <a:lnTo>
                  <a:pt x="4347323" y="252342"/>
                </a:lnTo>
                <a:lnTo>
                  <a:pt x="4359349" y="288781"/>
                </a:lnTo>
                <a:lnTo>
                  <a:pt x="4359349" y="336616"/>
                </a:lnTo>
                <a:lnTo>
                  <a:pt x="4359349" y="384613"/>
                </a:lnTo>
                <a:lnTo>
                  <a:pt x="4359349" y="432930"/>
                </a:lnTo>
                <a:lnTo>
                  <a:pt x="4359349" y="480927"/>
                </a:lnTo>
                <a:lnTo>
                  <a:pt x="4359349" y="529244"/>
                </a:lnTo>
                <a:lnTo>
                  <a:pt x="4359349" y="565201"/>
                </a:lnTo>
                <a:lnTo>
                  <a:pt x="4359349" y="613037"/>
                </a:lnTo>
                <a:lnTo>
                  <a:pt x="4359349" y="649476"/>
                </a:lnTo>
                <a:lnTo>
                  <a:pt x="4359349" y="673394"/>
                </a:lnTo>
                <a:lnTo>
                  <a:pt x="4359349" y="697312"/>
                </a:lnTo>
                <a:lnTo>
                  <a:pt x="4359349" y="709351"/>
                </a:lnTo>
                <a:lnTo>
                  <a:pt x="4359349" y="721390"/>
                </a:lnTo>
                <a:lnTo>
                  <a:pt x="4359349" y="709351"/>
                </a:lnTo>
                <a:lnTo>
                  <a:pt x="4359349" y="685433"/>
                </a:lnTo>
                <a:lnTo>
                  <a:pt x="4359349" y="661355"/>
                </a:lnTo>
                <a:lnTo>
                  <a:pt x="4359349" y="637116"/>
                </a:lnTo>
                <a:lnTo>
                  <a:pt x="4359349" y="601159"/>
                </a:lnTo>
                <a:lnTo>
                  <a:pt x="4359349" y="553162"/>
                </a:lnTo>
                <a:lnTo>
                  <a:pt x="4359349" y="504845"/>
                </a:lnTo>
                <a:lnTo>
                  <a:pt x="4359349" y="456848"/>
                </a:lnTo>
                <a:lnTo>
                  <a:pt x="4359349" y="409012"/>
                </a:lnTo>
                <a:lnTo>
                  <a:pt x="4371375" y="360695"/>
                </a:lnTo>
                <a:lnTo>
                  <a:pt x="4371375" y="312699"/>
                </a:lnTo>
                <a:lnTo>
                  <a:pt x="4371375" y="276741"/>
                </a:lnTo>
                <a:lnTo>
                  <a:pt x="4371375" y="228424"/>
                </a:lnTo>
                <a:lnTo>
                  <a:pt x="4371375" y="204506"/>
                </a:lnTo>
                <a:lnTo>
                  <a:pt x="4371375" y="168549"/>
                </a:lnTo>
                <a:lnTo>
                  <a:pt x="4371375" y="156510"/>
                </a:lnTo>
                <a:lnTo>
                  <a:pt x="4371375" y="144631"/>
                </a:lnTo>
                <a:lnTo>
                  <a:pt x="4371375" y="132271"/>
                </a:lnTo>
                <a:lnTo>
                  <a:pt x="4371375" y="144631"/>
                </a:lnTo>
                <a:lnTo>
                  <a:pt x="4371375" y="156510"/>
                </a:lnTo>
                <a:lnTo>
                  <a:pt x="4371375" y="168549"/>
                </a:lnTo>
                <a:lnTo>
                  <a:pt x="4371375" y="192467"/>
                </a:lnTo>
                <a:lnTo>
                  <a:pt x="4371375" y="228424"/>
                </a:lnTo>
                <a:lnTo>
                  <a:pt x="4371375" y="264863"/>
                </a:lnTo>
                <a:lnTo>
                  <a:pt x="4371375" y="312699"/>
                </a:lnTo>
                <a:lnTo>
                  <a:pt x="4371375" y="360695"/>
                </a:lnTo>
                <a:lnTo>
                  <a:pt x="4371375" y="409012"/>
                </a:lnTo>
                <a:lnTo>
                  <a:pt x="4371375" y="456848"/>
                </a:lnTo>
                <a:lnTo>
                  <a:pt x="4371375" y="504845"/>
                </a:lnTo>
                <a:lnTo>
                  <a:pt x="4371375" y="553162"/>
                </a:lnTo>
                <a:lnTo>
                  <a:pt x="4371375" y="589119"/>
                </a:lnTo>
                <a:lnTo>
                  <a:pt x="4371375" y="625077"/>
                </a:lnTo>
                <a:lnTo>
                  <a:pt x="4371375" y="661355"/>
                </a:lnTo>
                <a:lnTo>
                  <a:pt x="4383241" y="685433"/>
                </a:lnTo>
                <a:lnTo>
                  <a:pt x="4383241" y="709351"/>
                </a:lnTo>
                <a:lnTo>
                  <a:pt x="4383241" y="721390"/>
                </a:lnTo>
                <a:lnTo>
                  <a:pt x="4383241" y="709351"/>
                </a:lnTo>
                <a:lnTo>
                  <a:pt x="4383241" y="697312"/>
                </a:lnTo>
                <a:lnTo>
                  <a:pt x="4383241" y="673394"/>
                </a:lnTo>
                <a:lnTo>
                  <a:pt x="4383241" y="649476"/>
                </a:lnTo>
                <a:lnTo>
                  <a:pt x="4383241" y="613037"/>
                </a:lnTo>
                <a:lnTo>
                  <a:pt x="4383241" y="565201"/>
                </a:lnTo>
                <a:lnTo>
                  <a:pt x="4383241" y="529244"/>
                </a:lnTo>
                <a:lnTo>
                  <a:pt x="4383241" y="480927"/>
                </a:lnTo>
                <a:lnTo>
                  <a:pt x="4383241" y="432930"/>
                </a:lnTo>
                <a:lnTo>
                  <a:pt x="4383241" y="384613"/>
                </a:lnTo>
                <a:lnTo>
                  <a:pt x="4383241" y="336616"/>
                </a:lnTo>
                <a:lnTo>
                  <a:pt x="4383241" y="288781"/>
                </a:lnTo>
                <a:lnTo>
                  <a:pt x="4383241" y="252342"/>
                </a:lnTo>
                <a:lnTo>
                  <a:pt x="4383241" y="216545"/>
                </a:lnTo>
                <a:lnTo>
                  <a:pt x="4383241" y="180588"/>
                </a:lnTo>
                <a:lnTo>
                  <a:pt x="4383241" y="156510"/>
                </a:lnTo>
                <a:lnTo>
                  <a:pt x="4383241" y="144631"/>
                </a:lnTo>
                <a:lnTo>
                  <a:pt x="4383241" y="132271"/>
                </a:lnTo>
                <a:lnTo>
                  <a:pt x="4395267" y="144631"/>
                </a:lnTo>
                <a:lnTo>
                  <a:pt x="4395267" y="168549"/>
                </a:lnTo>
                <a:lnTo>
                  <a:pt x="4395267" y="192467"/>
                </a:lnTo>
                <a:lnTo>
                  <a:pt x="4395267" y="216545"/>
                </a:lnTo>
                <a:lnTo>
                  <a:pt x="4395267" y="252342"/>
                </a:lnTo>
                <a:lnTo>
                  <a:pt x="4395267" y="300820"/>
                </a:lnTo>
                <a:lnTo>
                  <a:pt x="4395267" y="348656"/>
                </a:lnTo>
                <a:lnTo>
                  <a:pt x="4395267" y="396973"/>
                </a:lnTo>
                <a:lnTo>
                  <a:pt x="4395267" y="444970"/>
                </a:lnTo>
                <a:lnTo>
                  <a:pt x="4395267" y="492805"/>
                </a:lnTo>
                <a:lnTo>
                  <a:pt x="4395267" y="541123"/>
                </a:lnTo>
                <a:lnTo>
                  <a:pt x="4395267" y="577080"/>
                </a:lnTo>
                <a:lnTo>
                  <a:pt x="4395267" y="625077"/>
                </a:lnTo>
                <a:lnTo>
                  <a:pt x="4395267" y="649476"/>
                </a:lnTo>
                <a:lnTo>
                  <a:pt x="4395267" y="685433"/>
                </a:lnTo>
                <a:lnTo>
                  <a:pt x="4395267" y="697312"/>
                </a:lnTo>
                <a:lnTo>
                  <a:pt x="4395267" y="709351"/>
                </a:lnTo>
                <a:lnTo>
                  <a:pt x="4395267" y="721390"/>
                </a:lnTo>
                <a:lnTo>
                  <a:pt x="4395267" y="709351"/>
                </a:lnTo>
                <a:lnTo>
                  <a:pt x="4395267" y="697312"/>
                </a:lnTo>
                <a:lnTo>
                  <a:pt x="4395267" y="685433"/>
                </a:lnTo>
                <a:lnTo>
                  <a:pt x="4395267" y="649476"/>
                </a:lnTo>
                <a:lnTo>
                  <a:pt x="4395267" y="613037"/>
                </a:lnTo>
                <a:lnTo>
                  <a:pt x="4407294" y="577080"/>
                </a:lnTo>
                <a:lnTo>
                  <a:pt x="4407294" y="541123"/>
                </a:lnTo>
                <a:lnTo>
                  <a:pt x="4407294" y="492805"/>
                </a:lnTo>
                <a:lnTo>
                  <a:pt x="4407294" y="444970"/>
                </a:lnTo>
                <a:lnTo>
                  <a:pt x="4407294" y="396973"/>
                </a:lnTo>
                <a:lnTo>
                  <a:pt x="4407294" y="348656"/>
                </a:lnTo>
                <a:lnTo>
                  <a:pt x="4407294" y="300820"/>
                </a:lnTo>
                <a:lnTo>
                  <a:pt x="4407294" y="252342"/>
                </a:lnTo>
                <a:lnTo>
                  <a:pt x="4407294" y="216545"/>
                </a:lnTo>
                <a:lnTo>
                  <a:pt x="4407294" y="192467"/>
                </a:lnTo>
                <a:lnTo>
                  <a:pt x="4407294" y="168549"/>
                </a:lnTo>
                <a:lnTo>
                  <a:pt x="4407294" y="144631"/>
                </a:lnTo>
                <a:lnTo>
                  <a:pt x="4407294" y="168549"/>
                </a:lnTo>
                <a:lnTo>
                  <a:pt x="4407294" y="180588"/>
                </a:lnTo>
                <a:lnTo>
                  <a:pt x="4407294" y="216545"/>
                </a:lnTo>
                <a:lnTo>
                  <a:pt x="4407294" y="252342"/>
                </a:lnTo>
                <a:lnTo>
                  <a:pt x="4407294" y="288781"/>
                </a:lnTo>
                <a:lnTo>
                  <a:pt x="4407294" y="336616"/>
                </a:lnTo>
                <a:lnTo>
                  <a:pt x="4407294" y="384613"/>
                </a:lnTo>
                <a:lnTo>
                  <a:pt x="4407294" y="432930"/>
                </a:lnTo>
                <a:lnTo>
                  <a:pt x="4419320" y="480927"/>
                </a:lnTo>
                <a:lnTo>
                  <a:pt x="4419320" y="529244"/>
                </a:lnTo>
                <a:lnTo>
                  <a:pt x="4419320" y="577080"/>
                </a:lnTo>
                <a:lnTo>
                  <a:pt x="4419320" y="613037"/>
                </a:lnTo>
                <a:lnTo>
                  <a:pt x="4419320" y="649476"/>
                </a:lnTo>
                <a:lnTo>
                  <a:pt x="4419320" y="673394"/>
                </a:lnTo>
                <a:lnTo>
                  <a:pt x="4419320" y="697312"/>
                </a:lnTo>
                <a:lnTo>
                  <a:pt x="4419320" y="709351"/>
                </a:lnTo>
                <a:lnTo>
                  <a:pt x="4419320" y="697312"/>
                </a:lnTo>
                <a:lnTo>
                  <a:pt x="4419320" y="685433"/>
                </a:lnTo>
                <a:lnTo>
                  <a:pt x="4419320" y="649476"/>
                </a:lnTo>
                <a:lnTo>
                  <a:pt x="4419320" y="625077"/>
                </a:lnTo>
                <a:lnTo>
                  <a:pt x="4419320" y="577080"/>
                </a:lnTo>
                <a:lnTo>
                  <a:pt x="4419320" y="541123"/>
                </a:lnTo>
                <a:lnTo>
                  <a:pt x="4419320" y="492805"/>
                </a:lnTo>
                <a:lnTo>
                  <a:pt x="4419320" y="444970"/>
                </a:lnTo>
                <a:lnTo>
                  <a:pt x="4419320" y="396973"/>
                </a:lnTo>
                <a:lnTo>
                  <a:pt x="4419320" y="348656"/>
                </a:lnTo>
                <a:lnTo>
                  <a:pt x="4419320" y="300820"/>
                </a:lnTo>
                <a:lnTo>
                  <a:pt x="4419320" y="264863"/>
                </a:lnTo>
                <a:lnTo>
                  <a:pt x="4419320" y="216545"/>
                </a:lnTo>
                <a:lnTo>
                  <a:pt x="4431346" y="192467"/>
                </a:lnTo>
                <a:lnTo>
                  <a:pt x="4431346" y="168549"/>
                </a:lnTo>
                <a:lnTo>
                  <a:pt x="4431346" y="144631"/>
                </a:lnTo>
                <a:lnTo>
                  <a:pt x="4431346" y="168549"/>
                </a:lnTo>
                <a:lnTo>
                  <a:pt x="4431346" y="192467"/>
                </a:lnTo>
                <a:lnTo>
                  <a:pt x="4431346" y="216545"/>
                </a:lnTo>
                <a:lnTo>
                  <a:pt x="4431346" y="252342"/>
                </a:lnTo>
                <a:lnTo>
                  <a:pt x="4431346" y="300820"/>
                </a:lnTo>
                <a:lnTo>
                  <a:pt x="4431346" y="336616"/>
                </a:lnTo>
                <a:lnTo>
                  <a:pt x="4431346" y="384613"/>
                </a:lnTo>
                <a:lnTo>
                  <a:pt x="4431346" y="432930"/>
                </a:lnTo>
                <a:lnTo>
                  <a:pt x="4431346" y="480927"/>
                </a:lnTo>
                <a:lnTo>
                  <a:pt x="4431346" y="529244"/>
                </a:lnTo>
                <a:lnTo>
                  <a:pt x="4431346" y="577080"/>
                </a:lnTo>
                <a:lnTo>
                  <a:pt x="4431346" y="613037"/>
                </a:lnTo>
                <a:lnTo>
                  <a:pt x="4431346" y="649476"/>
                </a:lnTo>
                <a:lnTo>
                  <a:pt x="4431346" y="673394"/>
                </a:lnTo>
                <a:lnTo>
                  <a:pt x="4431346" y="697312"/>
                </a:lnTo>
                <a:lnTo>
                  <a:pt x="4443212" y="709351"/>
                </a:lnTo>
                <a:lnTo>
                  <a:pt x="4443212" y="697312"/>
                </a:lnTo>
                <a:lnTo>
                  <a:pt x="4443212" y="673394"/>
                </a:lnTo>
                <a:lnTo>
                  <a:pt x="4443212" y="649476"/>
                </a:lnTo>
                <a:lnTo>
                  <a:pt x="4443212" y="613037"/>
                </a:lnTo>
                <a:lnTo>
                  <a:pt x="4443212" y="577080"/>
                </a:lnTo>
                <a:lnTo>
                  <a:pt x="4443212" y="529244"/>
                </a:lnTo>
                <a:lnTo>
                  <a:pt x="4443212" y="480927"/>
                </a:lnTo>
                <a:lnTo>
                  <a:pt x="4443212" y="432930"/>
                </a:lnTo>
                <a:lnTo>
                  <a:pt x="4443212" y="384613"/>
                </a:lnTo>
                <a:lnTo>
                  <a:pt x="4443212" y="336616"/>
                </a:lnTo>
                <a:lnTo>
                  <a:pt x="4443212" y="300820"/>
                </a:lnTo>
                <a:lnTo>
                  <a:pt x="4443212" y="252342"/>
                </a:lnTo>
                <a:lnTo>
                  <a:pt x="4443212" y="216545"/>
                </a:lnTo>
                <a:lnTo>
                  <a:pt x="4443212" y="192467"/>
                </a:lnTo>
                <a:lnTo>
                  <a:pt x="4443212" y="168549"/>
                </a:lnTo>
                <a:lnTo>
                  <a:pt x="4443212" y="144631"/>
                </a:lnTo>
                <a:lnTo>
                  <a:pt x="4443212" y="156510"/>
                </a:lnTo>
                <a:lnTo>
                  <a:pt x="4443212" y="168549"/>
                </a:lnTo>
                <a:lnTo>
                  <a:pt x="4443212" y="192467"/>
                </a:lnTo>
                <a:lnTo>
                  <a:pt x="4443212" y="228424"/>
                </a:lnTo>
                <a:lnTo>
                  <a:pt x="4455238" y="264863"/>
                </a:lnTo>
                <a:lnTo>
                  <a:pt x="4455238" y="300820"/>
                </a:lnTo>
                <a:lnTo>
                  <a:pt x="4455238" y="348656"/>
                </a:lnTo>
                <a:lnTo>
                  <a:pt x="4455238" y="396973"/>
                </a:lnTo>
                <a:lnTo>
                  <a:pt x="4455238" y="444970"/>
                </a:lnTo>
                <a:lnTo>
                  <a:pt x="4455238" y="492805"/>
                </a:lnTo>
                <a:lnTo>
                  <a:pt x="4455238" y="541123"/>
                </a:lnTo>
                <a:lnTo>
                  <a:pt x="4455238" y="589119"/>
                </a:lnTo>
                <a:lnTo>
                  <a:pt x="4455238" y="625077"/>
                </a:lnTo>
                <a:lnTo>
                  <a:pt x="4455238" y="649476"/>
                </a:lnTo>
                <a:lnTo>
                  <a:pt x="4455238" y="685433"/>
                </a:lnTo>
                <a:lnTo>
                  <a:pt x="4455238" y="697312"/>
                </a:lnTo>
                <a:lnTo>
                  <a:pt x="4455238" y="709351"/>
                </a:lnTo>
                <a:lnTo>
                  <a:pt x="4455238" y="697312"/>
                </a:lnTo>
                <a:lnTo>
                  <a:pt x="4455238" y="673394"/>
                </a:lnTo>
                <a:lnTo>
                  <a:pt x="4455238" y="637116"/>
                </a:lnTo>
                <a:lnTo>
                  <a:pt x="4455238" y="601159"/>
                </a:lnTo>
                <a:lnTo>
                  <a:pt x="4455238" y="565201"/>
                </a:lnTo>
                <a:lnTo>
                  <a:pt x="4455238" y="517205"/>
                </a:lnTo>
                <a:lnTo>
                  <a:pt x="4455238" y="468888"/>
                </a:lnTo>
                <a:lnTo>
                  <a:pt x="4455238" y="420891"/>
                </a:lnTo>
                <a:lnTo>
                  <a:pt x="4467264" y="372574"/>
                </a:lnTo>
                <a:lnTo>
                  <a:pt x="4467264" y="324738"/>
                </a:lnTo>
                <a:lnTo>
                  <a:pt x="4467264" y="288781"/>
                </a:lnTo>
                <a:lnTo>
                  <a:pt x="4467264" y="240463"/>
                </a:lnTo>
                <a:lnTo>
                  <a:pt x="4467264" y="204506"/>
                </a:lnTo>
                <a:lnTo>
                  <a:pt x="4467264" y="180588"/>
                </a:lnTo>
                <a:lnTo>
                  <a:pt x="4467264" y="156510"/>
                </a:lnTo>
                <a:lnTo>
                  <a:pt x="4467264" y="144631"/>
                </a:lnTo>
                <a:lnTo>
                  <a:pt x="4467264" y="156510"/>
                </a:lnTo>
                <a:lnTo>
                  <a:pt x="4467264" y="180588"/>
                </a:lnTo>
                <a:lnTo>
                  <a:pt x="4467264" y="204506"/>
                </a:lnTo>
                <a:lnTo>
                  <a:pt x="4467264" y="240463"/>
                </a:lnTo>
                <a:lnTo>
                  <a:pt x="4467264" y="276741"/>
                </a:lnTo>
                <a:lnTo>
                  <a:pt x="4467264" y="324738"/>
                </a:lnTo>
                <a:lnTo>
                  <a:pt x="4467264" y="372574"/>
                </a:lnTo>
                <a:lnTo>
                  <a:pt x="4467264" y="420891"/>
                </a:lnTo>
                <a:lnTo>
                  <a:pt x="4467264" y="468888"/>
                </a:lnTo>
                <a:lnTo>
                  <a:pt x="4467264" y="517205"/>
                </a:lnTo>
                <a:lnTo>
                  <a:pt x="4467264" y="553162"/>
                </a:lnTo>
                <a:lnTo>
                  <a:pt x="4467264" y="601159"/>
                </a:lnTo>
                <a:lnTo>
                  <a:pt x="4467264" y="637116"/>
                </a:lnTo>
                <a:lnTo>
                  <a:pt x="4479290" y="661355"/>
                </a:lnTo>
                <a:lnTo>
                  <a:pt x="4479290" y="685433"/>
                </a:lnTo>
                <a:lnTo>
                  <a:pt x="4479290" y="697312"/>
                </a:lnTo>
                <a:lnTo>
                  <a:pt x="4479290" y="709351"/>
                </a:lnTo>
                <a:lnTo>
                  <a:pt x="4479290" y="697312"/>
                </a:lnTo>
                <a:lnTo>
                  <a:pt x="4479290" y="685433"/>
                </a:lnTo>
                <a:lnTo>
                  <a:pt x="4479290" y="661355"/>
                </a:lnTo>
                <a:lnTo>
                  <a:pt x="4479290" y="625077"/>
                </a:lnTo>
                <a:lnTo>
                  <a:pt x="4479290" y="589119"/>
                </a:lnTo>
                <a:lnTo>
                  <a:pt x="4479290" y="541123"/>
                </a:lnTo>
                <a:lnTo>
                  <a:pt x="4479290" y="504845"/>
                </a:lnTo>
                <a:lnTo>
                  <a:pt x="4479290" y="456848"/>
                </a:lnTo>
                <a:lnTo>
                  <a:pt x="4479290" y="396973"/>
                </a:lnTo>
                <a:lnTo>
                  <a:pt x="4479290" y="348656"/>
                </a:lnTo>
                <a:lnTo>
                  <a:pt x="4479290" y="312699"/>
                </a:lnTo>
                <a:lnTo>
                  <a:pt x="4479290" y="264863"/>
                </a:lnTo>
                <a:lnTo>
                  <a:pt x="4479290" y="228424"/>
                </a:lnTo>
                <a:lnTo>
                  <a:pt x="4479290" y="192467"/>
                </a:lnTo>
                <a:lnTo>
                  <a:pt x="4479290" y="168549"/>
                </a:lnTo>
                <a:lnTo>
                  <a:pt x="4479290" y="156510"/>
                </a:lnTo>
                <a:lnTo>
                  <a:pt x="4479290" y="144631"/>
                </a:lnTo>
                <a:lnTo>
                  <a:pt x="4491156" y="156510"/>
                </a:lnTo>
                <a:lnTo>
                  <a:pt x="4491156" y="168549"/>
                </a:lnTo>
                <a:lnTo>
                  <a:pt x="4491156" y="192467"/>
                </a:lnTo>
                <a:lnTo>
                  <a:pt x="4491156" y="216545"/>
                </a:lnTo>
                <a:lnTo>
                  <a:pt x="4491156" y="252342"/>
                </a:lnTo>
                <a:lnTo>
                  <a:pt x="4491156" y="300820"/>
                </a:lnTo>
                <a:lnTo>
                  <a:pt x="4491156" y="348656"/>
                </a:lnTo>
                <a:lnTo>
                  <a:pt x="4491156" y="396973"/>
                </a:lnTo>
                <a:lnTo>
                  <a:pt x="4491156" y="444970"/>
                </a:lnTo>
                <a:lnTo>
                  <a:pt x="4491156" y="492805"/>
                </a:lnTo>
                <a:lnTo>
                  <a:pt x="4491156" y="541123"/>
                </a:lnTo>
                <a:lnTo>
                  <a:pt x="4491156" y="577080"/>
                </a:lnTo>
                <a:lnTo>
                  <a:pt x="4491156" y="613037"/>
                </a:lnTo>
                <a:lnTo>
                  <a:pt x="4491156" y="649476"/>
                </a:lnTo>
                <a:lnTo>
                  <a:pt x="4491156" y="673394"/>
                </a:lnTo>
                <a:lnTo>
                  <a:pt x="4491156" y="697312"/>
                </a:lnTo>
                <a:lnTo>
                  <a:pt x="4491156" y="709351"/>
                </a:lnTo>
                <a:lnTo>
                  <a:pt x="4491156" y="685433"/>
                </a:lnTo>
                <a:lnTo>
                  <a:pt x="4491156" y="673394"/>
                </a:lnTo>
                <a:lnTo>
                  <a:pt x="4491156" y="637116"/>
                </a:lnTo>
                <a:lnTo>
                  <a:pt x="4491156" y="601159"/>
                </a:lnTo>
                <a:lnTo>
                  <a:pt x="4503182" y="565201"/>
                </a:lnTo>
                <a:lnTo>
                  <a:pt x="4503182" y="517205"/>
                </a:lnTo>
                <a:lnTo>
                  <a:pt x="4503182" y="468888"/>
                </a:lnTo>
                <a:lnTo>
                  <a:pt x="4503182" y="420891"/>
                </a:lnTo>
                <a:lnTo>
                  <a:pt x="4503182" y="372574"/>
                </a:lnTo>
                <a:lnTo>
                  <a:pt x="4503182" y="324738"/>
                </a:lnTo>
                <a:lnTo>
                  <a:pt x="4503182" y="288781"/>
                </a:lnTo>
                <a:lnTo>
                  <a:pt x="4503182" y="240463"/>
                </a:lnTo>
                <a:lnTo>
                  <a:pt x="4503182" y="204506"/>
                </a:lnTo>
                <a:lnTo>
                  <a:pt x="4503182" y="180588"/>
                </a:lnTo>
                <a:lnTo>
                  <a:pt x="4503182" y="156510"/>
                </a:lnTo>
                <a:lnTo>
                  <a:pt x="4503182" y="144631"/>
                </a:lnTo>
                <a:lnTo>
                  <a:pt x="4503182" y="156510"/>
                </a:lnTo>
                <a:lnTo>
                  <a:pt x="4503182" y="180588"/>
                </a:lnTo>
                <a:lnTo>
                  <a:pt x="4503182" y="204506"/>
                </a:lnTo>
                <a:lnTo>
                  <a:pt x="4503182" y="240463"/>
                </a:lnTo>
                <a:lnTo>
                  <a:pt x="4503182" y="288781"/>
                </a:lnTo>
                <a:lnTo>
                  <a:pt x="4503182" y="324738"/>
                </a:lnTo>
                <a:lnTo>
                  <a:pt x="4503182" y="372574"/>
                </a:lnTo>
                <a:lnTo>
                  <a:pt x="4503182" y="420891"/>
                </a:lnTo>
                <a:lnTo>
                  <a:pt x="4503182" y="468888"/>
                </a:lnTo>
                <a:lnTo>
                  <a:pt x="4503182" y="517205"/>
                </a:lnTo>
                <a:lnTo>
                  <a:pt x="4515208" y="565201"/>
                </a:lnTo>
                <a:lnTo>
                  <a:pt x="4515208" y="601159"/>
                </a:lnTo>
                <a:lnTo>
                  <a:pt x="4515208" y="637116"/>
                </a:lnTo>
                <a:lnTo>
                  <a:pt x="4515208" y="673394"/>
                </a:lnTo>
                <a:lnTo>
                  <a:pt x="4515208" y="685433"/>
                </a:lnTo>
                <a:lnTo>
                  <a:pt x="4515208" y="697312"/>
                </a:lnTo>
                <a:lnTo>
                  <a:pt x="4515208" y="709351"/>
                </a:lnTo>
                <a:lnTo>
                  <a:pt x="4515208" y="697312"/>
                </a:lnTo>
                <a:lnTo>
                  <a:pt x="4515208" y="673394"/>
                </a:lnTo>
                <a:lnTo>
                  <a:pt x="4515208" y="649476"/>
                </a:lnTo>
                <a:lnTo>
                  <a:pt x="4515208" y="613037"/>
                </a:lnTo>
                <a:lnTo>
                  <a:pt x="4515208" y="577080"/>
                </a:lnTo>
                <a:lnTo>
                  <a:pt x="4515208" y="529244"/>
                </a:lnTo>
                <a:lnTo>
                  <a:pt x="4515208" y="480927"/>
                </a:lnTo>
                <a:lnTo>
                  <a:pt x="4515208" y="432930"/>
                </a:lnTo>
                <a:lnTo>
                  <a:pt x="4515208" y="384613"/>
                </a:lnTo>
                <a:lnTo>
                  <a:pt x="4515208" y="336616"/>
                </a:lnTo>
                <a:lnTo>
                  <a:pt x="4515208" y="288781"/>
                </a:lnTo>
                <a:lnTo>
                  <a:pt x="4515208" y="252342"/>
                </a:lnTo>
                <a:lnTo>
                  <a:pt x="4515208" y="216545"/>
                </a:lnTo>
                <a:lnTo>
                  <a:pt x="4515208" y="192467"/>
                </a:lnTo>
                <a:lnTo>
                  <a:pt x="4515208" y="168549"/>
                </a:lnTo>
                <a:lnTo>
                  <a:pt x="4527555" y="156510"/>
                </a:lnTo>
                <a:lnTo>
                  <a:pt x="4527555" y="144631"/>
                </a:lnTo>
                <a:lnTo>
                  <a:pt x="4527555" y="156510"/>
                </a:lnTo>
                <a:lnTo>
                  <a:pt x="4527555" y="180588"/>
                </a:lnTo>
                <a:lnTo>
                  <a:pt x="4527555" y="204506"/>
                </a:lnTo>
                <a:lnTo>
                  <a:pt x="4527555" y="240463"/>
                </a:lnTo>
                <a:lnTo>
                  <a:pt x="4527555" y="276741"/>
                </a:lnTo>
                <a:lnTo>
                  <a:pt x="4527555" y="324738"/>
                </a:lnTo>
                <a:lnTo>
                  <a:pt x="4527555" y="372574"/>
                </a:lnTo>
                <a:lnTo>
                  <a:pt x="4527555" y="420891"/>
                </a:lnTo>
                <a:lnTo>
                  <a:pt x="4527555" y="468888"/>
                </a:lnTo>
                <a:lnTo>
                  <a:pt x="4527555" y="517205"/>
                </a:lnTo>
                <a:lnTo>
                  <a:pt x="4527555" y="553162"/>
                </a:lnTo>
                <a:lnTo>
                  <a:pt x="4527555" y="601159"/>
                </a:lnTo>
                <a:lnTo>
                  <a:pt x="4527555" y="637116"/>
                </a:lnTo>
                <a:lnTo>
                  <a:pt x="4527555" y="661355"/>
                </a:lnTo>
                <a:lnTo>
                  <a:pt x="4527555" y="685433"/>
                </a:lnTo>
                <a:lnTo>
                  <a:pt x="4527555" y="697312"/>
                </a:lnTo>
                <a:lnTo>
                  <a:pt x="4527555" y="709351"/>
                </a:lnTo>
                <a:lnTo>
                  <a:pt x="4527555" y="697312"/>
                </a:lnTo>
                <a:lnTo>
                  <a:pt x="4527555" y="673394"/>
                </a:lnTo>
                <a:lnTo>
                  <a:pt x="4539581" y="649476"/>
                </a:lnTo>
                <a:lnTo>
                  <a:pt x="4539581" y="613037"/>
                </a:lnTo>
                <a:lnTo>
                  <a:pt x="4539581" y="577080"/>
                </a:lnTo>
                <a:lnTo>
                  <a:pt x="4539581" y="529244"/>
                </a:lnTo>
                <a:lnTo>
                  <a:pt x="4539581" y="492805"/>
                </a:lnTo>
                <a:lnTo>
                  <a:pt x="4539581" y="444970"/>
                </a:lnTo>
                <a:lnTo>
                  <a:pt x="4539581" y="396973"/>
                </a:lnTo>
                <a:lnTo>
                  <a:pt x="4539581" y="348656"/>
                </a:lnTo>
                <a:lnTo>
                  <a:pt x="4539581" y="300820"/>
                </a:lnTo>
                <a:lnTo>
                  <a:pt x="4539581" y="252342"/>
                </a:lnTo>
                <a:lnTo>
                  <a:pt x="4539581" y="216545"/>
                </a:lnTo>
                <a:lnTo>
                  <a:pt x="4539581" y="192467"/>
                </a:lnTo>
                <a:lnTo>
                  <a:pt x="4539581" y="168549"/>
                </a:lnTo>
                <a:lnTo>
                  <a:pt x="4539581" y="156510"/>
                </a:lnTo>
                <a:lnTo>
                  <a:pt x="4539581" y="144631"/>
                </a:lnTo>
                <a:lnTo>
                  <a:pt x="4539581" y="156510"/>
                </a:lnTo>
                <a:lnTo>
                  <a:pt x="4539581" y="180588"/>
                </a:lnTo>
                <a:lnTo>
                  <a:pt x="4539581" y="204506"/>
                </a:lnTo>
                <a:lnTo>
                  <a:pt x="4539581" y="240463"/>
                </a:lnTo>
                <a:lnTo>
                  <a:pt x="4539581" y="276741"/>
                </a:lnTo>
                <a:lnTo>
                  <a:pt x="4539581" y="324738"/>
                </a:lnTo>
                <a:lnTo>
                  <a:pt x="4539581" y="360695"/>
                </a:lnTo>
                <a:lnTo>
                  <a:pt x="4551607" y="409012"/>
                </a:lnTo>
                <a:lnTo>
                  <a:pt x="4551607" y="456848"/>
                </a:lnTo>
                <a:lnTo>
                  <a:pt x="4551607" y="504845"/>
                </a:lnTo>
                <a:lnTo>
                  <a:pt x="4551607" y="553162"/>
                </a:lnTo>
                <a:lnTo>
                  <a:pt x="4551607" y="601159"/>
                </a:lnTo>
                <a:lnTo>
                  <a:pt x="4551607" y="637116"/>
                </a:lnTo>
                <a:lnTo>
                  <a:pt x="4551607" y="661355"/>
                </a:lnTo>
                <a:lnTo>
                  <a:pt x="4551607" y="685433"/>
                </a:lnTo>
                <a:lnTo>
                  <a:pt x="4551607" y="697312"/>
                </a:lnTo>
                <a:lnTo>
                  <a:pt x="4551607" y="709351"/>
                </a:lnTo>
                <a:lnTo>
                  <a:pt x="4551607" y="697312"/>
                </a:lnTo>
                <a:lnTo>
                  <a:pt x="4551607" y="673394"/>
                </a:lnTo>
                <a:lnTo>
                  <a:pt x="4551607" y="649476"/>
                </a:lnTo>
                <a:lnTo>
                  <a:pt x="4551607" y="613037"/>
                </a:lnTo>
                <a:lnTo>
                  <a:pt x="4551607" y="577080"/>
                </a:lnTo>
                <a:lnTo>
                  <a:pt x="4551607" y="529244"/>
                </a:lnTo>
                <a:lnTo>
                  <a:pt x="4551607" y="480927"/>
                </a:lnTo>
                <a:lnTo>
                  <a:pt x="4551607" y="432930"/>
                </a:lnTo>
                <a:lnTo>
                  <a:pt x="4551607" y="384613"/>
                </a:lnTo>
                <a:lnTo>
                  <a:pt x="4551607" y="336616"/>
                </a:lnTo>
                <a:lnTo>
                  <a:pt x="4551607" y="300820"/>
                </a:lnTo>
                <a:lnTo>
                  <a:pt x="4551607" y="252342"/>
                </a:lnTo>
                <a:lnTo>
                  <a:pt x="4563473" y="216545"/>
                </a:lnTo>
                <a:lnTo>
                  <a:pt x="4563473" y="192467"/>
                </a:lnTo>
                <a:lnTo>
                  <a:pt x="4563473" y="168549"/>
                </a:lnTo>
                <a:lnTo>
                  <a:pt x="4563473" y="156510"/>
                </a:lnTo>
                <a:lnTo>
                  <a:pt x="4563473" y="144631"/>
                </a:lnTo>
                <a:lnTo>
                  <a:pt x="4563473" y="156510"/>
                </a:lnTo>
                <a:lnTo>
                  <a:pt x="4563473" y="168549"/>
                </a:lnTo>
                <a:lnTo>
                  <a:pt x="4563473" y="180588"/>
                </a:lnTo>
                <a:lnTo>
                  <a:pt x="4563473" y="204506"/>
                </a:lnTo>
                <a:lnTo>
                  <a:pt x="4563473" y="240463"/>
                </a:lnTo>
                <a:lnTo>
                  <a:pt x="4563473" y="276741"/>
                </a:lnTo>
                <a:lnTo>
                  <a:pt x="4563473" y="324738"/>
                </a:lnTo>
                <a:lnTo>
                  <a:pt x="4563473" y="372574"/>
                </a:lnTo>
                <a:lnTo>
                  <a:pt x="4563473" y="420891"/>
                </a:lnTo>
                <a:lnTo>
                  <a:pt x="4563473" y="468888"/>
                </a:lnTo>
                <a:lnTo>
                  <a:pt x="4563473" y="517205"/>
                </a:lnTo>
                <a:lnTo>
                  <a:pt x="4563473" y="565201"/>
                </a:lnTo>
                <a:lnTo>
                  <a:pt x="4563473" y="601159"/>
                </a:lnTo>
                <a:lnTo>
                  <a:pt x="4563473" y="637116"/>
                </a:lnTo>
                <a:lnTo>
                  <a:pt x="4563473" y="661355"/>
                </a:lnTo>
                <a:lnTo>
                  <a:pt x="4563473" y="685433"/>
                </a:lnTo>
                <a:lnTo>
                  <a:pt x="4563473" y="697312"/>
                </a:lnTo>
                <a:lnTo>
                  <a:pt x="4563473" y="709351"/>
                </a:lnTo>
                <a:lnTo>
                  <a:pt x="4575499" y="697312"/>
                </a:lnTo>
                <a:lnTo>
                  <a:pt x="4575499" y="685433"/>
                </a:lnTo>
                <a:lnTo>
                  <a:pt x="4575499" y="673394"/>
                </a:lnTo>
                <a:lnTo>
                  <a:pt x="4575499" y="637116"/>
                </a:lnTo>
                <a:lnTo>
                  <a:pt x="4575499" y="613037"/>
                </a:lnTo>
                <a:lnTo>
                  <a:pt x="4575499" y="565201"/>
                </a:lnTo>
                <a:lnTo>
                  <a:pt x="4575499" y="529244"/>
                </a:lnTo>
                <a:lnTo>
                  <a:pt x="4575499" y="480927"/>
                </a:lnTo>
                <a:lnTo>
                  <a:pt x="4575499" y="432930"/>
                </a:lnTo>
                <a:lnTo>
                  <a:pt x="4575499" y="384613"/>
                </a:lnTo>
                <a:lnTo>
                  <a:pt x="4575499" y="336616"/>
                </a:lnTo>
                <a:lnTo>
                  <a:pt x="4575499" y="288781"/>
                </a:lnTo>
                <a:lnTo>
                  <a:pt x="4575499" y="252342"/>
                </a:lnTo>
                <a:lnTo>
                  <a:pt x="4575499" y="216545"/>
                </a:lnTo>
                <a:lnTo>
                  <a:pt x="4575499" y="192467"/>
                </a:lnTo>
                <a:lnTo>
                  <a:pt x="4575499" y="168549"/>
                </a:lnTo>
                <a:lnTo>
                  <a:pt x="4575499" y="156510"/>
                </a:lnTo>
                <a:lnTo>
                  <a:pt x="4575499" y="144631"/>
                </a:lnTo>
                <a:lnTo>
                  <a:pt x="4575499" y="156510"/>
                </a:lnTo>
                <a:lnTo>
                  <a:pt x="4575499" y="168549"/>
                </a:lnTo>
                <a:lnTo>
                  <a:pt x="4575499" y="192467"/>
                </a:lnTo>
                <a:lnTo>
                  <a:pt x="4575499" y="216545"/>
                </a:lnTo>
                <a:lnTo>
                  <a:pt x="4575499" y="252342"/>
                </a:lnTo>
                <a:lnTo>
                  <a:pt x="4587525" y="288781"/>
                </a:lnTo>
                <a:lnTo>
                  <a:pt x="4587525" y="336616"/>
                </a:lnTo>
                <a:lnTo>
                  <a:pt x="4587525" y="384613"/>
                </a:lnTo>
                <a:lnTo>
                  <a:pt x="4587525" y="432930"/>
                </a:lnTo>
                <a:lnTo>
                  <a:pt x="4587525" y="480927"/>
                </a:lnTo>
                <a:lnTo>
                  <a:pt x="4587525" y="529244"/>
                </a:lnTo>
                <a:lnTo>
                  <a:pt x="4587525" y="565201"/>
                </a:lnTo>
                <a:lnTo>
                  <a:pt x="4587525" y="613037"/>
                </a:lnTo>
                <a:lnTo>
                  <a:pt x="4587525" y="637116"/>
                </a:lnTo>
                <a:lnTo>
                  <a:pt x="4587525" y="673394"/>
                </a:lnTo>
                <a:lnTo>
                  <a:pt x="4587525" y="685433"/>
                </a:lnTo>
                <a:lnTo>
                  <a:pt x="4587525" y="697312"/>
                </a:lnTo>
                <a:lnTo>
                  <a:pt x="4587525" y="685433"/>
                </a:lnTo>
                <a:lnTo>
                  <a:pt x="4587525" y="661355"/>
                </a:lnTo>
                <a:lnTo>
                  <a:pt x="4587525" y="625077"/>
                </a:lnTo>
                <a:lnTo>
                  <a:pt x="4587525" y="589119"/>
                </a:lnTo>
                <a:lnTo>
                  <a:pt x="4587525" y="553162"/>
                </a:lnTo>
                <a:lnTo>
                  <a:pt x="4587525" y="504845"/>
                </a:lnTo>
                <a:lnTo>
                  <a:pt x="4587525" y="456848"/>
                </a:lnTo>
                <a:lnTo>
                  <a:pt x="4587525" y="409012"/>
                </a:lnTo>
                <a:lnTo>
                  <a:pt x="4587525" y="360695"/>
                </a:lnTo>
                <a:lnTo>
                  <a:pt x="4599552" y="312699"/>
                </a:lnTo>
                <a:lnTo>
                  <a:pt x="4599552" y="276741"/>
                </a:lnTo>
                <a:lnTo>
                  <a:pt x="4599552" y="240463"/>
                </a:lnTo>
                <a:lnTo>
                  <a:pt x="4599552" y="204506"/>
                </a:lnTo>
                <a:lnTo>
                  <a:pt x="4599552" y="180588"/>
                </a:lnTo>
                <a:lnTo>
                  <a:pt x="4599552" y="168549"/>
                </a:lnTo>
                <a:lnTo>
                  <a:pt x="4599552" y="156510"/>
                </a:lnTo>
                <a:lnTo>
                  <a:pt x="4599552" y="180588"/>
                </a:lnTo>
                <a:lnTo>
                  <a:pt x="4599552" y="204506"/>
                </a:lnTo>
                <a:lnTo>
                  <a:pt x="4599552" y="228424"/>
                </a:lnTo>
                <a:lnTo>
                  <a:pt x="4599552" y="264863"/>
                </a:lnTo>
                <a:lnTo>
                  <a:pt x="4599552" y="312699"/>
                </a:lnTo>
                <a:lnTo>
                  <a:pt x="4599552" y="360695"/>
                </a:lnTo>
                <a:lnTo>
                  <a:pt x="4599552" y="409012"/>
                </a:lnTo>
                <a:lnTo>
                  <a:pt x="4599552" y="456848"/>
                </a:lnTo>
                <a:lnTo>
                  <a:pt x="4599552" y="504845"/>
                </a:lnTo>
                <a:lnTo>
                  <a:pt x="4599552" y="541123"/>
                </a:lnTo>
                <a:lnTo>
                  <a:pt x="4599552" y="589119"/>
                </a:lnTo>
                <a:lnTo>
                  <a:pt x="4599552" y="625077"/>
                </a:lnTo>
                <a:lnTo>
                  <a:pt x="4599552" y="649476"/>
                </a:lnTo>
                <a:lnTo>
                  <a:pt x="4599552" y="673394"/>
                </a:lnTo>
                <a:lnTo>
                  <a:pt x="4611417" y="697312"/>
                </a:lnTo>
                <a:lnTo>
                  <a:pt x="4611417" y="685433"/>
                </a:lnTo>
                <a:lnTo>
                  <a:pt x="4611417" y="673394"/>
                </a:lnTo>
                <a:lnTo>
                  <a:pt x="4611417" y="649476"/>
                </a:lnTo>
                <a:lnTo>
                  <a:pt x="4611417" y="613037"/>
                </a:lnTo>
                <a:lnTo>
                  <a:pt x="4611417" y="577080"/>
                </a:lnTo>
                <a:lnTo>
                  <a:pt x="4611417" y="529244"/>
                </a:lnTo>
                <a:lnTo>
                  <a:pt x="4611417" y="480927"/>
                </a:lnTo>
                <a:lnTo>
                  <a:pt x="4611417" y="432930"/>
                </a:lnTo>
                <a:lnTo>
                  <a:pt x="4611417" y="384613"/>
                </a:lnTo>
                <a:lnTo>
                  <a:pt x="4611417" y="336616"/>
                </a:lnTo>
                <a:lnTo>
                  <a:pt x="4611417" y="300820"/>
                </a:lnTo>
                <a:lnTo>
                  <a:pt x="4611417" y="252342"/>
                </a:lnTo>
                <a:lnTo>
                  <a:pt x="4611417" y="216545"/>
                </a:lnTo>
                <a:lnTo>
                  <a:pt x="4611417" y="192467"/>
                </a:lnTo>
                <a:lnTo>
                  <a:pt x="4611417" y="168549"/>
                </a:lnTo>
                <a:lnTo>
                  <a:pt x="4611417" y="156510"/>
                </a:lnTo>
                <a:lnTo>
                  <a:pt x="4611417" y="168549"/>
                </a:lnTo>
                <a:lnTo>
                  <a:pt x="4611417" y="192467"/>
                </a:lnTo>
                <a:lnTo>
                  <a:pt x="4623443" y="216545"/>
                </a:lnTo>
                <a:lnTo>
                  <a:pt x="4623443" y="252342"/>
                </a:lnTo>
                <a:lnTo>
                  <a:pt x="4623443" y="288781"/>
                </a:lnTo>
                <a:lnTo>
                  <a:pt x="4623443" y="336616"/>
                </a:lnTo>
                <a:lnTo>
                  <a:pt x="4623443" y="384613"/>
                </a:lnTo>
                <a:lnTo>
                  <a:pt x="4623443" y="432930"/>
                </a:lnTo>
                <a:lnTo>
                  <a:pt x="4623443" y="480927"/>
                </a:lnTo>
                <a:lnTo>
                  <a:pt x="4623443" y="529244"/>
                </a:lnTo>
                <a:lnTo>
                  <a:pt x="4623443" y="565201"/>
                </a:lnTo>
                <a:lnTo>
                  <a:pt x="4623443" y="613037"/>
                </a:lnTo>
                <a:lnTo>
                  <a:pt x="4623443" y="637116"/>
                </a:lnTo>
                <a:lnTo>
                  <a:pt x="4623443" y="673394"/>
                </a:lnTo>
                <a:lnTo>
                  <a:pt x="4623443" y="685433"/>
                </a:lnTo>
                <a:lnTo>
                  <a:pt x="4623443" y="697312"/>
                </a:lnTo>
                <a:lnTo>
                  <a:pt x="4623443" y="673394"/>
                </a:lnTo>
                <a:lnTo>
                  <a:pt x="4623443" y="661355"/>
                </a:lnTo>
                <a:lnTo>
                  <a:pt x="4623443" y="625077"/>
                </a:lnTo>
                <a:lnTo>
                  <a:pt x="4623443" y="589119"/>
                </a:lnTo>
                <a:lnTo>
                  <a:pt x="4623443" y="553162"/>
                </a:lnTo>
                <a:lnTo>
                  <a:pt x="4623443" y="504845"/>
                </a:lnTo>
                <a:lnTo>
                  <a:pt x="4623443" y="456848"/>
                </a:lnTo>
                <a:lnTo>
                  <a:pt x="4623443" y="409012"/>
                </a:lnTo>
                <a:lnTo>
                  <a:pt x="4635470" y="360695"/>
                </a:lnTo>
                <a:lnTo>
                  <a:pt x="4635470" y="312699"/>
                </a:lnTo>
                <a:lnTo>
                  <a:pt x="4635470" y="276741"/>
                </a:lnTo>
                <a:lnTo>
                  <a:pt x="4635470" y="240463"/>
                </a:lnTo>
                <a:lnTo>
                  <a:pt x="4635470" y="204506"/>
                </a:lnTo>
                <a:lnTo>
                  <a:pt x="4635470" y="180588"/>
                </a:lnTo>
                <a:lnTo>
                  <a:pt x="4635470" y="168549"/>
                </a:lnTo>
                <a:lnTo>
                  <a:pt x="4635470" y="156510"/>
                </a:lnTo>
                <a:lnTo>
                  <a:pt x="4635470" y="168549"/>
                </a:lnTo>
                <a:lnTo>
                  <a:pt x="4635470" y="180588"/>
                </a:lnTo>
                <a:lnTo>
                  <a:pt x="4635470" y="204506"/>
                </a:lnTo>
                <a:lnTo>
                  <a:pt x="4635470" y="240463"/>
                </a:lnTo>
                <a:lnTo>
                  <a:pt x="4635470" y="276741"/>
                </a:lnTo>
                <a:lnTo>
                  <a:pt x="4635470" y="324738"/>
                </a:lnTo>
                <a:lnTo>
                  <a:pt x="4635470" y="360695"/>
                </a:lnTo>
                <a:lnTo>
                  <a:pt x="4635470" y="409012"/>
                </a:lnTo>
                <a:lnTo>
                  <a:pt x="4635470" y="468888"/>
                </a:lnTo>
                <a:lnTo>
                  <a:pt x="4635470" y="504845"/>
                </a:lnTo>
                <a:lnTo>
                  <a:pt x="4635470" y="553162"/>
                </a:lnTo>
                <a:lnTo>
                  <a:pt x="4635470" y="601159"/>
                </a:lnTo>
                <a:lnTo>
                  <a:pt x="4635470" y="625077"/>
                </a:lnTo>
                <a:lnTo>
                  <a:pt x="4635470" y="661355"/>
                </a:lnTo>
                <a:lnTo>
                  <a:pt x="4647496" y="685433"/>
                </a:lnTo>
                <a:lnTo>
                  <a:pt x="4647496" y="697312"/>
                </a:lnTo>
                <a:lnTo>
                  <a:pt x="4647496" y="685433"/>
                </a:lnTo>
                <a:lnTo>
                  <a:pt x="4647496" y="661355"/>
                </a:lnTo>
                <a:lnTo>
                  <a:pt x="4647496" y="637116"/>
                </a:lnTo>
                <a:lnTo>
                  <a:pt x="4647496" y="601159"/>
                </a:lnTo>
                <a:lnTo>
                  <a:pt x="4647496" y="565201"/>
                </a:lnTo>
                <a:lnTo>
                  <a:pt x="4647496" y="517205"/>
                </a:lnTo>
                <a:lnTo>
                  <a:pt x="4647496" y="468888"/>
                </a:lnTo>
                <a:lnTo>
                  <a:pt x="4647496" y="420891"/>
                </a:lnTo>
                <a:lnTo>
                  <a:pt x="4647496" y="372574"/>
                </a:lnTo>
                <a:lnTo>
                  <a:pt x="4647496" y="324738"/>
                </a:lnTo>
                <a:lnTo>
                  <a:pt x="4647496" y="276741"/>
                </a:lnTo>
                <a:lnTo>
                  <a:pt x="4647496" y="240463"/>
                </a:lnTo>
                <a:lnTo>
                  <a:pt x="4647496" y="216545"/>
                </a:lnTo>
                <a:lnTo>
                  <a:pt x="4647496" y="180588"/>
                </a:lnTo>
                <a:lnTo>
                  <a:pt x="4647496" y="168549"/>
                </a:lnTo>
                <a:lnTo>
                  <a:pt x="4647496" y="156510"/>
                </a:lnTo>
                <a:lnTo>
                  <a:pt x="4647496" y="168549"/>
                </a:lnTo>
                <a:lnTo>
                  <a:pt x="4647496" y="180588"/>
                </a:lnTo>
                <a:lnTo>
                  <a:pt x="4659522" y="204506"/>
                </a:lnTo>
                <a:lnTo>
                  <a:pt x="4659522" y="228424"/>
                </a:lnTo>
                <a:lnTo>
                  <a:pt x="4659522" y="276741"/>
                </a:lnTo>
                <a:lnTo>
                  <a:pt x="4659522" y="312699"/>
                </a:lnTo>
                <a:lnTo>
                  <a:pt x="4659522" y="360695"/>
                </a:lnTo>
                <a:lnTo>
                  <a:pt x="4659522" y="409012"/>
                </a:lnTo>
                <a:lnTo>
                  <a:pt x="4659522" y="456848"/>
                </a:lnTo>
                <a:lnTo>
                  <a:pt x="4659522" y="504845"/>
                </a:lnTo>
                <a:lnTo>
                  <a:pt x="4659522" y="553162"/>
                </a:lnTo>
                <a:lnTo>
                  <a:pt x="4659522" y="589119"/>
                </a:lnTo>
                <a:lnTo>
                  <a:pt x="4659522" y="625077"/>
                </a:lnTo>
                <a:lnTo>
                  <a:pt x="4659522" y="649476"/>
                </a:lnTo>
                <a:lnTo>
                  <a:pt x="4659522" y="673394"/>
                </a:lnTo>
                <a:lnTo>
                  <a:pt x="4659522" y="697312"/>
                </a:lnTo>
                <a:lnTo>
                  <a:pt x="4659522" y="685433"/>
                </a:lnTo>
                <a:lnTo>
                  <a:pt x="4659522" y="661355"/>
                </a:lnTo>
                <a:lnTo>
                  <a:pt x="4659522" y="637116"/>
                </a:lnTo>
                <a:lnTo>
                  <a:pt x="4659522" y="601159"/>
                </a:lnTo>
                <a:lnTo>
                  <a:pt x="4659522" y="565201"/>
                </a:lnTo>
                <a:lnTo>
                  <a:pt x="4659522" y="517205"/>
                </a:lnTo>
                <a:lnTo>
                  <a:pt x="4659522" y="468888"/>
                </a:lnTo>
                <a:lnTo>
                  <a:pt x="4671388" y="420891"/>
                </a:lnTo>
                <a:lnTo>
                  <a:pt x="4671388" y="372574"/>
                </a:lnTo>
                <a:lnTo>
                  <a:pt x="4671388" y="324738"/>
                </a:lnTo>
                <a:lnTo>
                  <a:pt x="4671388" y="288781"/>
                </a:lnTo>
                <a:lnTo>
                  <a:pt x="4671388" y="252342"/>
                </a:lnTo>
                <a:lnTo>
                  <a:pt x="4671388" y="216545"/>
                </a:lnTo>
                <a:lnTo>
                  <a:pt x="4671388" y="192467"/>
                </a:lnTo>
                <a:lnTo>
                  <a:pt x="4671388" y="168549"/>
                </a:lnTo>
                <a:lnTo>
                  <a:pt x="4671388" y="156510"/>
                </a:lnTo>
                <a:lnTo>
                  <a:pt x="4671388" y="168549"/>
                </a:lnTo>
                <a:lnTo>
                  <a:pt x="4671388" y="180588"/>
                </a:lnTo>
                <a:lnTo>
                  <a:pt x="4671388" y="204506"/>
                </a:lnTo>
                <a:lnTo>
                  <a:pt x="4671388" y="228424"/>
                </a:lnTo>
                <a:lnTo>
                  <a:pt x="4671388" y="264863"/>
                </a:lnTo>
                <a:lnTo>
                  <a:pt x="4671388" y="312699"/>
                </a:lnTo>
                <a:lnTo>
                  <a:pt x="4671388" y="360695"/>
                </a:lnTo>
                <a:lnTo>
                  <a:pt x="4671388" y="409012"/>
                </a:lnTo>
                <a:lnTo>
                  <a:pt x="4671388" y="456848"/>
                </a:lnTo>
                <a:lnTo>
                  <a:pt x="4671388" y="504845"/>
                </a:lnTo>
                <a:lnTo>
                  <a:pt x="4671388" y="541123"/>
                </a:lnTo>
                <a:lnTo>
                  <a:pt x="4671388" y="589119"/>
                </a:lnTo>
                <a:lnTo>
                  <a:pt x="4671388" y="625077"/>
                </a:lnTo>
                <a:lnTo>
                  <a:pt x="4683414" y="649476"/>
                </a:lnTo>
                <a:lnTo>
                  <a:pt x="4683414" y="673394"/>
                </a:lnTo>
                <a:lnTo>
                  <a:pt x="4683414" y="685433"/>
                </a:lnTo>
                <a:lnTo>
                  <a:pt x="4683414" y="697312"/>
                </a:lnTo>
                <a:lnTo>
                  <a:pt x="4683414" y="685433"/>
                </a:lnTo>
                <a:lnTo>
                  <a:pt x="4683414" y="661355"/>
                </a:lnTo>
                <a:lnTo>
                  <a:pt x="4683414" y="637116"/>
                </a:lnTo>
                <a:lnTo>
                  <a:pt x="4683414" y="601159"/>
                </a:lnTo>
                <a:lnTo>
                  <a:pt x="4683414" y="565201"/>
                </a:lnTo>
                <a:lnTo>
                  <a:pt x="4683414" y="517205"/>
                </a:lnTo>
                <a:lnTo>
                  <a:pt x="4683414" y="468888"/>
                </a:lnTo>
                <a:lnTo>
                  <a:pt x="4683414" y="420891"/>
                </a:lnTo>
                <a:lnTo>
                  <a:pt x="4683414" y="372574"/>
                </a:lnTo>
                <a:lnTo>
                  <a:pt x="4683414" y="324738"/>
                </a:lnTo>
                <a:lnTo>
                  <a:pt x="4683414" y="288781"/>
                </a:lnTo>
                <a:lnTo>
                  <a:pt x="4683414" y="240463"/>
                </a:lnTo>
                <a:lnTo>
                  <a:pt x="4683414" y="216545"/>
                </a:lnTo>
                <a:lnTo>
                  <a:pt x="4683414" y="192467"/>
                </a:lnTo>
                <a:lnTo>
                  <a:pt x="4683414" y="168549"/>
                </a:lnTo>
                <a:lnTo>
                  <a:pt x="4683414" y="156510"/>
                </a:lnTo>
                <a:lnTo>
                  <a:pt x="4683414" y="168549"/>
                </a:lnTo>
                <a:lnTo>
                  <a:pt x="4695440" y="180588"/>
                </a:lnTo>
                <a:lnTo>
                  <a:pt x="4695440" y="204506"/>
                </a:lnTo>
                <a:lnTo>
                  <a:pt x="4695440" y="240463"/>
                </a:lnTo>
                <a:lnTo>
                  <a:pt x="4695440" y="276741"/>
                </a:lnTo>
                <a:lnTo>
                  <a:pt x="4695440" y="312699"/>
                </a:lnTo>
                <a:lnTo>
                  <a:pt x="4695440" y="360695"/>
                </a:lnTo>
                <a:lnTo>
                  <a:pt x="4695440" y="409012"/>
                </a:lnTo>
                <a:lnTo>
                  <a:pt x="4695440" y="456848"/>
                </a:lnTo>
                <a:lnTo>
                  <a:pt x="4695440" y="504845"/>
                </a:lnTo>
                <a:lnTo>
                  <a:pt x="4695440" y="553162"/>
                </a:lnTo>
                <a:lnTo>
                  <a:pt x="4695440" y="589119"/>
                </a:lnTo>
                <a:lnTo>
                  <a:pt x="4695440" y="625077"/>
                </a:lnTo>
                <a:lnTo>
                  <a:pt x="4695440" y="661355"/>
                </a:lnTo>
                <a:lnTo>
                  <a:pt x="4695440" y="673394"/>
                </a:lnTo>
                <a:lnTo>
                  <a:pt x="4695440" y="685433"/>
                </a:lnTo>
                <a:lnTo>
                  <a:pt x="4695440" y="697312"/>
                </a:lnTo>
                <a:lnTo>
                  <a:pt x="4695440" y="685433"/>
                </a:lnTo>
                <a:lnTo>
                  <a:pt x="4695440" y="673394"/>
                </a:lnTo>
                <a:lnTo>
                  <a:pt x="4695440" y="661355"/>
                </a:lnTo>
                <a:lnTo>
                  <a:pt x="4695440" y="625077"/>
                </a:lnTo>
                <a:lnTo>
                  <a:pt x="4695440" y="589119"/>
                </a:lnTo>
                <a:lnTo>
                  <a:pt x="4695440" y="553162"/>
                </a:lnTo>
                <a:lnTo>
                  <a:pt x="4695440" y="504845"/>
                </a:lnTo>
                <a:lnTo>
                  <a:pt x="4707466" y="468888"/>
                </a:lnTo>
                <a:lnTo>
                  <a:pt x="4707466" y="409012"/>
                </a:lnTo>
                <a:lnTo>
                  <a:pt x="4707466" y="360695"/>
                </a:lnTo>
                <a:lnTo>
                  <a:pt x="4707466" y="324738"/>
                </a:lnTo>
                <a:lnTo>
                  <a:pt x="4707466" y="276741"/>
                </a:lnTo>
                <a:lnTo>
                  <a:pt x="4707466" y="240463"/>
                </a:lnTo>
                <a:lnTo>
                  <a:pt x="4707466" y="204506"/>
                </a:lnTo>
                <a:lnTo>
                  <a:pt x="4707466" y="180588"/>
                </a:lnTo>
                <a:lnTo>
                  <a:pt x="4707466" y="168549"/>
                </a:lnTo>
                <a:lnTo>
                  <a:pt x="4707466" y="156510"/>
                </a:lnTo>
                <a:lnTo>
                  <a:pt x="4707466" y="168549"/>
                </a:lnTo>
                <a:lnTo>
                  <a:pt x="4707466" y="192467"/>
                </a:lnTo>
                <a:lnTo>
                  <a:pt x="4707466" y="216545"/>
                </a:lnTo>
                <a:lnTo>
                  <a:pt x="4707466" y="240463"/>
                </a:lnTo>
                <a:lnTo>
                  <a:pt x="4707466" y="288781"/>
                </a:lnTo>
                <a:lnTo>
                  <a:pt x="4707466" y="324738"/>
                </a:lnTo>
                <a:lnTo>
                  <a:pt x="4707466" y="372574"/>
                </a:lnTo>
                <a:lnTo>
                  <a:pt x="4707466" y="420891"/>
                </a:lnTo>
                <a:lnTo>
                  <a:pt x="4707466" y="468888"/>
                </a:lnTo>
                <a:lnTo>
                  <a:pt x="4707466" y="517205"/>
                </a:lnTo>
                <a:lnTo>
                  <a:pt x="4707466" y="565201"/>
                </a:lnTo>
                <a:lnTo>
                  <a:pt x="4707466" y="601159"/>
                </a:lnTo>
                <a:lnTo>
                  <a:pt x="4719332" y="637116"/>
                </a:lnTo>
                <a:lnTo>
                  <a:pt x="4719332" y="661355"/>
                </a:lnTo>
                <a:lnTo>
                  <a:pt x="4719332" y="685433"/>
                </a:lnTo>
                <a:lnTo>
                  <a:pt x="4719332" y="697312"/>
                </a:lnTo>
                <a:lnTo>
                  <a:pt x="4719332" y="685433"/>
                </a:lnTo>
                <a:lnTo>
                  <a:pt x="4719332" y="673394"/>
                </a:lnTo>
                <a:lnTo>
                  <a:pt x="4719332" y="649476"/>
                </a:lnTo>
                <a:lnTo>
                  <a:pt x="4719332" y="625077"/>
                </a:lnTo>
                <a:lnTo>
                  <a:pt x="4719332" y="577080"/>
                </a:lnTo>
                <a:lnTo>
                  <a:pt x="4719332" y="541123"/>
                </a:lnTo>
                <a:lnTo>
                  <a:pt x="4719332" y="492805"/>
                </a:lnTo>
                <a:lnTo>
                  <a:pt x="4719332" y="444970"/>
                </a:lnTo>
                <a:lnTo>
                  <a:pt x="4719332" y="396973"/>
                </a:lnTo>
                <a:lnTo>
                  <a:pt x="4719332" y="348656"/>
                </a:lnTo>
                <a:lnTo>
                  <a:pt x="4719332" y="312699"/>
                </a:lnTo>
                <a:lnTo>
                  <a:pt x="4719332" y="264863"/>
                </a:lnTo>
                <a:lnTo>
                  <a:pt x="4719332" y="228424"/>
                </a:lnTo>
                <a:lnTo>
                  <a:pt x="4719332" y="204506"/>
                </a:lnTo>
                <a:lnTo>
                  <a:pt x="4719332" y="180588"/>
                </a:lnTo>
                <a:lnTo>
                  <a:pt x="4719332" y="168549"/>
                </a:lnTo>
                <a:lnTo>
                  <a:pt x="4719332" y="156510"/>
                </a:lnTo>
                <a:lnTo>
                  <a:pt x="4719332" y="168549"/>
                </a:lnTo>
                <a:lnTo>
                  <a:pt x="4731358" y="180588"/>
                </a:lnTo>
                <a:lnTo>
                  <a:pt x="4731358" y="192467"/>
                </a:lnTo>
                <a:lnTo>
                  <a:pt x="4731358" y="228424"/>
                </a:lnTo>
                <a:lnTo>
                  <a:pt x="4731358" y="264863"/>
                </a:lnTo>
                <a:lnTo>
                  <a:pt x="4731358" y="300820"/>
                </a:lnTo>
                <a:lnTo>
                  <a:pt x="4731358" y="348656"/>
                </a:lnTo>
                <a:lnTo>
                  <a:pt x="4731358" y="396973"/>
                </a:lnTo>
                <a:lnTo>
                  <a:pt x="4731358" y="444970"/>
                </a:lnTo>
                <a:lnTo>
                  <a:pt x="4731358" y="492805"/>
                </a:lnTo>
                <a:lnTo>
                  <a:pt x="4731358" y="529244"/>
                </a:lnTo>
                <a:lnTo>
                  <a:pt x="4731358" y="577080"/>
                </a:lnTo>
                <a:lnTo>
                  <a:pt x="4731358" y="613037"/>
                </a:lnTo>
                <a:lnTo>
                  <a:pt x="4731358" y="649476"/>
                </a:lnTo>
                <a:lnTo>
                  <a:pt x="4731358" y="673394"/>
                </a:lnTo>
                <a:lnTo>
                  <a:pt x="4731358" y="685433"/>
                </a:lnTo>
                <a:lnTo>
                  <a:pt x="4731358" y="697312"/>
                </a:lnTo>
                <a:lnTo>
                  <a:pt x="4731358" y="685433"/>
                </a:lnTo>
                <a:lnTo>
                  <a:pt x="4731358" y="661355"/>
                </a:lnTo>
                <a:lnTo>
                  <a:pt x="4731358" y="637116"/>
                </a:lnTo>
                <a:lnTo>
                  <a:pt x="4731358" y="601159"/>
                </a:lnTo>
                <a:lnTo>
                  <a:pt x="4731358" y="565201"/>
                </a:lnTo>
                <a:lnTo>
                  <a:pt x="4731358" y="517205"/>
                </a:lnTo>
                <a:lnTo>
                  <a:pt x="4743384" y="480927"/>
                </a:lnTo>
                <a:lnTo>
                  <a:pt x="4743384" y="432930"/>
                </a:lnTo>
                <a:lnTo>
                  <a:pt x="4743384" y="384613"/>
                </a:lnTo>
                <a:lnTo>
                  <a:pt x="4743384" y="336616"/>
                </a:lnTo>
                <a:lnTo>
                  <a:pt x="4743384" y="288781"/>
                </a:lnTo>
                <a:lnTo>
                  <a:pt x="4743384" y="252342"/>
                </a:lnTo>
                <a:lnTo>
                  <a:pt x="4743384" y="216545"/>
                </a:lnTo>
                <a:lnTo>
                  <a:pt x="4743384" y="192467"/>
                </a:lnTo>
                <a:lnTo>
                  <a:pt x="4743384" y="168549"/>
                </a:lnTo>
                <a:lnTo>
                  <a:pt x="4743384" y="156510"/>
                </a:lnTo>
                <a:lnTo>
                  <a:pt x="4743384" y="168549"/>
                </a:lnTo>
                <a:lnTo>
                  <a:pt x="4743384" y="180588"/>
                </a:lnTo>
                <a:lnTo>
                  <a:pt x="4743384" y="204506"/>
                </a:lnTo>
                <a:lnTo>
                  <a:pt x="4743384" y="240463"/>
                </a:lnTo>
                <a:lnTo>
                  <a:pt x="4743384" y="276741"/>
                </a:lnTo>
                <a:lnTo>
                  <a:pt x="4743384" y="324738"/>
                </a:lnTo>
                <a:lnTo>
                  <a:pt x="4743384" y="372574"/>
                </a:lnTo>
                <a:lnTo>
                  <a:pt x="4743384" y="420891"/>
                </a:lnTo>
                <a:lnTo>
                  <a:pt x="4743384" y="468888"/>
                </a:lnTo>
                <a:lnTo>
                  <a:pt x="4743384" y="504845"/>
                </a:lnTo>
                <a:lnTo>
                  <a:pt x="4743384" y="553162"/>
                </a:lnTo>
                <a:lnTo>
                  <a:pt x="4743384" y="589119"/>
                </a:lnTo>
                <a:lnTo>
                  <a:pt x="4755731" y="625077"/>
                </a:lnTo>
                <a:lnTo>
                  <a:pt x="4755731" y="661355"/>
                </a:lnTo>
                <a:lnTo>
                  <a:pt x="4755731" y="673394"/>
                </a:lnTo>
                <a:lnTo>
                  <a:pt x="4755731" y="685433"/>
                </a:lnTo>
                <a:lnTo>
                  <a:pt x="4755731" y="697312"/>
                </a:lnTo>
                <a:lnTo>
                  <a:pt x="4755731" y="685433"/>
                </a:lnTo>
                <a:lnTo>
                  <a:pt x="4755731" y="673394"/>
                </a:lnTo>
                <a:lnTo>
                  <a:pt x="4755731" y="649476"/>
                </a:lnTo>
                <a:lnTo>
                  <a:pt x="4755731" y="613037"/>
                </a:lnTo>
                <a:lnTo>
                  <a:pt x="4755731" y="577080"/>
                </a:lnTo>
                <a:lnTo>
                  <a:pt x="4755731" y="541123"/>
                </a:lnTo>
                <a:lnTo>
                  <a:pt x="4755731" y="492805"/>
                </a:lnTo>
                <a:lnTo>
                  <a:pt x="4755731" y="444970"/>
                </a:lnTo>
                <a:lnTo>
                  <a:pt x="4755731" y="396973"/>
                </a:lnTo>
                <a:lnTo>
                  <a:pt x="4755731" y="348656"/>
                </a:lnTo>
                <a:lnTo>
                  <a:pt x="4755731" y="312699"/>
                </a:lnTo>
                <a:lnTo>
                  <a:pt x="4755731" y="264863"/>
                </a:lnTo>
                <a:lnTo>
                  <a:pt x="4755731" y="228424"/>
                </a:lnTo>
                <a:lnTo>
                  <a:pt x="4755731" y="204506"/>
                </a:lnTo>
                <a:lnTo>
                  <a:pt x="4755731" y="180588"/>
                </a:lnTo>
                <a:lnTo>
                  <a:pt x="4755731" y="168549"/>
                </a:lnTo>
                <a:lnTo>
                  <a:pt x="4755731" y="180588"/>
                </a:lnTo>
                <a:lnTo>
                  <a:pt x="4767757" y="204506"/>
                </a:lnTo>
                <a:lnTo>
                  <a:pt x="4767757" y="228424"/>
                </a:lnTo>
                <a:lnTo>
                  <a:pt x="4767757" y="264863"/>
                </a:lnTo>
                <a:lnTo>
                  <a:pt x="4767757" y="300820"/>
                </a:lnTo>
                <a:lnTo>
                  <a:pt x="4767757" y="348656"/>
                </a:lnTo>
                <a:lnTo>
                  <a:pt x="4767757" y="396973"/>
                </a:lnTo>
                <a:lnTo>
                  <a:pt x="4767757" y="444970"/>
                </a:lnTo>
                <a:lnTo>
                  <a:pt x="4767757" y="492805"/>
                </a:lnTo>
                <a:lnTo>
                  <a:pt x="4767757" y="541123"/>
                </a:lnTo>
                <a:lnTo>
                  <a:pt x="4767757" y="577080"/>
                </a:lnTo>
                <a:lnTo>
                  <a:pt x="4767757" y="613037"/>
                </a:lnTo>
                <a:lnTo>
                  <a:pt x="4767757" y="649476"/>
                </a:lnTo>
                <a:lnTo>
                  <a:pt x="4767757" y="673394"/>
                </a:lnTo>
                <a:lnTo>
                  <a:pt x="4767757" y="685433"/>
                </a:lnTo>
                <a:lnTo>
                  <a:pt x="4767757" y="673394"/>
                </a:lnTo>
                <a:lnTo>
                  <a:pt x="4767757" y="661355"/>
                </a:lnTo>
                <a:lnTo>
                  <a:pt x="4767757" y="625077"/>
                </a:lnTo>
                <a:lnTo>
                  <a:pt x="4767757" y="589119"/>
                </a:lnTo>
                <a:lnTo>
                  <a:pt x="4767757" y="553162"/>
                </a:lnTo>
                <a:lnTo>
                  <a:pt x="4767757" y="504845"/>
                </a:lnTo>
                <a:lnTo>
                  <a:pt x="4767757" y="456848"/>
                </a:lnTo>
                <a:lnTo>
                  <a:pt x="4779783" y="409012"/>
                </a:lnTo>
                <a:lnTo>
                  <a:pt x="4779783" y="360695"/>
                </a:lnTo>
                <a:lnTo>
                  <a:pt x="4779783" y="324738"/>
                </a:lnTo>
                <a:lnTo>
                  <a:pt x="4779783" y="276741"/>
                </a:lnTo>
                <a:lnTo>
                  <a:pt x="4779783" y="240463"/>
                </a:lnTo>
                <a:lnTo>
                  <a:pt x="4779783" y="204506"/>
                </a:lnTo>
                <a:lnTo>
                  <a:pt x="4779783" y="192467"/>
                </a:lnTo>
                <a:lnTo>
                  <a:pt x="4779783" y="168549"/>
                </a:lnTo>
                <a:lnTo>
                  <a:pt x="4779783" y="180588"/>
                </a:lnTo>
                <a:lnTo>
                  <a:pt x="4779783" y="192467"/>
                </a:lnTo>
                <a:lnTo>
                  <a:pt x="4779783" y="228424"/>
                </a:lnTo>
                <a:lnTo>
                  <a:pt x="4779783" y="252342"/>
                </a:lnTo>
                <a:lnTo>
                  <a:pt x="4779783" y="300820"/>
                </a:lnTo>
                <a:lnTo>
                  <a:pt x="4779783" y="336616"/>
                </a:lnTo>
                <a:lnTo>
                  <a:pt x="4779783" y="384613"/>
                </a:lnTo>
                <a:lnTo>
                  <a:pt x="4779783" y="432930"/>
                </a:lnTo>
                <a:lnTo>
                  <a:pt x="4779783" y="480927"/>
                </a:lnTo>
                <a:lnTo>
                  <a:pt x="4779783" y="529244"/>
                </a:lnTo>
                <a:lnTo>
                  <a:pt x="4779783" y="577080"/>
                </a:lnTo>
                <a:lnTo>
                  <a:pt x="4779783" y="613037"/>
                </a:lnTo>
                <a:lnTo>
                  <a:pt x="4779783" y="637116"/>
                </a:lnTo>
                <a:lnTo>
                  <a:pt x="4791649" y="661355"/>
                </a:lnTo>
                <a:lnTo>
                  <a:pt x="4791649" y="685433"/>
                </a:lnTo>
                <a:lnTo>
                  <a:pt x="4791649" y="673394"/>
                </a:lnTo>
                <a:lnTo>
                  <a:pt x="4791649" y="661355"/>
                </a:lnTo>
                <a:lnTo>
                  <a:pt x="4791649" y="637116"/>
                </a:lnTo>
                <a:lnTo>
                  <a:pt x="4791649" y="601159"/>
                </a:lnTo>
                <a:lnTo>
                  <a:pt x="4791649" y="565201"/>
                </a:lnTo>
                <a:lnTo>
                  <a:pt x="4791649" y="517205"/>
                </a:lnTo>
                <a:lnTo>
                  <a:pt x="4791649" y="468888"/>
                </a:lnTo>
                <a:lnTo>
                  <a:pt x="4791649" y="420891"/>
                </a:lnTo>
                <a:lnTo>
                  <a:pt x="4791649" y="372574"/>
                </a:lnTo>
                <a:lnTo>
                  <a:pt x="4791649" y="324738"/>
                </a:lnTo>
                <a:lnTo>
                  <a:pt x="4791649" y="288781"/>
                </a:lnTo>
                <a:lnTo>
                  <a:pt x="4791649" y="252342"/>
                </a:lnTo>
                <a:lnTo>
                  <a:pt x="4791649" y="216545"/>
                </a:lnTo>
                <a:lnTo>
                  <a:pt x="4791649" y="192467"/>
                </a:lnTo>
                <a:lnTo>
                  <a:pt x="4791649" y="168549"/>
                </a:lnTo>
                <a:lnTo>
                  <a:pt x="4791649" y="180588"/>
                </a:lnTo>
                <a:lnTo>
                  <a:pt x="4791649" y="192467"/>
                </a:lnTo>
                <a:lnTo>
                  <a:pt x="4803675" y="216545"/>
                </a:lnTo>
                <a:lnTo>
                  <a:pt x="4803675" y="252342"/>
                </a:lnTo>
                <a:lnTo>
                  <a:pt x="4803675" y="288781"/>
                </a:lnTo>
                <a:lnTo>
                  <a:pt x="4803675" y="336616"/>
                </a:lnTo>
                <a:lnTo>
                  <a:pt x="4803675" y="384613"/>
                </a:lnTo>
                <a:lnTo>
                  <a:pt x="4803675" y="432930"/>
                </a:lnTo>
                <a:lnTo>
                  <a:pt x="4803675" y="480927"/>
                </a:lnTo>
                <a:lnTo>
                  <a:pt x="4803675" y="529244"/>
                </a:lnTo>
                <a:lnTo>
                  <a:pt x="4803675" y="565201"/>
                </a:lnTo>
                <a:lnTo>
                  <a:pt x="4803675" y="601159"/>
                </a:lnTo>
                <a:lnTo>
                  <a:pt x="4803675" y="637116"/>
                </a:lnTo>
                <a:lnTo>
                  <a:pt x="4803675" y="661355"/>
                </a:lnTo>
                <a:lnTo>
                  <a:pt x="4803675" y="673394"/>
                </a:lnTo>
                <a:lnTo>
                  <a:pt x="4803675" y="685433"/>
                </a:lnTo>
                <a:lnTo>
                  <a:pt x="4803675" y="673394"/>
                </a:lnTo>
                <a:lnTo>
                  <a:pt x="4803675" y="661355"/>
                </a:lnTo>
                <a:lnTo>
                  <a:pt x="4803675" y="637116"/>
                </a:lnTo>
                <a:lnTo>
                  <a:pt x="4803675" y="601159"/>
                </a:lnTo>
                <a:lnTo>
                  <a:pt x="4803675" y="565201"/>
                </a:lnTo>
                <a:lnTo>
                  <a:pt x="4803675" y="517205"/>
                </a:lnTo>
                <a:lnTo>
                  <a:pt x="4803675" y="468888"/>
                </a:lnTo>
                <a:lnTo>
                  <a:pt x="4803675" y="420891"/>
                </a:lnTo>
                <a:lnTo>
                  <a:pt x="4815701" y="372574"/>
                </a:lnTo>
                <a:lnTo>
                  <a:pt x="4815701" y="324738"/>
                </a:lnTo>
                <a:lnTo>
                  <a:pt x="4815701" y="288781"/>
                </a:lnTo>
                <a:lnTo>
                  <a:pt x="4815701" y="252342"/>
                </a:lnTo>
                <a:lnTo>
                  <a:pt x="4815701" y="216545"/>
                </a:lnTo>
                <a:lnTo>
                  <a:pt x="4815701" y="192467"/>
                </a:lnTo>
                <a:lnTo>
                  <a:pt x="4815701" y="180588"/>
                </a:lnTo>
                <a:lnTo>
                  <a:pt x="4815701" y="168549"/>
                </a:lnTo>
                <a:lnTo>
                  <a:pt x="4815701" y="180588"/>
                </a:lnTo>
                <a:lnTo>
                  <a:pt x="4815701" y="192467"/>
                </a:lnTo>
                <a:lnTo>
                  <a:pt x="4815701" y="216545"/>
                </a:lnTo>
                <a:lnTo>
                  <a:pt x="4815701" y="252342"/>
                </a:lnTo>
                <a:lnTo>
                  <a:pt x="4815701" y="288781"/>
                </a:lnTo>
                <a:lnTo>
                  <a:pt x="4815701" y="336616"/>
                </a:lnTo>
                <a:lnTo>
                  <a:pt x="4815701" y="384613"/>
                </a:lnTo>
                <a:lnTo>
                  <a:pt x="4815701" y="432930"/>
                </a:lnTo>
                <a:lnTo>
                  <a:pt x="4815701" y="480927"/>
                </a:lnTo>
                <a:lnTo>
                  <a:pt x="4815701" y="529244"/>
                </a:lnTo>
                <a:lnTo>
                  <a:pt x="4815701" y="565201"/>
                </a:lnTo>
                <a:lnTo>
                  <a:pt x="4815701" y="601159"/>
                </a:lnTo>
                <a:lnTo>
                  <a:pt x="4815701" y="637116"/>
                </a:lnTo>
                <a:lnTo>
                  <a:pt x="4815701" y="661355"/>
                </a:lnTo>
                <a:lnTo>
                  <a:pt x="4827728" y="673394"/>
                </a:lnTo>
                <a:lnTo>
                  <a:pt x="4827728" y="685433"/>
                </a:lnTo>
                <a:lnTo>
                  <a:pt x="4827728" y="673394"/>
                </a:lnTo>
                <a:lnTo>
                  <a:pt x="4827728" y="661355"/>
                </a:lnTo>
                <a:lnTo>
                  <a:pt x="4827728" y="637116"/>
                </a:lnTo>
                <a:lnTo>
                  <a:pt x="4827728" y="601159"/>
                </a:lnTo>
                <a:lnTo>
                  <a:pt x="4827728" y="565201"/>
                </a:lnTo>
                <a:lnTo>
                  <a:pt x="4827728" y="517205"/>
                </a:lnTo>
                <a:lnTo>
                  <a:pt x="4827728" y="468888"/>
                </a:lnTo>
                <a:lnTo>
                  <a:pt x="4827728" y="420891"/>
                </a:lnTo>
                <a:lnTo>
                  <a:pt x="4827728" y="372574"/>
                </a:lnTo>
                <a:lnTo>
                  <a:pt x="4827728" y="324738"/>
                </a:lnTo>
                <a:lnTo>
                  <a:pt x="4827728" y="288781"/>
                </a:lnTo>
                <a:lnTo>
                  <a:pt x="4827728" y="252342"/>
                </a:lnTo>
                <a:lnTo>
                  <a:pt x="4827728" y="216545"/>
                </a:lnTo>
                <a:lnTo>
                  <a:pt x="4827728" y="192467"/>
                </a:lnTo>
                <a:lnTo>
                  <a:pt x="4827728" y="180588"/>
                </a:lnTo>
                <a:lnTo>
                  <a:pt x="4827728" y="168549"/>
                </a:lnTo>
                <a:lnTo>
                  <a:pt x="4827728" y="180588"/>
                </a:lnTo>
                <a:lnTo>
                  <a:pt x="4827728" y="192467"/>
                </a:lnTo>
                <a:lnTo>
                  <a:pt x="4827728" y="228424"/>
                </a:lnTo>
                <a:lnTo>
                  <a:pt x="4839593" y="252342"/>
                </a:lnTo>
                <a:lnTo>
                  <a:pt x="4839593" y="300820"/>
                </a:lnTo>
                <a:lnTo>
                  <a:pt x="4839593" y="336616"/>
                </a:lnTo>
                <a:lnTo>
                  <a:pt x="4839593" y="384613"/>
                </a:lnTo>
                <a:lnTo>
                  <a:pt x="4839593" y="432930"/>
                </a:lnTo>
                <a:lnTo>
                  <a:pt x="4839593" y="480927"/>
                </a:lnTo>
                <a:lnTo>
                  <a:pt x="4839593" y="529244"/>
                </a:lnTo>
                <a:lnTo>
                  <a:pt x="4839593" y="577080"/>
                </a:lnTo>
                <a:lnTo>
                  <a:pt x="4839593" y="613037"/>
                </a:lnTo>
                <a:lnTo>
                  <a:pt x="4839593" y="637116"/>
                </a:lnTo>
                <a:lnTo>
                  <a:pt x="4839593" y="661355"/>
                </a:lnTo>
                <a:lnTo>
                  <a:pt x="4839593" y="685433"/>
                </a:lnTo>
                <a:lnTo>
                  <a:pt x="4839593" y="673394"/>
                </a:lnTo>
                <a:lnTo>
                  <a:pt x="4839593" y="649476"/>
                </a:lnTo>
                <a:lnTo>
                  <a:pt x="4839593" y="625077"/>
                </a:lnTo>
                <a:lnTo>
                  <a:pt x="4839593" y="589119"/>
                </a:lnTo>
                <a:lnTo>
                  <a:pt x="4839593" y="553162"/>
                </a:lnTo>
                <a:lnTo>
                  <a:pt x="4839593" y="504845"/>
                </a:lnTo>
                <a:lnTo>
                  <a:pt x="4839593" y="456848"/>
                </a:lnTo>
                <a:lnTo>
                  <a:pt x="4839593" y="409012"/>
                </a:lnTo>
                <a:lnTo>
                  <a:pt x="4839593" y="360695"/>
                </a:lnTo>
                <a:lnTo>
                  <a:pt x="4851620" y="312699"/>
                </a:lnTo>
                <a:lnTo>
                  <a:pt x="4851620" y="276741"/>
                </a:lnTo>
                <a:lnTo>
                  <a:pt x="4851620" y="240463"/>
                </a:lnTo>
                <a:lnTo>
                  <a:pt x="4851620" y="204506"/>
                </a:lnTo>
                <a:lnTo>
                  <a:pt x="4851620" y="192467"/>
                </a:lnTo>
                <a:lnTo>
                  <a:pt x="4851620" y="168549"/>
                </a:lnTo>
                <a:lnTo>
                  <a:pt x="4851620" y="180588"/>
                </a:lnTo>
                <a:lnTo>
                  <a:pt x="4851620" y="204506"/>
                </a:lnTo>
                <a:lnTo>
                  <a:pt x="4851620" y="228424"/>
                </a:lnTo>
                <a:lnTo>
                  <a:pt x="4851620" y="264863"/>
                </a:lnTo>
                <a:lnTo>
                  <a:pt x="4851620" y="312699"/>
                </a:lnTo>
                <a:lnTo>
                  <a:pt x="4851620" y="348656"/>
                </a:lnTo>
                <a:lnTo>
                  <a:pt x="4851620" y="396973"/>
                </a:lnTo>
                <a:lnTo>
                  <a:pt x="4851620" y="444970"/>
                </a:lnTo>
                <a:lnTo>
                  <a:pt x="4851620" y="492805"/>
                </a:lnTo>
                <a:lnTo>
                  <a:pt x="4851620" y="541123"/>
                </a:lnTo>
                <a:lnTo>
                  <a:pt x="4851620" y="577080"/>
                </a:lnTo>
                <a:lnTo>
                  <a:pt x="4851620" y="613037"/>
                </a:lnTo>
                <a:lnTo>
                  <a:pt x="4851620" y="649476"/>
                </a:lnTo>
                <a:lnTo>
                  <a:pt x="4851620" y="673394"/>
                </a:lnTo>
                <a:lnTo>
                  <a:pt x="4863646" y="685433"/>
                </a:lnTo>
                <a:lnTo>
                  <a:pt x="4863646" y="661355"/>
                </a:lnTo>
                <a:lnTo>
                  <a:pt x="4863646" y="649476"/>
                </a:lnTo>
                <a:lnTo>
                  <a:pt x="4863646" y="613037"/>
                </a:lnTo>
                <a:lnTo>
                  <a:pt x="4863646" y="577080"/>
                </a:lnTo>
                <a:lnTo>
                  <a:pt x="4863646" y="541123"/>
                </a:lnTo>
                <a:lnTo>
                  <a:pt x="4863646" y="492805"/>
                </a:lnTo>
                <a:lnTo>
                  <a:pt x="4863646" y="444970"/>
                </a:lnTo>
                <a:lnTo>
                  <a:pt x="4863646" y="396973"/>
                </a:lnTo>
                <a:lnTo>
                  <a:pt x="4863646" y="348656"/>
                </a:lnTo>
                <a:lnTo>
                  <a:pt x="4863646" y="300820"/>
                </a:lnTo>
                <a:lnTo>
                  <a:pt x="4863646" y="264863"/>
                </a:lnTo>
                <a:lnTo>
                  <a:pt x="4863646" y="228424"/>
                </a:lnTo>
                <a:lnTo>
                  <a:pt x="4863646" y="204506"/>
                </a:lnTo>
                <a:lnTo>
                  <a:pt x="4863646" y="180588"/>
                </a:lnTo>
                <a:lnTo>
                  <a:pt x="4863646" y="168549"/>
                </a:lnTo>
                <a:lnTo>
                  <a:pt x="4863646" y="180588"/>
                </a:lnTo>
                <a:lnTo>
                  <a:pt x="4863646" y="192467"/>
                </a:lnTo>
                <a:lnTo>
                  <a:pt x="4863646" y="216545"/>
                </a:lnTo>
                <a:lnTo>
                  <a:pt x="4863646" y="240463"/>
                </a:lnTo>
                <a:lnTo>
                  <a:pt x="4863646" y="288781"/>
                </a:lnTo>
                <a:lnTo>
                  <a:pt x="4875672" y="324738"/>
                </a:lnTo>
                <a:lnTo>
                  <a:pt x="4875672" y="372574"/>
                </a:lnTo>
                <a:lnTo>
                  <a:pt x="4875672" y="420891"/>
                </a:lnTo>
                <a:lnTo>
                  <a:pt x="4875672" y="468888"/>
                </a:lnTo>
                <a:lnTo>
                  <a:pt x="4875672" y="517205"/>
                </a:lnTo>
                <a:lnTo>
                  <a:pt x="4875672" y="553162"/>
                </a:lnTo>
                <a:lnTo>
                  <a:pt x="4875672" y="601159"/>
                </a:lnTo>
                <a:lnTo>
                  <a:pt x="4875672" y="625077"/>
                </a:lnTo>
                <a:lnTo>
                  <a:pt x="4875672" y="661355"/>
                </a:lnTo>
                <a:lnTo>
                  <a:pt x="4875672" y="673394"/>
                </a:lnTo>
                <a:lnTo>
                  <a:pt x="4875672" y="685433"/>
                </a:lnTo>
                <a:lnTo>
                  <a:pt x="4875672" y="673394"/>
                </a:lnTo>
                <a:lnTo>
                  <a:pt x="4875672" y="661355"/>
                </a:lnTo>
                <a:lnTo>
                  <a:pt x="4875672" y="637116"/>
                </a:lnTo>
                <a:lnTo>
                  <a:pt x="4875672" y="601159"/>
                </a:lnTo>
                <a:lnTo>
                  <a:pt x="4875672" y="565201"/>
                </a:lnTo>
                <a:lnTo>
                  <a:pt x="4875672" y="517205"/>
                </a:lnTo>
                <a:lnTo>
                  <a:pt x="4875672" y="468888"/>
                </a:lnTo>
                <a:lnTo>
                  <a:pt x="4875672" y="420891"/>
                </a:lnTo>
                <a:lnTo>
                  <a:pt x="4875672" y="372574"/>
                </a:lnTo>
                <a:lnTo>
                  <a:pt x="4875672" y="324738"/>
                </a:lnTo>
                <a:lnTo>
                  <a:pt x="4875672" y="288781"/>
                </a:lnTo>
                <a:lnTo>
                  <a:pt x="4887698" y="252342"/>
                </a:lnTo>
                <a:lnTo>
                  <a:pt x="4887698" y="216545"/>
                </a:lnTo>
                <a:lnTo>
                  <a:pt x="4887698" y="192467"/>
                </a:lnTo>
                <a:lnTo>
                  <a:pt x="4887698" y="180588"/>
                </a:lnTo>
                <a:lnTo>
                  <a:pt x="4887698" y="168549"/>
                </a:lnTo>
                <a:lnTo>
                  <a:pt x="4887698" y="180588"/>
                </a:lnTo>
                <a:lnTo>
                  <a:pt x="4887698" y="204506"/>
                </a:lnTo>
                <a:lnTo>
                  <a:pt x="4887698" y="228424"/>
                </a:lnTo>
                <a:lnTo>
                  <a:pt x="4887698" y="264863"/>
                </a:lnTo>
                <a:lnTo>
                  <a:pt x="4887698" y="300820"/>
                </a:lnTo>
                <a:lnTo>
                  <a:pt x="4887698" y="348656"/>
                </a:lnTo>
                <a:lnTo>
                  <a:pt x="4887698" y="396973"/>
                </a:lnTo>
                <a:lnTo>
                  <a:pt x="4887698" y="444970"/>
                </a:lnTo>
                <a:lnTo>
                  <a:pt x="4887698" y="492805"/>
                </a:lnTo>
                <a:lnTo>
                  <a:pt x="4887698" y="541123"/>
                </a:lnTo>
                <a:lnTo>
                  <a:pt x="4887698" y="577080"/>
                </a:lnTo>
                <a:lnTo>
                  <a:pt x="4887698" y="613037"/>
                </a:lnTo>
                <a:lnTo>
                  <a:pt x="4887698" y="649476"/>
                </a:lnTo>
                <a:lnTo>
                  <a:pt x="4887698" y="661355"/>
                </a:lnTo>
                <a:lnTo>
                  <a:pt x="4887698" y="673394"/>
                </a:lnTo>
                <a:lnTo>
                  <a:pt x="4887698" y="685433"/>
                </a:lnTo>
                <a:lnTo>
                  <a:pt x="4887698" y="673394"/>
                </a:lnTo>
                <a:lnTo>
                  <a:pt x="4887698" y="661355"/>
                </a:lnTo>
                <a:lnTo>
                  <a:pt x="4899564" y="637116"/>
                </a:lnTo>
                <a:lnTo>
                  <a:pt x="4899564" y="613037"/>
                </a:lnTo>
                <a:lnTo>
                  <a:pt x="4899564" y="577080"/>
                </a:lnTo>
                <a:lnTo>
                  <a:pt x="4899564" y="541123"/>
                </a:lnTo>
                <a:lnTo>
                  <a:pt x="4899564" y="492805"/>
                </a:lnTo>
                <a:lnTo>
                  <a:pt x="4899564" y="444970"/>
                </a:lnTo>
                <a:lnTo>
                  <a:pt x="4899564" y="396973"/>
                </a:lnTo>
                <a:lnTo>
                  <a:pt x="4899564" y="348656"/>
                </a:lnTo>
                <a:lnTo>
                  <a:pt x="4899564" y="300820"/>
                </a:lnTo>
                <a:lnTo>
                  <a:pt x="4899564" y="264863"/>
                </a:lnTo>
                <a:lnTo>
                  <a:pt x="4899564" y="228424"/>
                </a:lnTo>
                <a:lnTo>
                  <a:pt x="4899564" y="204506"/>
                </a:lnTo>
                <a:lnTo>
                  <a:pt x="4899564" y="180588"/>
                </a:lnTo>
                <a:lnTo>
                  <a:pt x="4899564" y="168549"/>
                </a:lnTo>
                <a:lnTo>
                  <a:pt x="4899564" y="180588"/>
                </a:lnTo>
                <a:lnTo>
                  <a:pt x="4899564" y="192467"/>
                </a:lnTo>
                <a:lnTo>
                  <a:pt x="4899564" y="216545"/>
                </a:lnTo>
                <a:lnTo>
                  <a:pt x="4899564" y="252342"/>
                </a:lnTo>
                <a:lnTo>
                  <a:pt x="4899564" y="288781"/>
                </a:lnTo>
                <a:lnTo>
                  <a:pt x="4899564" y="336616"/>
                </a:lnTo>
                <a:lnTo>
                  <a:pt x="4899564" y="372574"/>
                </a:lnTo>
                <a:lnTo>
                  <a:pt x="4899564" y="420891"/>
                </a:lnTo>
                <a:lnTo>
                  <a:pt x="4911590" y="468888"/>
                </a:lnTo>
                <a:lnTo>
                  <a:pt x="4911590" y="517205"/>
                </a:lnTo>
                <a:lnTo>
                  <a:pt x="4911590" y="565201"/>
                </a:lnTo>
                <a:lnTo>
                  <a:pt x="4911590" y="601159"/>
                </a:lnTo>
                <a:lnTo>
                  <a:pt x="4911590" y="637116"/>
                </a:lnTo>
                <a:lnTo>
                  <a:pt x="4911590" y="661355"/>
                </a:lnTo>
                <a:lnTo>
                  <a:pt x="4911590" y="673394"/>
                </a:lnTo>
                <a:lnTo>
                  <a:pt x="4911590" y="685433"/>
                </a:lnTo>
                <a:lnTo>
                  <a:pt x="4911590" y="673394"/>
                </a:lnTo>
                <a:lnTo>
                  <a:pt x="4911590" y="649476"/>
                </a:lnTo>
                <a:lnTo>
                  <a:pt x="4911590" y="625077"/>
                </a:lnTo>
                <a:lnTo>
                  <a:pt x="4911590" y="589119"/>
                </a:lnTo>
                <a:lnTo>
                  <a:pt x="4911590" y="553162"/>
                </a:lnTo>
                <a:lnTo>
                  <a:pt x="4911590" y="504845"/>
                </a:lnTo>
                <a:lnTo>
                  <a:pt x="4911590" y="456848"/>
                </a:lnTo>
                <a:lnTo>
                  <a:pt x="4911590" y="409012"/>
                </a:lnTo>
                <a:lnTo>
                  <a:pt x="4911590" y="360695"/>
                </a:lnTo>
                <a:lnTo>
                  <a:pt x="4911590" y="312699"/>
                </a:lnTo>
                <a:lnTo>
                  <a:pt x="4911590" y="276741"/>
                </a:lnTo>
                <a:lnTo>
                  <a:pt x="4911590" y="240463"/>
                </a:lnTo>
                <a:lnTo>
                  <a:pt x="4911590" y="216545"/>
                </a:lnTo>
                <a:lnTo>
                  <a:pt x="4911590" y="192467"/>
                </a:lnTo>
                <a:lnTo>
                  <a:pt x="4923616" y="180588"/>
                </a:lnTo>
                <a:lnTo>
                  <a:pt x="4923616" y="168549"/>
                </a:lnTo>
                <a:lnTo>
                  <a:pt x="4923616" y="180588"/>
                </a:lnTo>
                <a:lnTo>
                  <a:pt x="4923616" y="192467"/>
                </a:lnTo>
                <a:lnTo>
                  <a:pt x="4923616" y="216545"/>
                </a:lnTo>
                <a:lnTo>
                  <a:pt x="4923616" y="240463"/>
                </a:lnTo>
                <a:lnTo>
                  <a:pt x="4923616" y="276741"/>
                </a:lnTo>
                <a:lnTo>
                  <a:pt x="4923616" y="324738"/>
                </a:lnTo>
                <a:lnTo>
                  <a:pt x="4923616" y="360695"/>
                </a:lnTo>
                <a:lnTo>
                  <a:pt x="4923616" y="409012"/>
                </a:lnTo>
                <a:lnTo>
                  <a:pt x="4923616" y="456848"/>
                </a:lnTo>
                <a:lnTo>
                  <a:pt x="4923616" y="504845"/>
                </a:lnTo>
                <a:lnTo>
                  <a:pt x="4923616" y="553162"/>
                </a:lnTo>
                <a:lnTo>
                  <a:pt x="4923616" y="589119"/>
                </a:lnTo>
                <a:lnTo>
                  <a:pt x="4923616" y="625077"/>
                </a:lnTo>
                <a:lnTo>
                  <a:pt x="4923616" y="649476"/>
                </a:lnTo>
                <a:lnTo>
                  <a:pt x="4923616" y="673394"/>
                </a:lnTo>
                <a:lnTo>
                  <a:pt x="4923616" y="685433"/>
                </a:lnTo>
                <a:lnTo>
                  <a:pt x="4923616" y="673394"/>
                </a:lnTo>
                <a:lnTo>
                  <a:pt x="4923616" y="649476"/>
                </a:lnTo>
                <a:lnTo>
                  <a:pt x="4923616" y="625077"/>
                </a:lnTo>
                <a:lnTo>
                  <a:pt x="4923616" y="601159"/>
                </a:lnTo>
                <a:lnTo>
                  <a:pt x="4935642" y="553162"/>
                </a:lnTo>
                <a:lnTo>
                  <a:pt x="4935642" y="517205"/>
                </a:lnTo>
                <a:lnTo>
                  <a:pt x="4935642" y="468888"/>
                </a:lnTo>
                <a:lnTo>
                  <a:pt x="4935642" y="420891"/>
                </a:lnTo>
                <a:lnTo>
                  <a:pt x="4935642" y="372574"/>
                </a:lnTo>
                <a:lnTo>
                  <a:pt x="4935642" y="324738"/>
                </a:lnTo>
                <a:lnTo>
                  <a:pt x="4935642" y="288781"/>
                </a:lnTo>
                <a:lnTo>
                  <a:pt x="4935642" y="252342"/>
                </a:lnTo>
                <a:lnTo>
                  <a:pt x="4935642" y="216545"/>
                </a:lnTo>
                <a:lnTo>
                  <a:pt x="4935642" y="192467"/>
                </a:lnTo>
                <a:lnTo>
                  <a:pt x="4935642" y="180588"/>
                </a:lnTo>
                <a:lnTo>
                  <a:pt x="4935642" y="168549"/>
                </a:lnTo>
                <a:lnTo>
                  <a:pt x="4935642" y="180588"/>
                </a:lnTo>
                <a:lnTo>
                  <a:pt x="4935642" y="192467"/>
                </a:lnTo>
                <a:lnTo>
                  <a:pt x="4935642" y="204506"/>
                </a:lnTo>
                <a:lnTo>
                  <a:pt x="4935642" y="240463"/>
                </a:lnTo>
                <a:lnTo>
                  <a:pt x="4935642" y="276741"/>
                </a:lnTo>
                <a:lnTo>
                  <a:pt x="4935642" y="312699"/>
                </a:lnTo>
                <a:lnTo>
                  <a:pt x="4935642" y="360695"/>
                </a:lnTo>
                <a:lnTo>
                  <a:pt x="4935642" y="409012"/>
                </a:lnTo>
                <a:lnTo>
                  <a:pt x="4935642" y="456848"/>
                </a:lnTo>
                <a:lnTo>
                  <a:pt x="4935642" y="504845"/>
                </a:lnTo>
                <a:lnTo>
                  <a:pt x="4935642" y="541123"/>
                </a:lnTo>
                <a:lnTo>
                  <a:pt x="4947508" y="589119"/>
                </a:lnTo>
                <a:lnTo>
                  <a:pt x="4947508" y="625077"/>
                </a:lnTo>
                <a:lnTo>
                  <a:pt x="4947508" y="649476"/>
                </a:lnTo>
                <a:lnTo>
                  <a:pt x="4947508" y="661355"/>
                </a:lnTo>
                <a:lnTo>
                  <a:pt x="4947508" y="673394"/>
                </a:lnTo>
                <a:lnTo>
                  <a:pt x="4947508" y="685433"/>
                </a:lnTo>
                <a:lnTo>
                  <a:pt x="4947508" y="673394"/>
                </a:lnTo>
                <a:lnTo>
                  <a:pt x="4947508" y="661355"/>
                </a:lnTo>
                <a:lnTo>
                  <a:pt x="4947508" y="625077"/>
                </a:lnTo>
                <a:lnTo>
                  <a:pt x="4947508" y="601159"/>
                </a:lnTo>
                <a:lnTo>
                  <a:pt x="4947508" y="565201"/>
                </a:lnTo>
                <a:lnTo>
                  <a:pt x="4947508" y="517205"/>
                </a:lnTo>
                <a:lnTo>
                  <a:pt x="4947508" y="468888"/>
                </a:lnTo>
                <a:lnTo>
                  <a:pt x="4947508" y="420891"/>
                </a:lnTo>
                <a:lnTo>
                  <a:pt x="4947508" y="372574"/>
                </a:lnTo>
                <a:lnTo>
                  <a:pt x="4947508" y="324738"/>
                </a:lnTo>
                <a:lnTo>
                  <a:pt x="4947508" y="288781"/>
                </a:lnTo>
                <a:lnTo>
                  <a:pt x="4947508" y="252342"/>
                </a:lnTo>
                <a:lnTo>
                  <a:pt x="4947508" y="216545"/>
                </a:lnTo>
                <a:lnTo>
                  <a:pt x="4947508" y="192467"/>
                </a:lnTo>
                <a:lnTo>
                  <a:pt x="4947508" y="180588"/>
                </a:lnTo>
                <a:lnTo>
                  <a:pt x="4959534" y="192467"/>
                </a:lnTo>
                <a:lnTo>
                  <a:pt x="4959534" y="204506"/>
                </a:lnTo>
                <a:lnTo>
                  <a:pt x="4959534" y="240463"/>
                </a:lnTo>
                <a:lnTo>
                  <a:pt x="4959534" y="276741"/>
                </a:lnTo>
                <a:lnTo>
                  <a:pt x="4959534" y="312699"/>
                </a:lnTo>
                <a:lnTo>
                  <a:pt x="4959534" y="360695"/>
                </a:lnTo>
                <a:lnTo>
                  <a:pt x="4959534" y="409012"/>
                </a:lnTo>
                <a:lnTo>
                  <a:pt x="4959534" y="456848"/>
                </a:lnTo>
                <a:lnTo>
                  <a:pt x="4959534" y="504845"/>
                </a:lnTo>
                <a:lnTo>
                  <a:pt x="4959534" y="541123"/>
                </a:lnTo>
                <a:lnTo>
                  <a:pt x="4959534" y="589119"/>
                </a:lnTo>
                <a:lnTo>
                  <a:pt x="4959534" y="625077"/>
                </a:lnTo>
                <a:lnTo>
                  <a:pt x="4959534" y="649476"/>
                </a:lnTo>
                <a:lnTo>
                  <a:pt x="4959534" y="661355"/>
                </a:lnTo>
                <a:lnTo>
                  <a:pt x="4959534" y="673394"/>
                </a:lnTo>
                <a:lnTo>
                  <a:pt x="4959534" y="649476"/>
                </a:lnTo>
                <a:lnTo>
                  <a:pt x="4959534" y="625077"/>
                </a:lnTo>
                <a:lnTo>
                  <a:pt x="4959534" y="601159"/>
                </a:lnTo>
                <a:lnTo>
                  <a:pt x="4959534" y="565201"/>
                </a:lnTo>
                <a:lnTo>
                  <a:pt x="4959534" y="517205"/>
                </a:lnTo>
                <a:lnTo>
                  <a:pt x="4959534" y="468888"/>
                </a:lnTo>
                <a:lnTo>
                  <a:pt x="4971560" y="420891"/>
                </a:lnTo>
                <a:lnTo>
                  <a:pt x="4971560" y="372574"/>
                </a:lnTo>
                <a:lnTo>
                  <a:pt x="4971560" y="324738"/>
                </a:lnTo>
                <a:lnTo>
                  <a:pt x="4971560" y="288781"/>
                </a:lnTo>
                <a:lnTo>
                  <a:pt x="4971560" y="252342"/>
                </a:lnTo>
                <a:lnTo>
                  <a:pt x="4971560" y="216545"/>
                </a:lnTo>
                <a:lnTo>
                  <a:pt x="4971560" y="192467"/>
                </a:lnTo>
                <a:lnTo>
                  <a:pt x="4971560" y="180588"/>
                </a:lnTo>
                <a:lnTo>
                  <a:pt x="4971560" y="192467"/>
                </a:lnTo>
                <a:lnTo>
                  <a:pt x="4971560" y="216545"/>
                </a:lnTo>
                <a:lnTo>
                  <a:pt x="4971560" y="240463"/>
                </a:lnTo>
                <a:lnTo>
                  <a:pt x="4971560" y="276741"/>
                </a:lnTo>
                <a:lnTo>
                  <a:pt x="4971560" y="312699"/>
                </a:lnTo>
                <a:lnTo>
                  <a:pt x="4971560" y="360695"/>
                </a:lnTo>
                <a:lnTo>
                  <a:pt x="4971560" y="409012"/>
                </a:lnTo>
                <a:lnTo>
                  <a:pt x="4971560" y="456848"/>
                </a:lnTo>
                <a:lnTo>
                  <a:pt x="4971560" y="504845"/>
                </a:lnTo>
                <a:lnTo>
                  <a:pt x="4971560" y="553162"/>
                </a:lnTo>
                <a:lnTo>
                  <a:pt x="4971560" y="589119"/>
                </a:lnTo>
                <a:lnTo>
                  <a:pt x="4971560" y="625077"/>
                </a:lnTo>
                <a:lnTo>
                  <a:pt x="4971560" y="649476"/>
                </a:lnTo>
                <a:lnTo>
                  <a:pt x="4983586" y="661355"/>
                </a:lnTo>
                <a:lnTo>
                  <a:pt x="4983586" y="673394"/>
                </a:lnTo>
                <a:lnTo>
                  <a:pt x="4983586" y="649476"/>
                </a:lnTo>
                <a:lnTo>
                  <a:pt x="4983586" y="625077"/>
                </a:lnTo>
                <a:lnTo>
                  <a:pt x="4983586" y="589119"/>
                </a:lnTo>
                <a:lnTo>
                  <a:pt x="4983586" y="553162"/>
                </a:lnTo>
                <a:lnTo>
                  <a:pt x="4983586" y="504845"/>
                </a:lnTo>
                <a:lnTo>
                  <a:pt x="4983586" y="468888"/>
                </a:lnTo>
                <a:lnTo>
                  <a:pt x="4983586" y="420891"/>
                </a:lnTo>
                <a:lnTo>
                  <a:pt x="4983586" y="372574"/>
                </a:lnTo>
                <a:lnTo>
                  <a:pt x="4983586" y="324738"/>
                </a:lnTo>
                <a:lnTo>
                  <a:pt x="4983586" y="276741"/>
                </a:lnTo>
                <a:lnTo>
                  <a:pt x="4983586" y="240463"/>
                </a:lnTo>
                <a:lnTo>
                  <a:pt x="4983586" y="216545"/>
                </a:lnTo>
                <a:lnTo>
                  <a:pt x="4983586" y="192467"/>
                </a:lnTo>
                <a:lnTo>
                  <a:pt x="4983586" y="180588"/>
                </a:lnTo>
                <a:lnTo>
                  <a:pt x="4983586" y="192467"/>
                </a:lnTo>
                <a:lnTo>
                  <a:pt x="4983586" y="216545"/>
                </a:lnTo>
                <a:lnTo>
                  <a:pt x="4983586" y="252342"/>
                </a:lnTo>
                <a:lnTo>
                  <a:pt x="4995933" y="288781"/>
                </a:lnTo>
                <a:lnTo>
                  <a:pt x="4995933" y="324738"/>
                </a:lnTo>
                <a:lnTo>
                  <a:pt x="4995933" y="372574"/>
                </a:lnTo>
                <a:lnTo>
                  <a:pt x="4995933" y="420891"/>
                </a:lnTo>
                <a:lnTo>
                  <a:pt x="4995933" y="468888"/>
                </a:lnTo>
                <a:lnTo>
                  <a:pt x="4995933" y="517205"/>
                </a:lnTo>
                <a:lnTo>
                  <a:pt x="4995933" y="553162"/>
                </a:lnTo>
                <a:lnTo>
                  <a:pt x="4995933" y="601159"/>
                </a:lnTo>
                <a:lnTo>
                  <a:pt x="4995933" y="625077"/>
                </a:lnTo>
                <a:lnTo>
                  <a:pt x="4995933" y="649476"/>
                </a:lnTo>
                <a:lnTo>
                  <a:pt x="4995933" y="673394"/>
                </a:lnTo>
                <a:lnTo>
                  <a:pt x="4995933" y="661355"/>
                </a:lnTo>
                <a:lnTo>
                  <a:pt x="4995933" y="649476"/>
                </a:lnTo>
                <a:lnTo>
                  <a:pt x="4995933" y="613037"/>
                </a:lnTo>
                <a:lnTo>
                  <a:pt x="4995933" y="577080"/>
                </a:lnTo>
                <a:lnTo>
                  <a:pt x="4995933" y="541123"/>
                </a:lnTo>
                <a:lnTo>
                  <a:pt x="4995933" y="492805"/>
                </a:lnTo>
                <a:lnTo>
                  <a:pt x="4995933" y="456848"/>
                </a:lnTo>
                <a:lnTo>
                  <a:pt x="4995933" y="409012"/>
                </a:lnTo>
                <a:lnTo>
                  <a:pt x="4995933" y="360695"/>
                </a:lnTo>
                <a:lnTo>
                  <a:pt x="4995933" y="312699"/>
                </a:lnTo>
                <a:lnTo>
                  <a:pt x="5007959" y="276741"/>
                </a:lnTo>
                <a:lnTo>
                  <a:pt x="5007959" y="240463"/>
                </a:lnTo>
                <a:lnTo>
                  <a:pt x="5007959" y="204506"/>
                </a:lnTo>
                <a:lnTo>
                  <a:pt x="5007959" y="192467"/>
                </a:lnTo>
                <a:lnTo>
                  <a:pt x="5007959" y="180588"/>
                </a:lnTo>
                <a:lnTo>
                  <a:pt x="5007959" y="204506"/>
                </a:lnTo>
                <a:lnTo>
                  <a:pt x="5007959" y="228424"/>
                </a:lnTo>
                <a:lnTo>
                  <a:pt x="5007959" y="264863"/>
                </a:lnTo>
                <a:lnTo>
                  <a:pt x="5007959" y="300820"/>
                </a:lnTo>
                <a:lnTo>
                  <a:pt x="5007959" y="336616"/>
                </a:lnTo>
                <a:lnTo>
                  <a:pt x="5007959" y="384613"/>
                </a:lnTo>
                <a:lnTo>
                  <a:pt x="5007959" y="432930"/>
                </a:lnTo>
                <a:lnTo>
                  <a:pt x="5007959" y="480927"/>
                </a:lnTo>
                <a:lnTo>
                  <a:pt x="5007959" y="529244"/>
                </a:lnTo>
                <a:lnTo>
                  <a:pt x="5007959" y="565201"/>
                </a:lnTo>
                <a:lnTo>
                  <a:pt x="5007959" y="601159"/>
                </a:lnTo>
                <a:lnTo>
                  <a:pt x="5007959" y="637116"/>
                </a:lnTo>
                <a:lnTo>
                  <a:pt x="5007959" y="661355"/>
                </a:lnTo>
                <a:lnTo>
                  <a:pt x="5007959" y="673394"/>
                </a:lnTo>
                <a:lnTo>
                  <a:pt x="5007959" y="661355"/>
                </a:lnTo>
                <a:lnTo>
                  <a:pt x="5019825" y="637116"/>
                </a:lnTo>
                <a:lnTo>
                  <a:pt x="5019825" y="601159"/>
                </a:lnTo>
                <a:lnTo>
                  <a:pt x="5019825" y="565201"/>
                </a:lnTo>
                <a:lnTo>
                  <a:pt x="5019825" y="529244"/>
                </a:lnTo>
                <a:lnTo>
                  <a:pt x="5019825" y="480927"/>
                </a:lnTo>
                <a:lnTo>
                  <a:pt x="5019825" y="432930"/>
                </a:lnTo>
                <a:lnTo>
                  <a:pt x="5019825" y="384613"/>
                </a:lnTo>
                <a:lnTo>
                  <a:pt x="5019825" y="336616"/>
                </a:lnTo>
                <a:lnTo>
                  <a:pt x="5019825" y="300820"/>
                </a:lnTo>
                <a:lnTo>
                  <a:pt x="5019825" y="252342"/>
                </a:lnTo>
                <a:lnTo>
                  <a:pt x="5019825" y="228424"/>
                </a:lnTo>
                <a:lnTo>
                  <a:pt x="5019825" y="204506"/>
                </a:lnTo>
                <a:lnTo>
                  <a:pt x="5019825" y="180588"/>
                </a:lnTo>
                <a:lnTo>
                  <a:pt x="5019825" y="192467"/>
                </a:lnTo>
                <a:lnTo>
                  <a:pt x="5019825" y="216545"/>
                </a:lnTo>
                <a:lnTo>
                  <a:pt x="5019825" y="240463"/>
                </a:lnTo>
                <a:lnTo>
                  <a:pt x="5019825" y="276741"/>
                </a:lnTo>
                <a:lnTo>
                  <a:pt x="5019825" y="312699"/>
                </a:lnTo>
                <a:lnTo>
                  <a:pt x="5019825" y="360695"/>
                </a:lnTo>
                <a:lnTo>
                  <a:pt x="5019825" y="409012"/>
                </a:lnTo>
                <a:lnTo>
                  <a:pt x="5019825" y="456848"/>
                </a:lnTo>
                <a:lnTo>
                  <a:pt x="5031851" y="504845"/>
                </a:lnTo>
                <a:lnTo>
                  <a:pt x="5031851" y="541123"/>
                </a:lnTo>
                <a:lnTo>
                  <a:pt x="5031851" y="589119"/>
                </a:lnTo>
                <a:lnTo>
                  <a:pt x="5031851" y="613037"/>
                </a:lnTo>
                <a:lnTo>
                  <a:pt x="5031851" y="649476"/>
                </a:lnTo>
                <a:lnTo>
                  <a:pt x="5031851" y="661355"/>
                </a:lnTo>
                <a:lnTo>
                  <a:pt x="5031851" y="673394"/>
                </a:lnTo>
                <a:lnTo>
                  <a:pt x="5031851" y="661355"/>
                </a:lnTo>
                <a:lnTo>
                  <a:pt x="5031851" y="649476"/>
                </a:lnTo>
                <a:lnTo>
                  <a:pt x="5031851" y="625077"/>
                </a:lnTo>
                <a:lnTo>
                  <a:pt x="5031851" y="589119"/>
                </a:lnTo>
                <a:lnTo>
                  <a:pt x="5031851" y="553162"/>
                </a:lnTo>
                <a:lnTo>
                  <a:pt x="5031851" y="504845"/>
                </a:lnTo>
                <a:lnTo>
                  <a:pt x="5031851" y="456848"/>
                </a:lnTo>
                <a:lnTo>
                  <a:pt x="5031851" y="409012"/>
                </a:lnTo>
                <a:lnTo>
                  <a:pt x="5031851" y="360695"/>
                </a:lnTo>
                <a:lnTo>
                  <a:pt x="5031851" y="312699"/>
                </a:lnTo>
                <a:lnTo>
                  <a:pt x="5031851" y="276741"/>
                </a:lnTo>
                <a:lnTo>
                  <a:pt x="5031851" y="240463"/>
                </a:lnTo>
                <a:lnTo>
                  <a:pt x="5031851" y="216545"/>
                </a:lnTo>
                <a:lnTo>
                  <a:pt x="5031851" y="192467"/>
                </a:lnTo>
                <a:lnTo>
                  <a:pt x="5043878" y="180588"/>
                </a:lnTo>
                <a:lnTo>
                  <a:pt x="5043878" y="204506"/>
                </a:lnTo>
                <a:lnTo>
                  <a:pt x="5043878" y="228424"/>
                </a:lnTo>
                <a:lnTo>
                  <a:pt x="5043878" y="252342"/>
                </a:lnTo>
                <a:lnTo>
                  <a:pt x="5043878" y="300820"/>
                </a:lnTo>
                <a:lnTo>
                  <a:pt x="5043878" y="336616"/>
                </a:lnTo>
                <a:lnTo>
                  <a:pt x="5043878" y="384613"/>
                </a:lnTo>
                <a:lnTo>
                  <a:pt x="5043878" y="432930"/>
                </a:lnTo>
                <a:lnTo>
                  <a:pt x="5043878" y="480927"/>
                </a:lnTo>
                <a:lnTo>
                  <a:pt x="5043878" y="529244"/>
                </a:lnTo>
                <a:lnTo>
                  <a:pt x="5043878" y="565201"/>
                </a:lnTo>
                <a:lnTo>
                  <a:pt x="5043878" y="601159"/>
                </a:lnTo>
                <a:lnTo>
                  <a:pt x="5043878" y="637116"/>
                </a:lnTo>
                <a:lnTo>
                  <a:pt x="5043878" y="661355"/>
                </a:lnTo>
                <a:lnTo>
                  <a:pt x="5043878" y="673394"/>
                </a:lnTo>
                <a:lnTo>
                  <a:pt x="5043878" y="649476"/>
                </a:lnTo>
                <a:lnTo>
                  <a:pt x="5043878" y="637116"/>
                </a:lnTo>
                <a:lnTo>
                  <a:pt x="5043878" y="601159"/>
                </a:lnTo>
                <a:lnTo>
                  <a:pt x="5043878" y="565201"/>
                </a:lnTo>
                <a:lnTo>
                  <a:pt x="5043878" y="529244"/>
                </a:lnTo>
                <a:lnTo>
                  <a:pt x="5055904" y="480927"/>
                </a:lnTo>
                <a:lnTo>
                  <a:pt x="5055904" y="432930"/>
                </a:lnTo>
                <a:lnTo>
                  <a:pt x="5055904" y="384613"/>
                </a:lnTo>
                <a:lnTo>
                  <a:pt x="5055904" y="336616"/>
                </a:lnTo>
                <a:lnTo>
                  <a:pt x="5055904" y="288781"/>
                </a:lnTo>
                <a:lnTo>
                  <a:pt x="5055904" y="252342"/>
                </a:lnTo>
                <a:lnTo>
                  <a:pt x="5055904" y="228424"/>
                </a:lnTo>
                <a:lnTo>
                  <a:pt x="5055904" y="204506"/>
                </a:lnTo>
                <a:lnTo>
                  <a:pt x="5055904" y="192467"/>
                </a:lnTo>
                <a:lnTo>
                  <a:pt x="5055904" y="180588"/>
                </a:lnTo>
                <a:lnTo>
                  <a:pt x="5055904" y="192467"/>
                </a:lnTo>
                <a:lnTo>
                  <a:pt x="5055904" y="216545"/>
                </a:lnTo>
                <a:lnTo>
                  <a:pt x="5055904" y="240463"/>
                </a:lnTo>
                <a:lnTo>
                  <a:pt x="5055904" y="276741"/>
                </a:lnTo>
                <a:lnTo>
                  <a:pt x="5055904" y="324738"/>
                </a:lnTo>
                <a:lnTo>
                  <a:pt x="5055904" y="372574"/>
                </a:lnTo>
                <a:lnTo>
                  <a:pt x="5055904" y="420891"/>
                </a:lnTo>
                <a:lnTo>
                  <a:pt x="5055904" y="468888"/>
                </a:lnTo>
                <a:lnTo>
                  <a:pt x="5055904" y="504845"/>
                </a:lnTo>
                <a:lnTo>
                  <a:pt x="5055904" y="553162"/>
                </a:lnTo>
                <a:lnTo>
                  <a:pt x="5055904" y="589119"/>
                </a:lnTo>
                <a:lnTo>
                  <a:pt x="5055904" y="625077"/>
                </a:lnTo>
                <a:lnTo>
                  <a:pt x="5067769" y="649476"/>
                </a:lnTo>
                <a:lnTo>
                  <a:pt x="5067769" y="661355"/>
                </a:lnTo>
                <a:lnTo>
                  <a:pt x="5067769" y="673394"/>
                </a:lnTo>
                <a:lnTo>
                  <a:pt x="5067769" y="661355"/>
                </a:lnTo>
                <a:lnTo>
                  <a:pt x="5067769" y="637116"/>
                </a:lnTo>
                <a:lnTo>
                  <a:pt x="5067769" y="613037"/>
                </a:lnTo>
                <a:lnTo>
                  <a:pt x="5067769" y="577080"/>
                </a:lnTo>
                <a:lnTo>
                  <a:pt x="5067769" y="541123"/>
                </a:lnTo>
                <a:lnTo>
                  <a:pt x="5067769" y="492805"/>
                </a:lnTo>
                <a:lnTo>
                  <a:pt x="5067769" y="444970"/>
                </a:lnTo>
                <a:lnTo>
                  <a:pt x="5067769" y="396973"/>
                </a:lnTo>
                <a:lnTo>
                  <a:pt x="5067769" y="348656"/>
                </a:lnTo>
                <a:lnTo>
                  <a:pt x="5067769" y="312699"/>
                </a:lnTo>
                <a:lnTo>
                  <a:pt x="5067769" y="264863"/>
                </a:lnTo>
                <a:lnTo>
                  <a:pt x="5067769" y="228424"/>
                </a:lnTo>
                <a:lnTo>
                  <a:pt x="5067769" y="204506"/>
                </a:lnTo>
                <a:lnTo>
                  <a:pt x="5067769" y="192467"/>
                </a:lnTo>
                <a:lnTo>
                  <a:pt x="5067769" y="180588"/>
                </a:lnTo>
                <a:lnTo>
                  <a:pt x="5067769" y="192467"/>
                </a:lnTo>
                <a:lnTo>
                  <a:pt x="5067769" y="216545"/>
                </a:lnTo>
                <a:lnTo>
                  <a:pt x="5067769" y="240463"/>
                </a:lnTo>
                <a:lnTo>
                  <a:pt x="5079796" y="276741"/>
                </a:lnTo>
                <a:lnTo>
                  <a:pt x="5079796" y="312699"/>
                </a:lnTo>
                <a:lnTo>
                  <a:pt x="5079796" y="360695"/>
                </a:lnTo>
                <a:lnTo>
                  <a:pt x="5079796" y="409012"/>
                </a:lnTo>
                <a:lnTo>
                  <a:pt x="5079796" y="456848"/>
                </a:lnTo>
                <a:lnTo>
                  <a:pt x="5079796" y="492805"/>
                </a:lnTo>
                <a:lnTo>
                  <a:pt x="5079796" y="541123"/>
                </a:lnTo>
                <a:lnTo>
                  <a:pt x="5079796" y="577080"/>
                </a:lnTo>
                <a:lnTo>
                  <a:pt x="5079796" y="613037"/>
                </a:lnTo>
                <a:lnTo>
                  <a:pt x="5079796" y="637116"/>
                </a:lnTo>
                <a:lnTo>
                  <a:pt x="5079796" y="661355"/>
                </a:lnTo>
                <a:lnTo>
                  <a:pt x="5079796" y="673394"/>
                </a:lnTo>
                <a:lnTo>
                  <a:pt x="5079796" y="661355"/>
                </a:lnTo>
                <a:lnTo>
                  <a:pt x="5079796" y="649476"/>
                </a:lnTo>
                <a:lnTo>
                  <a:pt x="5079796" y="613037"/>
                </a:lnTo>
                <a:lnTo>
                  <a:pt x="5079796" y="589119"/>
                </a:lnTo>
                <a:lnTo>
                  <a:pt x="5079796" y="541123"/>
                </a:lnTo>
                <a:lnTo>
                  <a:pt x="5079796" y="504845"/>
                </a:lnTo>
                <a:lnTo>
                  <a:pt x="5079796" y="456848"/>
                </a:lnTo>
                <a:lnTo>
                  <a:pt x="5079796" y="409012"/>
                </a:lnTo>
                <a:lnTo>
                  <a:pt x="5079796" y="360695"/>
                </a:lnTo>
                <a:lnTo>
                  <a:pt x="5079796" y="312699"/>
                </a:lnTo>
                <a:lnTo>
                  <a:pt x="5091822" y="276741"/>
                </a:lnTo>
                <a:lnTo>
                  <a:pt x="5091822" y="240463"/>
                </a:lnTo>
                <a:lnTo>
                  <a:pt x="5091822" y="216545"/>
                </a:lnTo>
                <a:lnTo>
                  <a:pt x="5091822" y="192467"/>
                </a:lnTo>
                <a:lnTo>
                  <a:pt x="5091822" y="180588"/>
                </a:lnTo>
                <a:lnTo>
                  <a:pt x="5091822" y="192467"/>
                </a:lnTo>
                <a:lnTo>
                  <a:pt x="5091822" y="204506"/>
                </a:lnTo>
                <a:lnTo>
                  <a:pt x="5091822" y="228424"/>
                </a:lnTo>
                <a:lnTo>
                  <a:pt x="5091822" y="264863"/>
                </a:lnTo>
                <a:lnTo>
                  <a:pt x="5091822" y="300820"/>
                </a:lnTo>
                <a:lnTo>
                  <a:pt x="5091822" y="348656"/>
                </a:lnTo>
                <a:lnTo>
                  <a:pt x="5091822" y="396973"/>
                </a:lnTo>
                <a:lnTo>
                  <a:pt x="5091822" y="444970"/>
                </a:lnTo>
                <a:lnTo>
                  <a:pt x="5091822" y="492805"/>
                </a:lnTo>
                <a:lnTo>
                  <a:pt x="5091822" y="541123"/>
                </a:lnTo>
                <a:lnTo>
                  <a:pt x="5091822" y="577080"/>
                </a:lnTo>
                <a:lnTo>
                  <a:pt x="5091822" y="613037"/>
                </a:lnTo>
                <a:lnTo>
                  <a:pt x="5091822" y="637116"/>
                </a:lnTo>
                <a:lnTo>
                  <a:pt x="5091822" y="661355"/>
                </a:lnTo>
                <a:lnTo>
                  <a:pt x="5091822" y="673394"/>
                </a:lnTo>
                <a:lnTo>
                  <a:pt x="5091822" y="661355"/>
                </a:lnTo>
                <a:lnTo>
                  <a:pt x="5103848" y="649476"/>
                </a:lnTo>
                <a:lnTo>
                  <a:pt x="5103848" y="625077"/>
                </a:lnTo>
                <a:lnTo>
                  <a:pt x="5103848" y="589119"/>
                </a:lnTo>
                <a:lnTo>
                  <a:pt x="5103848" y="553162"/>
                </a:lnTo>
                <a:lnTo>
                  <a:pt x="5103848" y="504845"/>
                </a:lnTo>
                <a:lnTo>
                  <a:pt x="5103848" y="456848"/>
                </a:lnTo>
                <a:lnTo>
                  <a:pt x="5103848" y="409012"/>
                </a:lnTo>
                <a:lnTo>
                  <a:pt x="5103848" y="360695"/>
                </a:lnTo>
                <a:lnTo>
                  <a:pt x="5103848" y="324738"/>
                </a:lnTo>
                <a:lnTo>
                  <a:pt x="5103848" y="276741"/>
                </a:lnTo>
                <a:lnTo>
                  <a:pt x="5103848" y="240463"/>
                </a:lnTo>
                <a:lnTo>
                  <a:pt x="5103848" y="216545"/>
                </a:lnTo>
                <a:lnTo>
                  <a:pt x="5103848" y="192467"/>
                </a:lnTo>
                <a:lnTo>
                  <a:pt x="5103848" y="180588"/>
                </a:lnTo>
                <a:lnTo>
                  <a:pt x="5103848" y="192467"/>
                </a:lnTo>
                <a:lnTo>
                  <a:pt x="5103848" y="204506"/>
                </a:lnTo>
                <a:lnTo>
                  <a:pt x="5103848" y="228424"/>
                </a:lnTo>
                <a:lnTo>
                  <a:pt x="5103848" y="264863"/>
                </a:lnTo>
                <a:lnTo>
                  <a:pt x="5103848" y="300820"/>
                </a:lnTo>
                <a:lnTo>
                  <a:pt x="5103848" y="348656"/>
                </a:lnTo>
                <a:lnTo>
                  <a:pt x="5103848" y="396973"/>
                </a:lnTo>
                <a:lnTo>
                  <a:pt x="5103848" y="444970"/>
                </a:lnTo>
                <a:lnTo>
                  <a:pt x="5115874" y="492805"/>
                </a:lnTo>
                <a:lnTo>
                  <a:pt x="5115874" y="529244"/>
                </a:lnTo>
                <a:lnTo>
                  <a:pt x="5115874" y="577080"/>
                </a:lnTo>
                <a:lnTo>
                  <a:pt x="5115874" y="613037"/>
                </a:lnTo>
                <a:lnTo>
                  <a:pt x="5115874" y="637116"/>
                </a:lnTo>
                <a:lnTo>
                  <a:pt x="5115874" y="661355"/>
                </a:lnTo>
                <a:lnTo>
                  <a:pt x="5115874" y="673394"/>
                </a:lnTo>
                <a:lnTo>
                  <a:pt x="5115874" y="661355"/>
                </a:lnTo>
                <a:lnTo>
                  <a:pt x="5115874" y="649476"/>
                </a:lnTo>
                <a:lnTo>
                  <a:pt x="5115874" y="625077"/>
                </a:lnTo>
                <a:lnTo>
                  <a:pt x="5115874" y="589119"/>
                </a:lnTo>
                <a:lnTo>
                  <a:pt x="5115874" y="553162"/>
                </a:lnTo>
                <a:lnTo>
                  <a:pt x="5115874" y="504845"/>
                </a:lnTo>
                <a:lnTo>
                  <a:pt x="5115874" y="456848"/>
                </a:lnTo>
                <a:lnTo>
                  <a:pt x="5115874" y="409012"/>
                </a:lnTo>
                <a:lnTo>
                  <a:pt x="5115874" y="360695"/>
                </a:lnTo>
                <a:lnTo>
                  <a:pt x="5115874" y="312699"/>
                </a:lnTo>
                <a:lnTo>
                  <a:pt x="5115874" y="276741"/>
                </a:lnTo>
                <a:lnTo>
                  <a:pt x="5115874" y="240463"/>
                </a:lnTo>
                <a:lnTo>
                  <a:pt x="5115874" y="216545"/>
                </a:lnTo>
                <a:lnTo>
                  <a:pt x="5115874" y="192467"/>
                </a:lnTo>
                <a:lnTo>
                  <a:pt x="5127740" y="180588"/>
                </a:lnTo>
                <a:lnTo>
                  <a:pt x="5127740" y="192467"/>
                </a:lnTo>
                <a:lnTo>
                  <a:pt x="5127740" y="204506"/>
                </a:lnTo>
                <a:lnTo>
                  <a:pt x="5127740" y="240463"/>
                </a:lnTo>
                <a:lnTo>
                  <a:pt x="5127740" y="264863"/>
                </a:lnTo>
                <a:lnTo>
                  <a:pt x="5127740" y="312699"/>
                </a:lnTo>
                <a:lnTo>
                  <a:pt x="5127740" y="348656"/>
                </a:lnTo>
                <a:lnTo>
                  <a:pt x="5127740" y="396973"/>
                </a:lnTo>
                <a:lnTo>
                  <a:pt x="5127740" y="444970"/>
                </a:lnTo>
                <a:lnTo>
                  <a:pt x="5127740" y="492805"/>
                </a:lnTo>
                <a:lnTo>
                  <a:pt x="5127740" y="541123"/>
                </a:lnTo>
                <a:lnTo>
                  <a:pt x="5127740" y="577080"/>
                </a:lnTo>
                <a:lnTo>
                  <a:pt x="5127740" y="613037"/>
                </a:lnTo>
                <a:lnTo>
                  <a:pt x="5127740" y="637116"/>
                </a:lnTo>
                <a:lnTo>
                  <a:pt x="5127740" y="661355"/>
                </a:lnTo>
                <a:lnTo>
                  <a:pt x="5127740" y="673394"/>
                </a:lnTo>
                <a:lnTo>
                  <a:pt x="5127740" y="661355"/>
                </a:lnTo>
                <a:lnTo>
                  <a:pt x="5127740" y="637116"/>
                </a:lnTo>
                <a:lnTo>
                  <a:pt x="5127740" y="613037"/>
                </a:lnTo>
                <a:lnTo>
                  <a:pt x="5127740" y="577080"/>
                </a:lnTo>
                <a:lnTo>
                  <a:pt x="5127740" y="541123"/>
                </a:lnTo>
                <a:lnTo>
                  <a:pt x="5127740" y="504845"/>
                </a:lnTo>
                <a:lnTo>
                  <a:pt x="5139766" y="456848"/>
                </a:lnTo>
                <a:lnTo>
                  <a:pt x="5139766" y="409012"/>
                </a:lnTo>
                <a:lnTo>
                  <a:pt x="5139766" y="360695"/>
                </a:lnTo>
                <a:lnTo>
                  <a:pt x="5139766" y="312699"/>
                </a:lnTo>
                <a:lnTo>
                  <a:pt x="5139766" y="276741"/>
                </a:lnTo>
                <a:lnTo>
                  <a:pt x="5139766" y="240463"/>
                </a:lnTo>
                <a:lnTo>
                  <a:pt x="5139766" y="216545"/>
                </a:lnTo>
                <a:lnTo>
                  <a:pt x="5139766" y="192467"/>
                </a:lnTo>
                <a:lnTo>
                  <a:pt x="5139766" y="180588"/>
                </a:lnTo>
                <a:lnTo>
                  <a:pt x="5139766" y="192467"/>
                </a:lnTo>
                <a:lnTo>
                  <a:pt x="5139766" y="216545"/>
                </a:lnTo>
                <a:lnTo>
                  <a:pt x="5139766" y="240463"/>
                </a:lnTo>
                <a:lnTo>
                  <a:pt x="5139766" y="276741"/>
                </a:lnTo>
                <a:lnTo>
                  <a:pt x="5139766" y="312699"/>
                </a:lnTo>
                <a:lnTo>
                  <a:pt x="5139766" y="360695"/>
                </a:lnTo>
                <a:lnTo>
                  <a:pt x="5139766" y="409012"/>
                </a:lnTo>
                <a:lnTo>
                  <a:pt x="5139766" y="456848"/>
                </a:lnTo>
                <a:lnTo>
                  <a:pt x="5139766" y="504845"/>
                </a:lnTo>
                <a:lnTo>
                  <a:pt x="5139766" y="541123"/>
                </a:lnTo>
                <a:lnTo>
                  <a:pt x="5139766" y="589119"/>
                </a:lnTo>
                <a:lnTo>
                  <a:pt x="5139766" y="613037"/>
                </a:lnTo>
                <a:lnTo>
                  <a:pt x="5139766" y="637116"/>
                </a:lnTo>
                <a:lnTo>
                  <a:pt x="5139766" y="661355"/>
                </a:lnTo>
                <a:lnTo>
                  <a:pt x="5151792" y="673394"/>
                </a:lnTo>
                <a:lnTo>
                  <a:pt x="5151792" y="661355"/>
                </a:lnTo>
                <a:lnTo>
                  <a:pt x="5151792" y="637116"/>
                </a:lnTo>
                <a:lnTo>
                  <a:pt x="5151792" y="613037"/>
                </a:lnTo>
                <a:lnTo>
                  <a:pt x="5151792" y="577080"/>
                </a:lnTo>
                <a:lnTo>
                  <a:pt x="5151792" y="529244"/>
                </a:lnTo>
                <a:lnTo>
                  <a:pt x="5151792" y="492805"/>
                </a:lnTo>
                <a:lnTo>
                  <a:pt x="5151792" y="444970"/>
                </a:lnTo>
                <a:lnTo>
                  <a:pt x="5151792" y="396973"/>
                </a:lnTo>
                <a:lnTo>
                  <a:pt x="5151792" y="348656"/>
                </a:lnTo>
                <a:lnTo>
                  <a:pt x="5151792" y="300820"/>
                </a:lnTo>
                <a:lnTo>
                  <a:pt x="5151792" y="264863"/>
                </a:lnTo>
                <a:lnTo>
                  <a:pt x="5151792" y="228424"/>
                </a:lnTo>
                <a:lnTo>
                  <a:pt x="5151792" y="204506"/>
                </a:lnTo>
                <a:lnTo>
                  <a:pt x="5151792" y="192467"/>
                </a:lnTo>
                <a:lnTo>
                  <a:pt x="5151792" y="180588"/>
                </a:lnTo>
                <a:lnTo>
                  <a:pt x="5151792" y="192467"/>
                </a:lnTo>
                <a:lnTo>
                  <a:pt x="5151792" y="204506"/>
                </a:lnTo>
                <a:lnTo>
                  <a:pt x="5151792" y="216545"/>
                </a:lnTo>
                <a:lnTo>
                  <a:pt x="5151792" y="252342"/>
                </a:lnTo>
                <a:lnTo>
                  <a:pt x="5151792" y="288781"/>
                </a:lnTo>
                <a:lnTo>
                  <a:pt x="5151792" y="324738"/>
                </a:lnTo>
                <a:lnTo>
                  <a:pt x="5163818" y="372574"/>
                </a:lnTo>
                <a:lnTo>
                  <a:pt x="5163818" y="420891"/>
                </a:lnTo>
                <a:lnTo>
                  <a:pt x="5163818" y="468888"/>
                </a:lnTo>
                <a:lnTo>
                  <a:pt x="5163818" y="517205"/>
                </a:lnTo>
                <a:lnTo>
                  <a:pt x="5163818" y="553162"/>
                </a:lnTo>
                <a:lnTo>
                  <a:pt x="5163818" y="589119"/>
                </a:lnTo>
                <a:lnTo>
                  <a:pt x="5163818" y="625077"/>
                </a:lnTo>
                <a:lnTo>
                  <a:pt x="5163818" y="649476"/>
                </a:lnTo>
                <a:lnTo>
                  <a:pt x="5163818" y="661355"/>
                </a:lnTo>
                <a:lnTo>
                  <a:pt x="5163818" y="673394"/>
                </a:lnTo>
                <a:lnTo>
                  <a:pt x="5163818" y="661355"/>
                </a:lnTo>
                <a:lnTo>
                  <a:pt x="5163818" y="649476"/>
                </a:lnTo>
                <a:lnTo>
                  <a:pt x="5163818" y="625077"/>
                </a:lnTo>
                <a:lnTo>
                  <a:pt x="5163818" y="601159"/>
                </a:lnTo>
                <a:lnTo>
                  <a:pt x="5163818" y="565201"/>
                </a:lnTo>
                <a:lnTo>
                  <a:pt x="5163818" y="517205"/>
                </a:lnTo>
                <a:lnTo>
                  <a:pt x="5163818" y="468888"/>
                </a:lnTo>
                <a:lnTo>
                  <a:pt x="5163818" y="420891"/>
                </a:lnTo>
                <a:lnTo>
                  <a:pt x="5163818" y="384613"/>
                </a:lnTo>
                <a:lnTo>
                  <a:pt x="5163818" y="336616"/>
                </a:lnTo>
                <a:lnTo>
                  <a:pt x="5163818" y="288781"/>
                </a:lnTo>
                <a:lnTo>
                  <a:pt x="5163818" y="252342"/>
                </a:lnTo>
                <a:lnTo>
                  <a:pt x="5163818" y="228424"/>
                </a:lnTo>
                <a:lnTo>
                  <a:pt x="5175684" y="204506"/>
                </a:lnTo>
                <a:lnTo>
                  <a:pt x="5175684" y="192467"/>
                </a:lnTo>
                <a:lnTo>
                  <a:pt x="5175684" y="204506"/>
                </a:lnTo>
                <a:lnTo>
                  <a:pt x="5175684" y="228424"/>
                </a:lnTo>
                <a:lnTo>
                  <a:pt x="5175684" y="264863"/>
                </a:lnTo>
                <a:lnTo>
                  <a:pt x="5175684" y="300820"/>
                </a:lnTo>
                <a:lnTo>
                  <a:pt x="5175684" y="348656"/>
                </a:lnTo>
                <a:lnTo>
                  <a:pt x="5175684" y="384613"/>
                </a:lnTo>
                <a:lnTo>
                  <a:pt x="5175684" y="432930"/>
                </a:lnTo>
                <a:lnTo>
                  <a:pt x="5175684" y="480927"/>
                </a:lnTo>
                <a:lnTo>
                  <a:pt x="5175684" y="529244"/>
                </a:lnTo>
                <a:lnTo>
                  <a:pt x="5175684" y="565201"/>
                </a:lnTo>
                <a:lnTo>
                  <a:pt x="5175684" y="601159"/>
                </a:lnTo>
                <a:lnTo>
                  <a:pt x="5175684" y="637116"/>
                </a:lnTo>
                <a:lnTo>
                  <a:pt x="5175684" y="649476"/>
                </a:lnTo>
                <a:lnTo>
                  <a:pt x="5175684" y="661355"/>
                </a:lnTo>
                <a:lnTo>
                  <a:pt x="5175684" y="637116"/>
                </a:lnTo>
                <a:lnTo>
                  <a:pt x="5175684" y="613037"/>
                </a:lnTo>
                <a:lnTo>
                  <a:pt x="5175684" y="589119"/>
                </a:lnTo>
                <a:lnTo>
                  <a:pt x="5187710" y="541123"/>
                </a:lnTo>
                <a:lnTo>
                  <a:pt x="5187710" y="504845"/>
                </a:lnTo>
                <a:lnTo>
                  <a:pt x="5187710" y="456848"/>
                </a:lnTo>
                <a:lnTo>
                  <a:pt x="5187710" y="409012"/>
                </a:lnTo>
                <a:lnTo>
                  <a:pt x="5187710" y="360695"/>
                </a:lnTo>
                <a:lnTo>
                  <a:pt x="5187710" y="312699"/>
                </a:lnTo>
                <a:lnTo>
                  <a:pt x="5187710" y="276741"/>
                </a:lnTo>
                <a:lnTo>
                  <a:pt x="5187710" y="240463"/>
                </a:lnTo>
                <a:lnTo>
                  <a:pt x="5187710" y="216545"/>
                </a:lnTo>
                <a:lnTo>
                  <a:pt x="5187710" y="192467"/>
                </a:lnTo>
                <a:lnTo>
                  <a:pt x="5187710" y="204506"/>
                </a:lnTo>
                <a:lnTo>
                  <a:pt x="5187710" y="216545"/>
                </a:lnTo>
                <a:lnTo>
                  <a:pt x="5187710" y="240463"/>
                </a:lnTo>
                <a:lnTo>
                  <a:pt x="5187710" y="276741"/>
                </a:lnTo>
                <a:lnTo>
                  <a:pt x="5187710" y="324738"/>
                </a:lnTo>
                <a:lnTo>
                  <a:pt x="5187710" y="360695"/>
                </a:lnTo>
                <a:lnTo>
                  <a:pt x="5187710" y="409012"/>
                </a:lnTo>
                <a:lnTo>
                  <a:pt x="5187710" y="456848"/>
                </a:lnTo>
                <a:lnTo>
                  <a:pt x="5187710" y="504845"/>
                </a:lnTo>
                <a:lnTo>
                  <a:pt x="5187710" y="553162"/>
                </a:lnTo>
                <a:lnTo>
                  <a:pt x="5187710" y="589119"/>
                </a:lnTo>
                <a:lnTo>
                  <a:pt x="5199736" y="613037"/>
                </a:lnTo>
                <a:lnTo>
                  <a:pt x="5199736" y="649476"/>
                </a:lnTo>
                <a:lnTo>
                  <a:pt x="5199736" y="661355"/>
                </a:lnTo>
                <a:lnTo>
                  <a:pt x="5199736" y="649476"/>
                </a:lnTo>
                <a:lnTo>
                  <a:pt x="5199736" y="625077"/>
                </a:lnTo>
                <a:lnTo>
                  <a:pt x="5199736" y="601159"/>
                </a:lnTo>
                <a:lnTo>
                  <a:pt x="5199736" y="565201"/>
                </a:lnTo>
                <a:lnTo>
                  <a:pt x="5199736" y="517205"/>
                </a:lnTo>
                <a:lnTo>
                  <a:pt x="5199736" y="480927"/>
                </a:lnTo>
                <a:lnTo>
                  <a:pt x="5199736" y="432930"/>
                </a:lnTo>
              </a:path>
            </a:pathLst>
          </a:custGeom>
          <a:ln w="1200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937541" y="5690696"/>
            <a:ext cx="5187950" cy="12065"/>
          </a:xfrm>
          <a:custGeom>
            <a:avLst/>
            <a:gdLst/>
            <a:ahLst/>
            <a:cxnLst/>
            <a:rect l="l" t="t" r="r" b="b"/>
            <a:pathLst>
              <a:path w="5187950" h="12064">
                <a:moveTo>
                  <a:pt x="0" y="12001"/>
                </a:moveTo>
                <a:lnTo>
                  <a:pt x="5187710" y="12001"/>
                </a:lnTo>
                <a:lnTo>
                  <a:pt x="5187710" y="0"/>
                </a:lnTo>
                <a:lnTo>
                  <a:pt x="0" y="0"/>
                </a:lnTo>
                <a:lnTo>
                  <a:pt x="0" y="12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937541" y="3971975"/>
            <a:ext cx="5187950" cy="12065"/>
          </a:xfrm>
          <a:custGeom>
            <a:avLst/>
            <a:gdLst/>
            <a:ahLst/>
            <a:cxnLst/>
            <a:rect l="l" t="t" r="r" b="b"/>
            <a:pathLst>
              <a:path w="5187950" h="12064">
                <a:moveTo>
                  <a:pt x="0" y="12001"/>
                </a:moveTo>
                <a:lnTo>
                  <a:pt x="5187710" y="12001"/>
                </a:lnTo>
                <a:lnTo>
                  <a:pt x="5187710" y="0"/>
                </a:lnTo>
                <a:lnTo>
                  <a:pt x="0" y="0"/>
                </a:lnTo>
                <a:lnTo>
                  <a:pt x="0" y="12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931547" y="3990014"/>
            <a:ext cx="12065" cy="1706880"/>
          </a:xfrm>
          <a:custGeom>
            <a:avLst/>
            <a:gdLst/>
            <a:ahLst/>
            <a:cxnLst/>
            <a:rect l="l" t="t" r="r" b="b"/>
            <a:pathLst>
              <a:path w="12064" h="1706879">
                <a:moveTo>
                  <a:pt x="0" y="1706681"/>
                </a:moveTo>
                <a:lnTo>
                  <a:pt x="11988" y="1706681"/>
                </a:lnTo>
                <a:lnTo>
                  <a:pt x="11988" y="0"/>
                </a:lnTo>
                <a:lnTo>
                  <a:pt x="0" y="0"/>
                </a:lnTo>
                <a:lnTo>
                  <a:pt x="0" y="17066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131284" y="3990014"/>
            <a:ext cx="12065" cy="1706880"/>
          </a:xfrm>
          <a:custGeom>
            <a:avLst/>
            <a:gdLst/>
            <a:ahLst/>
            <a:cxnLst/>
            <a:rect l="l" t="t" r="r" b="b"/>
            <a:pathLst>
              <a:path w="12065" h="1706879">
                <a:moveTo>
                  <a:pt x="0" y="1706681"/>
                </a:moveTo>
                <a:lnTo>
                  <a:pt x="11988" y="1706681"/>
                </a:lnTo>
                <a:lnTo>
                  <a:pt x="11988" y="0"/>
                </a:lnTo>
                <a:lnTo>
                  <a:pt x="0" y="0"/>
                </a:lnTo>
                <a:lnTo>
                  <a:pt x="0" y="17066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937541" y="5690696"/>
            <a:ext cx="5187950" cy="12065"/>
          </a:xfrm>
          <a:custGeom>
            <a:avLst/>
            <a:gdLst/>
            <a:ahLst/>
            <a:cxnLst/>
            <a:rect l="l" t="t" r="r" b="b"/>
            <a:pathLst>
              <a:path w="5187950" h="12064">
                <a:moveTo>
                  <a:pt x="0" y="12001"/>
                </a:moveTo>
                <a:lnTo>
                  <a:pt x="5187710" y="12001"/>
                </a:lnTo>
                <a:lnTo>
                  <a:pt x="5187710" y="0"/>
                </a:lnTo>
                <a:lnTo>
                  <a:pt x="0" y="0"/>
                </a:lnTo>
                <a:lnTo>
                  <a:pt x="0" y="12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931547" y="3990014"/>
            <a:ext cx="12065" cy="1706880"/>
          </a:xfrm>
          <a:custGeom>
            <a:avLst/>
            <a:gdLst/>
            <a:ahLst/>
            <a:cxnLst/>
            <a:rect l="l" t="t" r="r" b="b"/>
            <a:pathLst>
              <a:path w="12064" h="1706879">
                <a:moveTo>
                  <a:pt x="0" y="1706681"/>
                </a:moveTo>
                <a:lnTo>
                  <a:pt x="11988" y="1706681"/>
                </a:lnTo>
                <a:lnTo>
                  <a:pt x="11988" y="0"/>
                </a:lnTo>
                <a:lnTo>
                  <a:pt x="0" y="0"/>
                </a:lnTo>
                <a:lnTo>
                  <a:pt x="0" y="17066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937541" y="5660755"/>
            <a:ext cx="0" cy="36195"/>
          </a:xfrm>
          <a:custGeom>
            <a:avLst/>
            <a:gdLst/>
            <a:ahLst/>
            <a:cxnLst/>
            <a:rect l="l" t="t" r="r" b="b"/>
            <a:pathLst>
              <a:path w="0" h="36195">
                <a:moveTo>
                  <a:pt x="0" y="35941"/>
                </a:moveTo>
                <a:lnTo>
                  <a:pt x="0" y="0"/>
                </a:lnTo>
              </a:path>
            </a:pathLst>
          </a:custGeom>
          <a:ln w="11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937541" y="3977975"/>
            <a:ext cx="0" cy="36195"/>
          </a:xfrm>
          <a:custGeom>
            <a:avLst/>
            <a:gdLst/>
            <a:ahLst/>
            <a:cxnLst/>
            <a:rect l="l" t="t" r="r" b="b"/>
            <a:pathLst>
              <a:path w="0" h="36195">
                <a:moveTo>
                  <a:pt x="0" y="0"/>
                </a:moveTo>
                <a:lnTo>
                  <a:pt x="0" y="35957"/>
                </a:lnTo>
              </a:path>
            </a:pathLst>
          </a:custGeom>
          <a:ln w="11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1882893" y="5742799"/>
            <a:ext cx="112395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15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453847" y="5660755"/>
            <a:ext cx="0" cy="36195"/>
          </a:xfrm>
          <a:custGeom>
            <a:avLst/>
            <a:gdLst/>
            <a:ahLst/>
            <a:cxnLst/>
            <a:rect l="l" t="t" r="r" b="b"/>
            <a:pathLst>
              <a:path w="0" h="36195">
                <a:moveTo>
                  <a:pt x="0" y="35941"/>
                </a:moveTo>
                <a:lnTo>
                  <a:pt x="0" y="0"/>
                </a:lnTo>
              </a:path>
            </a:pathLst>
          </a:custGeom>
          <a:ln w="11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453847" y="3977975"/>
            <a:ext cx="0" cy="36195"/>
          </a:xfrm>
          <a:custGeom>
            <a:avLst/>
            <a:gdLst/>
            <a:ahLst/>
            <a:cxnLst/>
            <a:rect l="l" t="t" r="r" b="b"/>
            <a:pathLst>
              <a:path w="0" h="36195">
                <a:moveTo>
                  <a:pt x="0" y="0"/>
                </a:moveTo>
                <a:lnTo>
                  <a:pt x="0" y="35957"/>
                </a:lnTo>
              </a:path>
            </a:pathLst>
          </a:custGeom>
          <a:ln w="11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2327251" y="5742799"/>
            <a:ext cx="244475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latin typeface="Arial"/>
                <a:cs typeface="Arial"/>
              </a:rPr>
              <a:t>0</a:t>
            </a:r>
            <a:r>
              <a:rPr dirty="0" sz="1200" spc="35">
                <a:latin typeface="Arial"/>
                <a:cs typeface="Arial"/>
              </a:rPr>
              <a:t>.</a:t>
            </a:r>
            <a:r>
              <a:rPr dirty="0" sz="1200" spc="15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982164" y="5660755"/>
            <a:ext cx="0" cy="36195"/>
          </a:xfrm>
          <a:custGeom>
            <a:avLst/>
            <a:gdLst/>
            <a:ahLst/>
            <a:cxnLst/>
            <a:rect l="l" t="t" r="r" b="b"/>
            <a:pathLst>
              <a:path w="0" h="36195">
                <a:moveTo>
                  <a:pt x="0" y="35941"/>
                </a:moveTo>
                <a:lnTo>
                  <a:pt x="0" y="0"/>
                </a:lnTo>
              </a:path>
            </a:pathLst>
          </a:custGeom>
          <a:ln w="11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982164" y="3977975"/>
            <a:ext cx="0" cy="36195"/>
          </a:xfrm>
          <a:custGeom>
            <a:avLst/>
            <a:gdLst/>
            <a:ahLst/>
            <a:cxnLst/>
            <a:rect l="l" t="t" r="r" b="b"/>
            <a:pathLst>
              <a:path w="0" h="36195">
                <a:moveTo>
                  <a:pt x="0" y="0"/>
                </a:moveTo>
                <a:lnTo>
                  <a:pt x="0" y="35957"/>
                </a:lnTo>
              </a:path>
            </a:pathLst>
          </a:custGeom>
          <a:ln w="11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2855616" y="5742799"/>
            <a:ext cx="244475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latin typeface="Arial"/>
                <a:cs typeface="Arial"/>
              </a:rPr>
              <a:t>0</a:t>
            </a:r>
            <a:r>
              <a:rPr dirty="0" sz="1200" spc="35">
                <a:latin typeface="Arial"/>
                <a:cs typeface="Arial"/>
              </a:rPr>
              <a:t>.</a:t>
            </a:r>
            <a:r>
              <a:rPr dirty="0" sz="1200" spc="15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498807" y="5660755"/>
            <a:ext cx="0" cy="36195"/>
          </a:xfrm>
          <a:custGeom>
            <a:avLst/>
            <a:gdLst/>
            <a:ahLst/>
            <a:cxnLst/>
            <a:rect l="l" t="t" r="r" b="b"/>
            <a:pathLst>
              <a:path w="0" h="36195">
                <a:moveTo>
                  <a:pt x="0" y="35941"/>
                </a:moveTo>
                <a:lnTo>
                  <a:pt x="0" y="0"/>
                </a:lnTo>
              </a:path>
            </a:pathLst>
          </a:custGeom>
          <a:ln w="11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498807" y="3977975"/>
            <a:ext cx="0" cy="36195"/>
          </a:xfrm>
          <a:custGeom>
            <a:avLst/>
            <a:gdLst/>
            <a:ahLst/>
            <a:cxnLst/>
            <a:rect l="l" t="t" r="r" b="b"/>
            <a:pathLst>
              <a:path w="0" h="36195">
                <a:moveTo>
                  <a:pt x="0" y="0"/>
                </a:moveTo>
                <a:lnTo>
                  <a:pt x="0" y="35957"/>
                </a:lnTo>
              </a:path>
            </a:pathLst>
          </a:custGeom>
          <a:ln w="11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3371779" y="5742799"/>
            <a:ext cx="244475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latin typeface="Arial"/>
                <a:cs typeface="Arial"/>
              </a:rPr>
              <a:t>0</a:t>
            </a:r>
            <a:r>
              <a:rPr dirty="0" sz="1200" spc="35">
                <a:latin typeface="Arial"/>
                <a:cs typeface="Arial"/>
              </a:rPr>
              <a:t>.</a:t>
            </a:r>
            <a:r>
              <a:rPr dirty="0" sz="1200" spc="15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4015130" y="5660755"/>
            <a:ext cx="0" cy="36195"/>
          </a:xfrm>
          <a:custGeom>
            <a:avLst/>
            <a:gdLst/>
            <a:ahLst/>
            <a:cxnLst/>
            <a:rect l="l" t="t" r="r" b="b"/>
            <a:pathLst>
              <a:path w="0" h="36195">
                <a:moveTo>
                  <a:pt x="0" y="35941"/>
                </a:moveTo>
                <a:lnTo>
                  <a:pt x="0" y="0"/>
                </a:lnTo>
              </a:path>
            </a:pathLst>
          </a:custGeom>
          <a:ln w="11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015130" y="3977975"/>
            <a:ext cx="0" cy="36195"/>
          </a:xfrm>
          <a:custGeom>
            <a:avLst/>
            <a:gdLst/>
            <a:ahLst/>
            <a:cxnLst/>
            <a:rect l="l" t="t" r="r" b="b"/>
            <a:pathLst>
              <a:path w="0" h="36195">
                <a:moveTo>
                  <a:pt x="0" y="0"/>
                </a:moveTo>
                <a:lnTo>
                  <a:pt x="0" y="35957"/>
                </a:lnTo>
              </a:path>
            </a:pathLst>
          </a:custGeom>
          <a:ln w="11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3888101" y="5742799"/>
            <a:ext cx="244475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latin typeface="Arial"/>
                <a:cs typeface="Arial"/>
              </a:rPr>
              <a:t>0</a:t>
            </a:r>
            <a:r>
              <a:rPr dirty="0" sz="1200" spc="35">
                <a:latin typeface="Arial"/>
                <a:cs typeface="Arial"/>
              </a:rPr>
              <a:t>.</a:t>
            </a:r>
            <a:r>
              <a:rPr dirty="0" sz="1200" spc="15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543318" y="5660755"/>
            <a:ext cx="0" cy="36195"/>
          </a:xfrm>
          <a:custGeom>
            <a:avLst/>
            <a:gdLst/>
            <a:ahLst/>
            <a:cxnLst/>
            <a:rect l="l" t="t" r="r" b="b"/>
            <a:pathLst>
              <a:path w="0" h="36195">
                <a:moveTo>
                  <a:pt x="0" y="35941"/>
                </a:moveTo>
                <a:lnTo>
                  <a:pt x="0" y="0"/>
                </a:lnTo>
              </a:path>
            </a:pathLst>
          </a:custGeom>
          <a:ln w="11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543318" y="3977975"/>
            <a:ext cx="0" cy="36195"/>
          </a:xfrm>
          <a:custGeom>
            <a:avLst/>
            <a:gdLst/>
            <a:ahLst/>
            <a:cxnLst/>
            <a:rect l="l" t="t" r="r" b="b"/>
            <a:pathLst>
              <a:path w="0" h="36195">
                <a:moveTo>
                  <a:pt x="0" y="0"/>
                </a:moveTo>
                <a:lnTo>
                  <a:pt x="0" y="35957"/>
                </a:lnTo>
              </a:path>
            </a:pathLst>
          </a:custGeom>
          <a:ln w="11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4416770" y="5742799"/>
            <a:ext cx="244475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latin typeface="Arial"/>
                <a:cs typeface="Arial"/>
              </a:rPr>
              <a:t>0</a:t>
            </a:r>
            <a:r>
              <a:rPr dirty="0" sz="1200" spc="35">
                <a:latin typeface="Arial"/>
                <a:cs typeface="Arial"/>
              </a:rPr>
              <a:t>.</a:t>
            </a:r>
            <a:r>
              <a:rPr dirty="0" sz="1200" spc="15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5059640" y="5660755"/>
            <a:ext cx="0" cy="36195"/>
          </a:xfrm>
          <a:custGeom>
            <a:avLst/>
            <a:gdLst/>
            <a:ahLst/>
            <a:cxnLst/>
            <a:rect l="l" t="t" r="r" b="b"/>
            <a:pathLst>
              <a:path w="0" h="36195">
                <a:moveTo>
                  <a:pt x="0" y="35941"/>
                </a:moveTo>
                <a:lnTo>
                  <a:pt x="0" y="0"/>
                </a:lnTo>
              </a:path>
            </a:pathLst>
          </a:custGeom>
          <a:ln w="11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059640" y="3977975"/>
            <a:ext cx="0" cy="36195"/>
          </a:xfrm>
          <a:custGeom>
            <a:avLst/>
            <a:gdLst/>
            <a:ahLst/>
            <a:cxnLst/>
            <a:rect l="l" t="t" r="r" b="b"/>
            <a:pathLst>
              <a:path w="0" h="36195">
                <a:moveTo>
                  <a:pt x="0" y="0"/>
                </a:moveTo>
                <a:lnTo>
                  <a:pt x="0" y="35957"/>
                </a:lnTo>
              </a:path>
            </a:pathLst>
          </a:custGeom>
          <a:ln w="11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4933093" y="5742799"/>
            <a:ext cx="244475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latin typeface="Arial"/>
                <a:cs typeface="Arial"/>
              </a:rPr>
              <a:t>0</a:t>
            </a:r>
            <a:r>
              <a:rPr dirty="0" sz="1200" spc="35">
                <a:latin typeface="Arial"/>
                <a:cs typeface="Arial"/>
              </a:rPr>
              <a:t>.</a:t>
            </a:r>
            <a:r>
              <a:rPr dirty="0" sz="1200" spc="15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5576444" y="5660755"/>
            <a:ext cx="0" cy="36195"/>
          </a:xfrm>
          <a:custGeom>
            <a:avLst/>
            <a:gdLst/>
            <a:ahLst/>
            <a:cxnLst/>
            <a:rect l="l" t="t" r="r" b="b"/>
            <a:pathLst>
              <a:path w="0" h="36195">
                <a:moveTo>
                  <a:pt x="0" y="35941"/>
                </a:moveTo>
                <a:lnTo>
                  <a:pt x="0" y="0"/>
                </a:lnTo>
              </a:path>
            </a:pathLst>
          </a:custGeom>
          <a:ln w="11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576444" y="3977975"/>
            <a:ext cx="0" cy="36195"/>
          </a:xfrm>
          <a:custGeom>
            <a:avLst/>
            <a:gdLst/>
            <a:ahLst/>
            <a:cxnLst/>
            <a:rect l="l" t="t" r="r" b="b"/>
            <a:pathLst>
              <a:path w="0" h="36195">
                <a:moveTo>
                  <a:pt x="0" y="0"/>
                </a:moveTo>
                <a:lnTo>
                  <a:pt x="0" y="35957"/>
                </a:lnTo>
              </a:path>
            </a:pathLst>
          </a:custGeom>
          <a:ln w="11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5449415" y="5742799"/>
            <a:ext cx="244475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latin typeface="Arial"/>
                <a:cs typeface="Arial"/>
              </a:rPr>
              <a:t>0</a:t>
            </a:r>
            <a:r>
              <a:rPr dirty="0" sz="1200" spc="35">
                <a:latin typeface="Arial"/>
                <a:cs typeface="Arial"/>
              </a:rPr>
              <a:t>.</a:t>
            </a:r>
            <a:r>
              <a:rPr dirty="0" sz="1200" spc="15"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6092606" y="5660755"/>
            <a:ext cx="0" cy="36195"/>
          </a:xfrm>
          <a:custGeom>
            <a:avLst/>
            <a:gdLst/>
            <a:ahLst/>
            <a:cxnLst/>
            <a:rect l="l" t="t" r="r" b="b"/>
            <a:pathLst>
              <a:path w="0" h="36195">
                <a:moveTo>
                  <a:pt x="0" y="35941"/>
                </a:moveTo>
                <a:lnTo>
                  <a:pt x="0" y="0"/>
                </a:lnTo>
              </a:path>
            </a:pathLst>
          </a:custGeom>
          <a:ln w="11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092606" y="3977975"/>
            <a:ext cx="0" cy="36195"/>
          </a:xfrm>
          <a:custGeom>
            <a:avLst/>
            <a:gdLst/>
            <a:ahLst/>
            <a:cxnLst/>
            <a:rect l="l" t="t" r="r" b="b"/>
            <a:pathLst>
              <a:path w="0" h="36195">
                <a:moveTo>
                  <a:pt x="0" y="0"/>
                </a:moveTo>
                <a:lnTo>
                  <a:pt x="0" y="35957"/>
                </a:lnTo>
              </a:path>
            </a:pathLst>
          </a:custGeom>
          <a:ln w="11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 txBox="1"/>
          <p:nvPr/>
        </p:nvSpPr>
        <p:spPr>
          <a:xfrm>
            <a:off x="5965738" y="5742799"/>
            <a:ext cx="244475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latin typeface="Arial"/>
                <a:cs typeface="Arial"/>
              </a:rPr>
              <a:t>0</a:t>
            </a:r>
            <a:r>
              <a:rPr dirty="0" sz="1200" spc="35">
                <a:latin typeface="Arial"/>
                <a:cs typeface="Arial"/>
              </a:rPr>
              <a:t>.</a:t>
            </a:r>
            <a:r>
              <a:rPr dirty="0" sz="1200" spc="15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6620955" y="5660755"/>
            <a:ext cx="0" cy="36195"/>
          </a:xfrm>
          <a:custGeom>
            <a:avLst/>
            <a:gdLst/>
            <a:ahLst/>
            <a:cxnLst/>
            <a:rect l="l" t="t" r="r" b="b"/>
            <a:pathLst>
              <a:path w="0" h="36195">
                <a:moveTo>
                  <a:pt x="0" y="35941"/>
                </a:moveTo>
                <a:lnTo>
                  <a:pt x="0" y="0"/>
                </a:lnTo>
              </a:path>
            </a:pathLst>
          </a:custGeom>
          <a:ln w="11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620955" y="3977975"/>
            <a:ext cx="0" cy="36195"/>
          </a:xfrm>
          <a:custGeom>
            <a:avLst/>
            <a:gdLst/>
            <a:ahLst/>
            <a:cxnLst/>
            <a:rect l="l" t="t" r="r" b="b"/>
            <a:pathLst>
              <a:path w="0" h="36195">
                <a:moveTo>
                  <a:pt x="0" y="0"/>
                </a:moveTo>
                <a:lnTo>
                  <a:pt x="0" y="35957"/>
                </a:lnTo>
              </a:path>
            </a:pathLst>
          </a:custGeom>
          <a:ln w="11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 txBox="1"/>
          <p:nvPr/>
        </p:nvSpPr>
        <p:spPr>
          <a:xfrm>
            <a:off x="6494407" y="5742799"/>
            <a:ext cx="244475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latin typeface="Arial"/>
                <a:cs typeface="Arial"/>
              </a:rPr>
              <a:t>0</a:t>
            </a:r>
            <a:r>
              <a:rPr dirty="0" sz="1200" spc="35">
                <a:latin typeface="Arial"/>
                <a:cs typeface="Arial"/>
              </a:rPr>
              <a:t>.</a:t>
            </a:r>
            <a:r>
              <a:rPr dirty="0" sz="1200" spc="15"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7137278" y="5660755"/>
            <a:ext cx="0" cy="36195"/>
          </a:xfrm>
          <a:custGeom>
            <a:avLst/>
            <a:gdLst/>
            <a:ahLst/>
            <a:cxnLst/>
            <a:rect l="l" t="t" r="r" b="b"/>
            <a:pathLst>
              <a:path w="0" h="36195">
                <a:moveTo>
                  <a:pt x="0" y="35941"/>
                </a:moveTo>
                <a:lnTo>
                  <a:pt x="0" y="0"/>
                </a:lnTo>
              </a:path>
            </a:pathLst>
          </a:custGeom>
          <a:ln w="11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137278" y="3977975"/>
            <a:ext cx="0" cy="36195"/>
          </a:xfrm>
          <a:custGeom>
            <a:avLst/>
            <a:gdLst/>
            <a:ahLst/>
            <a:cxnLst/>
            <a:rect l="l" t="t" r="r" b="b"/>
            <a:pathLst>
              <a:path w="0" h="36195">
                <a:moveTo>
                  <a:pt x="0" y="0"/>
                </a:moveTo>
                <a:lnTo>
                  <a:pt x="0" y="35957"/>
                </a:lnTo>
              </a:path>
            </a:pathLst>
          </a:custGeom>
          <a:ln w="11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7082566" y="5742799"/>
            <a:ext cx="112395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15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1937541" y="5696696"/>
            <a:ext cx="36195" cy="0"/>
          </a:xfrm>
          <a:custGeom>
            <a:avLst/>
            <a:gdLst/>
            <a:ahLst/>
            <a:cxnLst/>
            <a:rect l="l" t="t" r="r" b="b"/>
            <a:pathLst>
              <a:path w="36194" h="0">
                <a:moveTo>
                  <a:pt x="0" y="0"/>
                </a:moveTo>
                <a:lnTo>
                  <a:pt x="35966" y="0"/>
                </a:lnTo>
              </a:path>
            </a:pathLst>
          </a:custGeom>
          <a:ln w="120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101359" y="5696696"/>
            <a:ext cx="36195" cy="0"/>
          </a:xfrm>
          <a:custGeom>
            <a:avLst/>
            <a:gdLst/>
            <a:ahLst/>
            <a:cxnLst/>
            <a:rect l="l" t="t" r="r" b="b"/>
            <a:pathLst>
              <a:path w="36195" h="0">
                <a:moveTo>
                  <a:pt x="35918" y="0"/>
                </a:moveTo>
                <a:lnTo>
                  <a:pt x="0" y="0"/>
                </a:lnTo>
              </a:path>
            </a:pathLst>
          </a:custGeom>
          <a:ln w="120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1738628" y="5598617"/>
            <a:ext cx="15621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25">
                <a:latin typeface="Arial"/>
                <a:cs typeface="Arial"/>
              </a:rPr>
              <a:t>-5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1937541" y="4843548"/>
            <a:ext cx="36195" cy="0"/>
          </a:xfrm>
          <a:custGeom>
            <a:avLst/>
            <a:gdLst/>
            <a:ahLst/>
            <a:cxnLst/>
            <a:rect l="l" t="t" r="r" b="b"/>
            <a:pathLst>
              <a:path w="36194" h="0">
                <a:moveTo>
                  <a:pt x="0" y="0"/>
                </a:moveTo>
                <a:lnTo>
                  <a:pt x="35966" y="0"/>
                </a:lnTo>
              </a:path>
            </a:pathLst>
          </a:custGeom>
          <a:ln w="120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101359" y="4843548"/>
            <a:ext cx="36195" cy="0"/>
          </a:xfrm>
          <a:custGeom>
            <a:avLst/>
            <a:gdLst/>
            <a:ahLst/>
            <a:cxnLst/>
            <a:rect l="l" t="t" r="r" b="b"/>
            <a:pathLst>
              <a:path w="36195" h="0">
                <a:moveTo>
                  <a:pt x="35918" y="0"/>
                </a:moveTo>
                <a:lnTo>
                  <a:pt x="0" y="0"/>
                </a:lnTo>
              </a:path>
            </a:pathLst>
          </a:custGeom>
          <a:ln w="120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/>
          <p:nvPr/>
        </p:nvSpPr>
        <p:spPr>
          <a:xfrm>
            <a:off x="1786588" y="4745068"/>
            <a:ext cx="112395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15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1937541" y="3977975"/>
            <a:ext cx="36195" cy="0"/>
          </a:xfrm>
          <a:custGeom>
            <a:avLst/>
            <a:gdLst/>
            <a:ahLst/>
            <a:cxnLst/>
            <a:rect l="l" t="t" r="r" b="b"/>
            <a:pathLst>
              <a:path w="36194" h="0">
                <a:moveTo>
                  <a:pt x="0" y="0"/>
                </a:moveTo>
                <a:lnTo>
                  <a:pt x="35966" y="0"/>
                </a:lnTo>
              </a:path>
            </a:pathLst>
          </a:custGeom>
          <a:ln w="120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101359" y="3977975"/>
            <a:ext cx="36195" cy="0"/>
          </a:xfrm>
          <a:custGeom>
            <a:avLst/>
            <a:gdLst/>
            <a:ahLst/>
            <a:cxnLst/>
            <a:rect l="l" t="t" r="r" b="b"/>
            <a:pathLst>
              <a:path w="36195" h="0">
                <a:moveTo>
                  <a:pt x="35918" y="0"/>
                </a:moveTo>
                <a:lnTo>
                  <a:pt x="0" y="0"/>
                </a:lnTo>
              </a:path>
            </a:pathLst>
          </a:custGeom>
          <a:ln w="120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/>
          <p:nvPr/>
        </p:nvSpPr>
        <p:spPr>
          <a:xfrm>
            <a:off x="1786588" y="3879511"/>
            <a:ext cx="112395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15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1937541" y="5690696"/>
            <a:ext cx="5187950" cy="12065"/>
          </a:xfrm>
          <a:custGeom>
            <a:avLst/>
            <a:gdLst/>
            <a:ahLst/>
            <a:cxnLst/>
            <a:rect l="l" t="t" r="r" b="b"/>
            <a:pathLst>
              <a:path w="5187950" h="12064">
                <a:moveTo>
                  <a:pt x="0" y="12001"/>
                </a:moveTo>
                <a:lnTo>
                  <a:pt x="5187710" y="12001"/>
                </a:lnTo>
                <a:lnTo>
                  <a:pt x="5187710" y="0"/>
                </a:lnTo>
                <a:lnTo>
                  <a:pt x="0" y="0"/>
                </a:lnTo>
                <a:lnTo>
                  <a:pt x="0" y="12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1937541" y="3971975"/>
            <a:ext cx="5187950" cy="12065"/>
          </a:xfrm>
          <a:custGeom>
            <a:avLst/>
            <a:gdLst/>
            <a:ahLst/>
            <a:cxnLst/>
            <a:rect l="l" t="t" r="r" b="b"/>
            <a:pathLst>
              <a:path w="5187950" h="12064">
                <a:moveTo>
                  <a:pt x="0" y="12001"/>
                </a:moveTo>
                <a:lnTo>
                  <a:pt x="5187710" y="12001"/>
                </a:lnTo>
                <a:lnTo>
                  <a:pt x="5187710" y="0"/>
                </a:lnTo>
                <a:lnTo>
                  <a:pt x="0" y="0"/>
                </a:lnTo>
                <a:lnTo>
                  <a:pt x="0" y="12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1931547" y="3990014"/>
            <a:ext cx="12065" cy="1706880"/>
          </a:xfrm>
          <a:custGeom>
            <a:avLst/>
            <a:gdLst/>
            <a:ahLst/>
            <a:cxnLst/>
            <a:rect l="l" t="t" r="r" b="b"/>
            <a:pathLst>
              <a:path w="12064" h="1706879">
                <a:moveTo>
                  <a:pt x="0" y="1706681"/>
                </a:moveTo>
                <a:lnTo>
                  <a:pt x="11988" y="1706681"/>
                </a:lnTo>
                <a:lnTo>
                  <a:pt x="11988" y="0"/>
                </a:lnTo>
                <a:lnTo>
                  <a:pt x="0" y="0"/>
                </a:lnTo>
                <a:lnTo>
                  <a:pt x="0" y="17066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7131284" y="3990014"/>
            <a:ext cx="12065" cy="1706880"/>
          </a:xfrm>
          <a:custGeom>
            <a:avLst/>
            <a:gdLst/>
            <a:ahLst/>
            <a:cxnLst/>
            <a:rect l="l" t="t" r="r" b="b"/>
            <a:pathLst>
              <a:path w="12065" h="1706879">
                <a:moveTo>
                  <a:pt x="0" y="1706681"/>
                </a:moveTo>
                <a:lnTo>
                  <a:pt x="11988" y="1706681"/>
                </a:lnTo>
                <a:lnTo>
                  <a:pt x="11988" y="0"/>
                </a:lnTo>
                <a:lnTo>
                  <a:pt x="0" y="0"/>
                </a:lnTo>
                <a:lnTo>
                  <a:pt x="0" y="17066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1937541" y="3977975"/>
            <a:ext cx="5200015" cy="1718945"/>
          </a:xfrm>
          <a:custGeom>
            <a:avLst/>
            <a:gdLst/>
            <a:ahLst/>
            <a:cxnLst/>
            <a:rect l="l" t="t" r="r" b="b"/>
            <a:pathLst>
              <a:path w="5200015" h="1718945">
                <a:moveTo>
                  <a:pt x="0" y="865572"/>
                </a:moveTo>
                <a:lnTo>
                  <a:pt x="11994" y="853597"/>
                </a:lnTo>
                <a:lnTo>
                  <a:pt x="23988" y="841606"/>
                </a:lnTo>
                <a:lnTo>
                  <a:pt x="35966" y="829230"/>
                </a:lnTo>
                <a:lnTo>
                  <a:pt x="35966" y="817255"/>
                </a:lnTo>
                <a:lnTo>
                  <a:pt x="47960" y="805264"/>
                </a:lnTo>
                <a:lnTo>
                  <a:pt x="47960" y="793289"/>
                </a:lnTo>
                <a:lnTo>
                  <a:pt x="47960" y="781298"/>
                </a:lnTo>
                <a:lnTo>
                  <a:pt x="59954" y="769323"/>
                </a:lnTo>
                <a:lnTo>
                  <a:pt x="59954" y="757332"/>
                </a:lnTo>
                <a:lnTo>
                  <a:pt x="59954" y="745356"/>
                </a:lnTo>
                <a:lnTo>
                  <a:pt x="59954" y="733365"/>
                </a:lnTo>
                <a:lnTo>
                  <a:pt x="71932" y="721390"/>
                </a:lnTo>
                <a:lnTo>
                  <a:pt x="71932" y="709014"/>
                </a:lnTo>
                <a:lnTo>
                  <a:pt x="71932" y="697023"/>
                </a:lnTo>
                <a:lnTo>
                  <a:pt x="71932" y="685048"/>
                </a:lnTo>
                <a:lnTo>
                  <a:pt x="71932" y="673057"/>
                </a:lnTo>
                <a:lnTo>
                  <a:pt x="83926" y="661082"/>
                </a:lnTo>
                <a:lnTo>
                  <a:pt x="83926" y="649091"/>
                </a:lnTo>
                <a:lnTo>
                  <a:pt x="83926" y="637116"/>
                </a:lnTo>
                <a:lnTo>
                  <a:pt x="83926" y="625125"/>
                </a:lnTo>
                <a:lnTo>
                  <a:pt x="83926" y="613198"/>
                </a:lnTo>
                <a:lnTo>
                  <a:pt x="95920" y="601159"/>
                </a:lnTo>
                <a:lnTo>
                  <a:pt x="95920" y="589119"/>
                </a:lnTo>
                <a:lnTo>
                  <a:pt x="95920" y="576759"/>
                </a:lnTo>
                <a:lnTo>
                  <a:pt x="95920" y="564880"/>
                </a:lnTo>
                <a:lnTo>
                  <a:pt x="95920" y="552841"/>
                </a:lnTo>
                <a:lnTo>
                  <a:pt x="95920" y="540802"/>
                </a:lnTo>
                <a:lnTo>
                  <a:pt x="107898" y="528923"/>
                </a:lnTo>
                <a:lnTo>
                  <a:pt x="107898" y="516884"/>
                </a:lnTo>
                <a:lnTo>
                  <a:pt x="107898" y="504845"/>
                </a:lnTo>
                <a:lnTo>
                  <a:pt x="107898" y="492966"/>
                </a:lnTo>
                <a:lnTo>
                  <a:pt x="107898" y="480927"/>
                </a:lnTo>
                <a:lnTo>
                  <a:pt x="107898" y="468888"/>
                </a:lnTo>
                <a:lnTo>
                  <a:pt x="119892" y="456527"/>
                </a:lnTo>
                <a:lnTo>
                  <a:pt x="119892" y="444649"/>
                </a:lnTo>
                <a:lnTo>
                  <a:pt x="119892" y="432609"/>
                </a:lnTo>
                <a:lnTo>
                  <a:pt x="119892" y="420570"/>
                </a:lnTo>
                <a:lnTo>
                  <a:pt x="119892" y="408691"/>
                </a:lnTo>
                <a:lnTo>
                  <a:pt x="119892" y="396652"/>
                </a:lnTo>
                <a:lnTo>
                  <a:pt x="131870" y="384613"/>
                </a:lnTo>
                <a:lnTo>
                  <a:pt x="131870" y="372734"/>
                </a:lnTo>
                <a:lnTo>
                  <a:pt x="131870" y="360695"/>
                </a:lnTo>
                <a:lnTo>
                  <a:pt x="131870" y="348816"/>
                </a:lnTo>
                <a:lnTo>
                  <a:pt x="131870" y="336777"/>
                </a:lnTo>
                <a:lnTo>
                  <a:pt x="131870" y="324417"/>
                </a:lnTo>
                <a:lnTo>
                  <a:pt x="131870" y="312377"/>
                </a:lnTo>
                <a:lnTo>
                  <a:pt x="143864" y="300338"/>
                </a:lnTo>
                <a:lnTo>
                  <a:pt x="143864" y="288460"/>
                </a:lnTo>
                <a:lnTo>
                  <a:pt x="143864" y="276420"/>
                </a:lnTo>
                <a:lnTo>
                  <a:pt x="143864" y="264542"/>
                </a:lnTo>
                <a:lnTo>
                  <a:pt x="143864" y="252502"/>
                </a:lnTo>
                <a:lnTo>
                  <a:pt x="143864" y="240463"/>
                </a:lnTo>
                <a:lnTo>
                  <a:pt x="143864" y="228584"/>
                </a:lnTo>
                <a:lnTo>
                  <a:pt x="155858" y="216545"/>
                </a:lnTo>
                <a:lnTo>
                  <a:pt x="155858" y="204185"/>
                </a:lnTo>
                <a:lnTo>
                  <a:pt x="155858" y="192146"/>
                </a:lnTo>
                <a:lnTo>
                  <a:pt x="155858" y="180106"/>
                </a:lnTo>
                <a:lnTo>
                  <a:pt x="155858" y="168228"/>
                </a:lnTo>
                <a:lnTo>
                  <a:pt x="155858" y="156188"/>
                </a:lnTo>
                <a:lnTo>
                  <a:pt x="168237" y="144310"/>
                </a:lnTo>
                <a:lnTo>
                  <a:pt x="168237" y="132271"/>
                </a:lnTo>
                <a:lnTo>
                  <a:pt x="168237" y="120231"/>
                </a:lnTo>
                <a:lnTo>
                  <a:pt x="168237" y="108353"/>
                </a:lnTo>
                <a:lnTo>
                  <a:pt x="168237" y="96313"/>
                </a:lnTo>
                <a:lnTo>
                  <a:pt x="180231" y="84274"/>
                </a:lnTo>
                <a:lnTo>
                  <a:pt x="180231" y="71914"/>
                </a:lnTo>
                <a:lnTo>
                  <a:pt x="180231" y="60035"/>
                </a:lnTo>
                <a:lnTo>
                  <a:pt x="180231" y="47996"/>
                </a:lnTo>
                <a:lnTo>
                  <a:pt x="192225" y="35957"/>
                </a:lnTo>
                <a:lnTo>
                  <a:pt x="192225" y="24078"/>
                </a:lnTo>
                <a:lnTo>
                  <a:pt x="192225" y="12039"/>
                </a:lnTo>
                <a:lnTo>
                  <a:pt x="204203" y="0"/>
                </a:lnTo>
                <a:lnTo>
                  <a:pt x="216198" y="12039"/>
                </a:lnTo>
                <a:lnTo>
                  <a:pt x="228176" y="24078"/>
                </a:lnTo>
                <a:lnTo>
                  <a:pt x="228176" y="35957"/>
                </a:lnTo>
                <a:lnTo>
                  <a:pt x="228176" y="47996"/>
                </a:lnTo>
                <a:lnTo>
                  <a:pt x="228176" y="60035"/>
                </a:lnTo>
                <a:lnTo>
                  <a:pt x="228176" y="71914"/>
                </a:lnTo>
                <a:lnTo>
                  <a:pt x="228176" y="84274"/>
                </a:lnTo>
                <a:lnTo>
                  <a:pt x="240170" y="96313"/>
                </a:lnTo>
                <a:lnTo>
                  <a:pt x="240170" y="108353"/>
                </a:lnTo>
                <a:lnTo>
                  <a:pt x="240170" y="120231"/>
                </a:lnTo>
                <a:lnTo>
                  <a:pt x="240170" y="132271"/>
                </a:lnTo>
                <a:lnTo>
                  <a:pt x="240170" y="144310"/>
                </a:lnTo>
                <a:lnTo>
                  <a:pt x="240170" y="156188"/>
                </a:lnTo>
                <a:lnTo>
                  <a:pt x="240170" y="168228"/>
                </a:lnTo>
                <a:lnTo>
                  <a:pt x="240170" y="180106"/>
                </a:lnTo>
                <a:lnTo>
                  <a:pt x="252164" y="192146"/>
                </a:lnTo>
                <a:lnTo>
                  <a:pt x="252164" y="204185"/>
                </a:lnTo>
                <a:lnTo>
                  <a:pt x="252164" y="216545"/>
                </a:lnTo>
                <a:lnTo>
                  <a:pt x="252164" y="228584"/>
                </a:lnTo>
                <a:lnTo>
                  <a:pt x="252164" y="240463"/>
                </a:lnTo>
                <a:lnTo>
                  <a:pt x="252164" y="252502"/>
                </a:lnTo>
                <a:lnTo>
                  <a:pt x="252164" y="264542"/>
                </a:lnTo>
                <a:lnTo>
                  <a:pt x="252164" y="276420"/>
                </a:lnTo>
                <a:lnTo>
                  <a:pt x="252164" y="288460"/>
                </a:lnTo>
                <a:lnTo>
                  <a:pt x="252164" y="300338"/>
                </a:lnTo>
                <a:lnTo>
                  <a:pt x="252164" y="312377"/>
                </a:lnTo>
                <a:lnTo>
                  <a:pt x="264142" y="324417"/>
                </a:lnTo>
                <a:lnTo>
                  <a:pt x="264142" y="336777"/>
                </a:lnTo>
                <a:lnTo>
                  <a:pt x="264142" y="348816"/>
                </a:lnTo>
                <a:lnTo>
                  <a:pt x="264142" y="360695"/>
                </a:lnTo>
                <a:lnTo>
                  <a:pt x="264142" y="372734"/>
                </a:lnTo>
                <a:lnTo>
                  <a:pt x="264142" y="384613"/>
                </a:lnTo>
                <a:lnTo>
                  <a:pt x="264142" y="396652"/>
                </a:lnTo>
                <a:lnTo>
                  <a:pt x="264142" y="408691"/>
                </a:lnTo>
                <a:lnTo>
                  <a:pt x="264142" y="420570"/>
                </a:lnTo>
                <a:lnTo>
                  <a:pt x="264142" y="432609"/>
                </a:lnTo>
                <a:lnTo>
                  <a:pt x="264142" y="444649"/>
                </a:lnTo>
                <a:lnTo>
                  <a:pt x="264142" y="456527"/>
                </a:lnTo>
                <a:lnTo>
                  <a:pt x="264142" y="468888"/>
                </a:lnTo>
                <a:lnTo>
                  <a:pt x="264142" y="480927"/>
                </a:lnTo>
                <a:lnTo>
                  <a:pt x="276136" y="492966"/>
                </a:lnTo>
                <a:lnTo>
                  <a:pt x="276136" y="504845"/>
                </a:lnTo>
                <a:lnTo>
                  <a:pt x="276136" y="516884"/>
                </a:lnTo>
                <a:lnTo>
                  <a:pt x="276136" y="528923"/>
                </a:lnTo>
                <a:lnTo>
                  <a:pt x="276136" y="540802"/>
                </a:lnTo>
                <a:lnTo>
                  <a:pt x="276136" y="552841"/>
                </a:lnTo>
                <a:lnTo>
                  <a:pt x="276136" y="564880"/>
                </a:lnTo>
                <a:lnTo>
                  <a:pt x="276136" y="576759"/>
                </a:lnTo>
                <a:lnTo>
                  <a:pt x="276136" y="589119"/>
                </a:lnTo>
                <a:lnTo>
                  <a:pt x="276136" y="601159"/>
                </a:lnTo>
                <a:lnTo>
                  <a:pt x="276136" y="613198"/>
                </a:lnTo>
                <a:lnTo>
                  <a:pt x="276136" y="625125"/>
                </a:lnTo>
                <a:lnTo>
                  <a:pt x="276136" y="637116"/>
                </a:lnTo>
                <a:lnTo>
                  <a:pt x="276136" y="649091"/>
                </a:lnTo>
                <a:lnTo>
                  <a:pt x="276136" y="661082"/>
                </a:lnTo>
                <a:lnTo>
                  <a:pt x="276136" y="673057"/>
                </a:lnTo>
                <a:lnTo>
                  <a:pt x="276136" y="685048"/>
                </a:lnTo>
                <a:lnTo>
                  <a:pt x="288130" y="697023"/>
                </a:lnTo>
                <a:lnTo>
                  <a:pt x="288130" y="709014"/>
                </a:lnTo>
                <a:lnTo>
                  <a:pt x="288130" y="721390"/>
                </a:lnTo>
                <a:lnTo>
                  <a:pt x="288130" y="733365"/>
                </a:lnTo>
                <a:lnTo>
                  <a:pt x="288130" y="745356"/>
                </a:lnTo>
                <a:lnTo>
                  <a:pt x="288130" y="757332"/>
                </a:lnTo>
                <a:lnTo>
                  <a:pt x="288130" y="769323"/>
                </a:lnTo>
                <a:lnTo>
                  <a:pt x="288130" y="781298"/>
                </a:lnTo>
                <a:lnTo>
                  <a:pt x="288130" y="793289"/>
                </a:lnTo>
                <a:lnTo>
                  <a:pt x="288130" y="805264"/>
                </a:lnTo>
                <a:lnTo>
                  <a:pt x="288130" y="817255"/>
                </a:lnTo>
                <a:lnTo>
                  <a:pt x="288130" y="829230"/>
                </a:lnTo>
                <a:lnTo>
                  <a:pt x="288130" y="841606"/>
                </a:lnTo>
                <a:lnTo>
                  <a:pt x="288130" y="853597"/>
                </a:lnTo>
                <a:lnTo>
                  <a:pt x="288130" y="865572"/>
                </a:lnTo>
                <a:lnTo>
                  <a:pt x="288130" y="877563"/>
                </a:lnTo>
                <a:lnTo>
                  <a:pt x="288130" y="889538"/>
                </a:lnTo>
                <a:lnTo>
                  <a:pt x="288130" y="901529"/>
                </a:lnTo>
                <a:lnTo>
                  <a:pt x="300108" y="913504"/>
                </a:lnTo>
                <a:lnTo>
                  <a:pt x="300108" y="925496"/>
                </a:lnTo>
                <a:lnTo>
                  <a:pt x="300108" y="937471"/>
                </a:lnTo>
                <a:lnTo>
                  <a:pt x="300108" y="949446"/>
                </a:lnTo>
                <a:lnTo>
                  <a:pt x="300108" y="961437"/>
                </a:lnTo>
                <a:lnTo>
                  <a:pt x="300108" y="973813"/>
                </a:lnTo>
                <a:lnTo>
                  <a:pt x="300108" y="985804"/>
                </a:lnTo>
                <a:lnTo>
                  <a:pt x="300108" y="997779"/>
                </a:lnTo>
                <a:lnTo>
                  <a:pt x="300108" y="1009770"/>
                </a:lnTo>
                <a:lnTo>
                  <a:pt x="300108" y="1021745"/>
                </a:lnTo>
                <a:lnTo>
                  <a:pt x="300108" y="1033736"/>
                </a:lnTo>
                <a:lnTo>
                  <a:pt x="300108" y="1045711"/>
                </a:lnTo>
                <a:lnTo>
                  <a:pt x="300108" y="1057686"/>
                </a:lnTo>
                <a:lnTo>
                  <a:pt x="300108" y="1069677"/>
                </a:lnTo>
                <a:lnTo>
                  <a:pt x="300108" y="1081652"/>
                </a:lnTo>
                <a:lnTo>
                  <a:pt x="300108" y="1094045"/>
                </a:lnTo>
                <a:lnTo>
                  <a:pt x="300108" y="1106020"/>
                </a:lnTo>
                <a:lnTo>
                  <a:pt x="300108" y="1118011"/>
                </a:lnTo>
                <a:lnTo>
                  <a:pt x="300108" y="1129986"/>
                </a:lnTo>
                <a:lnTo>
                  <a:pt x="312102" y="1141977"/>
                </a:lnTo>
                <a:lnTo>
                  <a:pt x="312102" y="1153952"/>
                </a:lnTo>
                <a:lnTo>
                  <a:pt x="312102" y="1165927"/>
                </a:lnTo>
                <a:lnTo>
                  <a:pt x="312102" y="1177918"/>
                </a:lnTo>
                <a:lnTo>
                  <a:pt x="312102" y="1189893"/>
                </a:lnTo>
                <a:lnTo>
                  <a:pt x="312102" y="1201884"/>
                </a:lnTo>
                <a:lnTo>
                  <a:pt x="312102" y="1213859"/>
                </a:lnTo>
                <a:lnTo>
                  <a:pt x="312102" y="1226252"/>
                </a:lnTo>
                <a:lnTo>
                  <a:pt x="312102" y="1238227"/>
                </a:lnTo>
                <a:lnTo>
                  <a:pt x="312102" y="1250218"/>
                </a:lnTo>
                <a:lnTo>
                  <a:pt x="312102" y="1262193"/>
                </a:lnTo>
                <a:lnTo>
                  <a:pt x="312102" y="1274168"/>
                </a:lnTo>
                <a:lnTo>
                  <a:pt x="312102" y="1286159"/>
                </a:lnTo>
                <a:lnTo>
                  <a:pt x="312102" y="1298134"/>
                </a:lnTo>
                <a:lnTo>
                  <a:pt x="312102" y="1310125"/>
                </a:lnTo>
                <a:lnTo>
                  <a:pt x="312102" y="1322100"/>
                </a:lnTo>
                <a:lnTo>
                  <a:pt x="312102" y="1334091"/>
                </a:lnTo>
                <a:lnTo>
                  <a:pt x="312102" y="1346467"/>
                </a:lnTo>
                <a:lnTo>
                  <a:pt x="324096" y="1358458"/>
                </a:lnTo>
                <a:lnTo>
                  <a:pt x="324096" y="1370434"/>
                </a:lnTo>
                <a:lnTo>
                  <a:pt x="324096" y="1382409"/>
                </a:lnTo>
                <a:lnTo>
                  <a:pt x="324096" y="1394400"/>
                </a:lnTo>
                <a:lnTo>
                  <a:pt x="324096" y="1406375"/>
                </a:lnTo>
                <a:lnTo>
                  <a:pt x="324096" y="1418366"/>
                </a:lnTo>
                <a:lnTo>
                  <a:pt x="324096" y="1430341"/>
                </a:lnTo>
                <a:lnTo>
                  <a:pt x="324096" y="1442332"/>
                </a:lnTo>
                <a:lnTo>
                  <a:pt x="324096" y="1454307"/>
                </a:lnTo>
                <a:lnTo>
                  <a:pt x="324096" y="1466298"/>
                </a:lnTo>
                <a:lnTo>
                  <a:pt x="324096" y="1478674"/>
                </a:lnTo>
                <a:lnTo>
                  <a:pt x="324096" y="1490649"/>
                </a:lnTo>
                <a:lnTo>
                  <a:pt x="324096" y="1502640"/>
                </a:lnTo>
                <a:lnTo>
                  <a:pt x="324096" y="1514615"/>
                </a:lnTo>
                <a:lnTo>
                  <a:pt x="324096" y="1526606"/>
                </a:lnTo>
                <a:lnTo>
                  <a:pt x="336074" y="1538581"/>
                </a:lnTo>
                <a:lnTo>
                  <a:pt x="336074" y="1550573"/>
                </a:lnTo>
                <a:lnTo>
                  <a:pt x="336074" y="1562548"/>
                </a:lnTo>
                <a:lnTo>
                  <a:pt x="336074" y="1574539"/>
                </a:lnTo>
                <a:lnTo>
                  <a:pt x="336074" y="1586514"/>
                </a:lnTo>
                <a:lnTo>
                  <a:pt x="336074" y="1598890"/>
                </a:lnTo>
                <a:lnTo>
                  <a:pt x="336074" y="1610881"/>
                </a:lnTo>
                <a:lnTo>
                  <a:pt x="336074" y="1622856"/>
                </a:lnTo>
                <a:lnTo>
                  <a:pt x="336074" y="1634847"/>
                </a:lnTo>
                <a:lnTo>
                  <a:pt x="336074" y="1646822"/>
                </a:lnTo>
                <a:lnTo>
                  <a:pt x="348068" y="1658813"/>
                </a:lnTo>
                <a:lnTo>
                  <a:pt x="348068" y="1670788"/>
                </a:lnTo>
                <a:lnTo>
                  <a:pt x="348068" y="1682779"/>
                </a:lnTo>
                <a:lnTo>
                  <a:pt x="348068" y="1694754"/>
                </a:lnTo>
                <a:lnTo>
                  <a:pt x="348068" y="1706745"/>
                </a:lnTo>
                <a:lnTo>
                  <a:pt x="360046" y="1718721"/>
                </a:lnTo>
                <a:lnTo>
                  <a:pt x="360046" y="1706745"/>
                </a:lnTo>
                <a:lnTo>
                  <a:pt x="372040" y="1694754"/>
                </a:lnTo>
                <a:lnTo>
                  <a:pt x="372040" y="1682779"/>
                </a:lnTo>
                <a:lnTo>
                  <a:pt x="372040" y="1670788"/>
                </a:lnTo>
                <a:lnTo>
                  <a:pt x="372040" y="1658813"/>
                </a:lnTo>
                <a:lnTo>
                  <a:pt x="372040" y="1646822"/>
                </a:lnTo>
                <a:lnTo>
                  <a:pt x="372040" y="1634847"/>
                </a:lnTo>
                <a:lnTo>
                  <a:pt x="372040" y="1622856"/>
                </a:lnTo>
                <a:lnTo>
                  <a:pt x="372040" y="1610881"/>
                </a:lnTo>
                <a:lnTo>
                  <a:pt x="372040" y="1598890"/>
                </a:lnTo>
                <a:lnTo>
                  <a:pt x="372040" y="1586514"/>
                </a:lnTo>
                <a:lnTo>
                  <a:pt x="384034" y="1574539"/>
                </a:lnTo>
                <a:lnTo>
                  <a:pt x="384034" y="1562548"/>
                </a:lnTo>
                <a:lnTo>
                  <a:pt x="384034" y="1550573"/>
                </a:lnTo>
                <a:lnTo>
                  <a:pt x="384034" y="1538581"/>
                </a:lnTo>
                <a:lnTo>
                  <a:pt x="384034" y="1526606"/>
                </a:lnTo>
                <a:lnTo>
                  <a:pt x="384034" y="1514615"/>
                </a:lnTo>
                <a:lnTo>
                  <a:pt x="384034" y="1502640"/>
                </a:lnTo>
                <a:lnTo>
                  <a:pt x="384034" y="1490649"/>
                </a:lnTo>
                <a:lnTo>
                  <a:pt x="384034" y="1478674"/>
                </a:lnTo>
                <a:lnTo>
                  <a:pt x="384034" y="1466298"/>
                </a:lnTo>
                <a:lnTo>
                  <a:pt x="384034" y="1454307"/>
                </a:lnTo>
                <a:lnTo>
                  <a:pt x="384034" y="1442332"/>
                </a:lnTo>
                <a:lnTo>
                  <a:pt x="384034" y="1430341"/>
                </a:lnTo>
                <a:lnTo>
                  <a:pt x="384034" y="1418366"/>
                </a:lnTo>
                <a:lnTo>
                  <a:pt x="384034" y="1406375"/>
                </a:lnTo>
                <a:lnTo>
                  <a:pt x="384034" y="1394400"/>
                </a:lnTo>
                <a:lnTo>
                  <a:pt x="384034" y="1382409"/>
                </a:lnTo>
                <a:lnTo>
                  <a:pt x="396413" y="1370434"/>
                </a:lnTo>
                <a:lnTo>
                  <a:pt x="396413" y="1358458"/>
                </a:lnTo>
                <a:lnTo>
                  <a:pt x="396413" y="1346467"/>
                </a:lnTo>
                <a:lnTo>
                  <a:pt x="396413" y="1334091"/>
                </a:lnTo>
                <a:lnTo>
                  <a:pt x="396413" y="1322100"/>
                </a:lnTo>
                <a:lnTo>
                  <a:pt x="396413" y="1310125"/>
                </a:lnTo>
                <a:lnTo>
                  <a:pt x="396413" y="1298134"/>
                </a:lnTo>
                <a:lnTo>
                  <a:pt x="396413" y="1286159"/>
                </a:lnTo>
                <a:lnTo>
                  <a:pt x="396413" y="1274168"/>
                </a:lnTo>
                <a:lnTo>
                  <a:pt x="396413" y="1262193"/>
                </a:lnTo>
                <a:lnTo>
                  <a:pt x="396413" y="1250218"/>
                </a:lnTo>
                <a:lnTo>
                  <a:pt x="396413" y="1238227"/>
                </a:lnTo>
                <a:lnTo>
                  <a:pt x="396413" y="1226252"/>
                </a:lnTo>
                <a:lnTo>
                  <a:pt x="396413" y="1213859"/>
                </a:lnTo>
                <a:lnTo>
                  <a:pt x="396413" y="1201884"/>
                </a:lnTo>
                <a:lnTo>
                  <a:pt x="396413" y="1189893"/>
                </a:lnTo>
                <a:lnTo>
                  <a:pt x="396413" y="1177918"/>
                </a:lnTo>
                <a:lnTo>
                  <a:pt x="396413" y="1165927"/>
                </a:lnTo>
                <a:lnTo>
                  <a:pt x="396413" y="1153952"/>
                </a:lnTo>
                <a:lnTo>
                  <a:pt x="396413" y="1141977"/>
                </a:lnTo>
                <a:lnTo>
                  <a:pt x="396413" y="1129986"/>
                </a:lnTo>
                <a:lnTo>
                  <a:pt x="396413" y="1118011"/>
                </a:lnTo>
                <a:lnTo>
                  <a:pt x="408407" y="1106020"/>
                </a:lnTo>
                <a:lnTo>
                  <a:pt x="408407" y="1094045"/>
                </a:lnTo>
                <a:lnTo>
                  <a:pt x="408407" y="1081652"/>
                </a:lnTo>
                <a:lnTo>
                  <a:pt x="408407" y="1069677"/>
                </a:lnTo>
                <a:lnTo>
                  <a:pt x="408407" y="1057686"/>
                </a:lnTo>
                <a:lnTo>
                  <a:pt x="408407" y="1045711"/>
                </a:lnTo>
                <a:lnTo>
                  <a:pt x="408407" y="1033736"/>
                </a:lnTo>
                <a:lnTo>
                  <a:pt x="408407" y="1021745"/>
                </a:lnTo>
                <a:lnTo>
                  <a:pt x="408407" y="997779"/>
                </a:lnTo>
                <a:lnTo>
                  <a:pt x="408407" y="985804"/>
                </a:lnTo>
                <a:lnTo>
                  <a:pt x="408407" y="973813"/>
                </a:lnTo>
                <a:lnTo>
                  <a:pt x="408407" y="961437"/>
                </a:lnTo>
                <a:lnTo>
                  <a:pt x="408407" y="949446"/>
                </a:lnTo>
                <a:lnTo>
                  <a:pt x="408407" y="937471"/>
                </a:lnTo>
                <a:lnTo>
                  <a:pt x="408407" y="925496"/>
                </a:lnTo>
                <a:lnTo>
                  <a:pt x="408407" y="913504"/>
                </a:lnTo>
                <a:lnTo>
                  <a:pt x="408407" y="901529"/>
                </a:lnTo>
                <a:lnTo>
                  <a:pt x="408407" y="877563"/>
                </a:lnTo>
                <a:lnTo>
                  <a:pt x="408407" y="865572"/>
                </a:lnTo>
                <a:lnTo>
                  <a:pt x="408407" y="853597"/>
                </a:lnTo>
                <a:lnTo>
                  <a:pt x="408407" y="841606"/>
                </a:lnTo>
                <a:lnTo>
                  <a:pt x="408407" y="829230"/>
                </a:lnTo>
                <a:lnTo>
                  <a:pt x="408407" y="817255"/>
                </a:lnTo>
                <a:lnTo>
                  <a:pt x="420402" y="805264"/>
                </a:lnTo>
                <a:lnTo>
                  <a:pt x="420402" y="781298"/>
                </a:lnTo>
                <a:lnTo>
                  <a:pt x="420402" y="769323"/>
                </a:lnTo>
                <a:lnTo>
                  <a:pt x="420402" y="757332"/>
                </a:lnTo>
                <a:lnTo>
                  <a:pt x="420402" y="745356"/>
                </a:lnTo>
                <a:lnTo>
                  <a:pt x="420402" y="733365"/>
                </a:lnTo>
                <a:lnTo>
                  <a:pt x="420402" y="721390"/>
                </a:lnTo>
                <a:lnTo>
                  <a:pt x="420402" y="709014"/>
                </a:lnTo>
                <a:lnTo>
                  <a:pt x="420402" y="697023"/>
                </a:lnTo>
                <a:lnTo>
                  <a:pt x="420402" y="673057"/>
                </a:lnTo>
                <a:lnTo>
                  <a:pt x="420402" y="661082"/>
                </a:lnTo>
                <a:lnTo>
                  <a:pt x="420402" y="649091"/>
                </a:lnTo>
                <a:lnTo>
                  <a:pt x="420402" y="637116"/>
                </a:lnTo>
                <a:lnTo>
                  <a:pt x="420402" y="625125"/>
                </a:lnTo>
                <a:lnTo>
                  <a:pt x="420402" y="613198"/>
                </a:lnTo>
                <a:lnTo>
                  <a:pt x="420402" y="601159"/>
                </a:lnTo>
                <a:lnTo>
                  <a:pt x="420402" y="589119"/>
                </a:lnTo>
                <a:lnTo>
                  <a:pt x="420402" y="564880"/>
                </a:lnTo>
                <a:lnTo>
                  <a:pt x="420402" y="552841"/>
                </a:lnTo>
                <a:lnTo>
                  <a:pt x="420402" y="540802"/>
                </a:lnTo>
                <a:lnTo>
                  <a:pt x="420402" y="528923"/>
                </a:lnTo>
                <a:lnTo>
                  <a:pt x="420402" y="516884"/>
                </a:lnTo>
                <a:lnTo>
                  <a:pt x="420402" y="504845"/>
                </a:lnTo>
                <a:lnTo>
                  <a:pt x="432380" y="492966"/>
                </a:lnTo>
                <a:lnTo>
                  <a:pt x="432380" y="480927"/>
                </a:lnTo>
                <a:lnTo>
                  <a:pt x="432380" y="468888"/>
                </a:lnTo>
                <a:lnTo>
                  <a:pt x="432380" y="456527"/>
                </a:lnTo>
                <a:lnTo>
                  <a:pt x="432380" y="444649"/>
                </a:lnTo>
                <a:lnTo>
                  <a:pt x="432380" y="432609"/>
                </a:lnTo>
                <a:lnTo>
                  <a:pt x="432380" y="420570"/>
                </a:lnTo>
                <a:lnTo>
                  <a:pt x="432380" y="408691"/>
                </a:lnTo>
                <a:lnTo>
                  <a:pt x="432380" y="396652"/>
                </a:lnTo>
                <a:lnTo>
                  <a:pt x="432380" y="384613"/>
                </a:lnTo>
                <a:lnTo>
                  <a:pt x="432380" y="372734"/>
                </a:lnTo>
                <a:lnTo>
                  <a:pt x="432380" y="360695"/>
                </a:lnTo>
                <a:lnTo>
                  <a:pt x="432380" y="348816"/>
                </a:lnTo>
                <a:lnTo>
                  <a:pt x="432380" y="336777"/>
                </a:lnTo>
                <a:lnTo>
                  <a:pt x="432380" y="324417"/>
                </a:lnTo>
                <a:lnTo>
                  <a:pt x="432380" y="312377"/>
                </a:lnTo>
                <a:lnTo>
                  <a:pt x="432380" y="300338"/>
                </a:lnTo>
                <a:lnTo>
                  <a:pt x="432380" y="288460"/>
                </a:lnTo>
                <a:lnTo>
                  <a:pt x="432380" y="276420"/>
                </a:lnTo>
                <a:lnTo>
                  <a:pt x="432380" y="264542"/>
                </a:lnTo>
                <a:lnTo>
                  <a:pt x="432380" y="252502"/>
                </a:lnTo>
                <a:lnTo>
                  <a:pt x="432380" y="240463"/>
                </a:lnTo>
                <a:lnTo>
                  <a:pt x="444374" y="228584"/>
                </a:lnTo>
                <a:lnTo>
                  <a:pt x="444374" y="216545"/>
                </a:lnTo>
                <a:lnTo>
                  <a:pt x="444374" y="204185"/>
                </a:lnTo>
                <a:lnTo>
                  <a:pt x="444374" y="192146"/>
                </a:lnTo>
                <a:lnTo>
                  <a:pt x="444374" y="180106"/>
                </a:lnTo>
                <a:lnTo>
                  <a:pt x="444374" y="168228"/>
                </a:lnTo>
                <a:lnTo>
                  <a:pt x="444374" y="156188"/>
                </a:lnTo>
                <a:lnTo>
                  <a:pt x="444374" y="144310"/>
                </a:lnTo>
                <a:lnTo>
                  <a:pt x="444374" y="132271"/>
                </a:lnTo>
                <a:lnTo>
                  <a:pt x="444374" y="120231"/>
                </a:lnTo>
                <a:lnTo>
                  <a:pt x="444374" y="108353"/>
                </a:lnTo>
                <a:lnTo>
                  <a:pt x="444374" y="96313"/>
                </a:lnTo>
                <a:lnTo>
                  <a:pt x="444374" y="84274"/>
                </a:lnTo>
                <a:lnTo>
                  <a:pt x="444374" y="71914"/>
                </a:lnTo>
                <a:lnTo>
                  <a:pt x="444374" y="60035"/>
                </a:lnTo>
                <a:lnTo>
                  <a:pt x="456368" y="47996"/>
                </a:lnTo>
                <a:lnTo>
                  <a:pt x="456368" y="35957"/>
                </a:lnTo>
                <a:lnTo>
                  <a:pt x="456368" y="24078"/>
                </a:lnTo>
                <a:lnTo>
                  <a:pt x="456368" y="12039"/>
                </a:lnTo>
                <a:lnTo>
                  <a:pt x="468346" y="0"/>
                </a:lnTo>
                <a:lnTo>
                  <a:pt x="468346" y="12039"/>
                </a:lnTo>
                <a:lnTo>
                  <a:pt x="468346" y="24078"/>
                </a:lnTo>
                <a:lnTo>
                  <a:pt x="468346" y="35957"/>
                </a:lnTo>
                <a:lnTo>
                  <a:pt x="468346" y="47996"/>
                </a:lnTo>
                <a:lnTo>
                  <a:pt x="468346" y="60035"/>
                </a:lnTo>
                <a:lnTo>
                  <a:pt x="468346" y="71914"/>
                </a:lnTo>
                <a:lnTo>
                  <a:pt x="468346" y="84274"/>
                </a:lnTo>
                <a:lnTo>
                  <a:pt x="480340" y="96313"/>
                </a:lnTo>
                <a:lnTo>
                  <a:pt x="480340" y="108353"/>
                </a:lnTo>
                <a:lnTo>
                  <a:pt x="480340" y="120231"/>
                </a:lnTo>
                <a:lnTo>
                  <a:pt x="480340" y="132271"/>
                </a:lnTo>
                <a:lnTo>
                  <a:pt x="480340" y="144310"/>
                </a:lnTo>
                <a:lnTo>
                  <a:pt x="480340" y="156188"/>
                </a:lnTo>
                <a:lnTo>
                  <a:pt x="480340" y="168228"/>
                </a:lnTo>
                <a:lnTo>
                  <a:pt x="480340" y="180106"/>
                </a:lnTo>
                <a:lnTo>
                  <a:pt x="480340" y="192146"/>
                </a:lnTo>
                <a:lnTo>
                  <a:pt x="480340" y="204185"/>
                </a:lnTo>
                <a:lnTo>
                  <a:pt x="480340" y="216545"/>
                </a:lnTo>
                <a:lnTo>
                  <a:pt x="480340" y="228584"/>
                </a:lnTo>
                <a:lnTo>
                  <a:pt x="480340" y="240463"/>
                </a:lnTo>
                <a:lnTo>
                  <a:pt x="480340" y="252502"/>
                </a:lnTo>
                <a:lnTo>
                  <a:pt x="480340" y="264542"/>
                </a:lnTo>
                <a:lnTo>
                  <a:pt x="480340" y="276420"/>
                </a:lnTo>
                <a:lnTo>
                  <a:pt x="480340" y="288460"/>
                </a:lnTo>
                <a:lnTo>
                  <a:pt x="480340" y="300338"/>
                </a:lnTo>
                <a:lnTo>
                  <a:pt x="480340" y="312377"/>
                </a:lnTo>
                <a:lnTo>
                  <a:pt x="492318" y="324417"/>
                </a:lnTo>
                <a:lnTo>
                  <a:pt x="492318" y="348816"/>
                </a:lnTo>
                <a:lnTo>
                  <a:pt x="492318" y="360695"/>
                </a:lnTo>
                <a:lnTo>
                  <a:pt x="492318" y="372734"/>
                </a:lnTo>
                <a:lnTo>
                  <a:pt x="492318" y="384613"/>
                </a:lnTo>
                <a:lnTo>
                  <a:pt x="492318" y="396652"/>
                </a:lnTo>
                <a:lnTo>
                  <a:pt x="492318" y="408691"/>
                </a:lnTo>
                <a:lnTo>
                  <a:pt x="492318" y="420570"/>
                </a:lnTo>
                <a:lnTo>
                  <a:pt x="492318" y="432609"/>
                </a:lnTo>
                <a:lnTo>
                  <a:pt x="492318" y="456527"/>
                </a:lnTo>
                <a:lnTo>
                  <a:pt x="492318" y="468888"/>
                </a:lnTo>
                <a:lnTo>
                  <a:pt x="492318" y="480927"/>
                </a:lnTo>
                <a:lnTo>
                  <a:pt x="492318" y="492966"/>
                </a:lnTo>
                <a:lnTo>
                  <a:pt x="492318" y="504845"/>
                </a:lnTo>
                <a:lnTo>
                  <a:pt x="492318" y="528923"/>
                </a:lnTo>
                <a:lnTo>
                  <a:pt x="492318" y="540802"/>
                </a:lnTo>
                <a:lnTo>
                  <a:pt x="492318" y="552841"/>
                </a:lnTo>
                <a:lnTo>
                  <a:pt x="492318" y="564880"/>
                </a:lnTo>
                <a:lnTo>
                  <a:pt x="492318" y="589119"/>
                </a:lnTo>
                <a:lnTo>
                  <a:pt x="492318" y="601159"/>
                </a:lnTo>
                <a:lnTo>
                  <a:pt x="492318" y="613198"/>
                </a:lnTo>
                <a:lnTo>
                  <a:pt x="492318" y="637116"/>
                </a:lnTo>
                <a:lnTo>
                  <a:pt x="492318" y="649091"/>
                </a:lnTo>
                <a:lnTo>
                  <a:pt x="504312" y="661082"/>
                </a:lnTo>
                <a:lnTo>
                  <a:pt x="504312" y="685048"/>
                </a:lnTo>
                <a:lnTo>
                  <a:pt x="504312" y="697023"/>
                </a:lnTo>
                <a:lnTo>
                  <a:pt x="504312" y="709014"/>
                </a:lnTo>
                <a:lnTo>
                  <a:pt x="504312" y="733365"/>
                </a:lnTo>
                <a:lnTo>
                  <a:pt x="504312" y="745356"/>
                </a:lnTo>
                <a:lnTo>
                  <a:pt x="504312" y="757332"/>
                </a:lnTo>
                <a:lnTo>
                  <a:pt x="504312" y="781298"/>
                </a:lnTo>
                <a:lnTo>
                  <a:pt x="504312" y="793289"/>
                </a:lnTo>
                <a:lnTo>
                  <a:pt x="504312" y="817255"/>
                </a:lnTo>
                <a:lnTo>
                  <a:pt x="504312" y="829230"/>
                </a:lnTo>
                <a:lnTo>
                  <a:pt x="504312" y="841606"/>
                </a:lnTo>
                <a:lnTo>
                  <a:pt x="504312" y="865572"/>
                </a:lnTo>
                <a:lnTo>
                  <a:pt x="504312" y="877563"/>
                </a:lnTo>
                <a:lnTo>
                  <a:pt x="504312" y="901529"/>
                </a:lnTo>
                <a:lnTo>
                  <a:pt x="504312" y="913504"/>
                </a:lnTo>
                <a:lnTo>
                  <a:pt x="504312" y="925496"/>
                </a:lnTo>
                <a:lnTo>
                  <a:pt x="504312" y="949446"/>
                </a:lnTo>
                <a:lnTo>
                  <a:pt x="504312" y="961437"/>
                </a:lnTo>
                <a:lnTo>
                  <a:pt x="504312" y="973813"/>
                </a:lnTo>
                <a:lnTo>
                  <a:pt x="504312" y="997779"/>
                </a:lnTo>
                <a:lnTo>
                  <a:pt x="504312" y="1009770"/>
                </a:lnTo>
                <a:lnTo>
                  <a:pt x="504312" y="1033736"/>
                </a:lnTo>
                <a:lnTo>
                  <a:pt x="516306" y="1045711"/>
                </a:lnTo>
                <a:lnTo>
                  <a:pt x="516306" y="1057686"/>
                </a:lnTo>
                <a:lnTo>
                  <a:pt x="516306" y="1081652"/>
                </a:lnTo>
                <a:lnTo>
                  <a:pt x="516306" y="1094045"/>
                </a:lnTo>
                <a:lnTo>
                  <a:pt x="516306" y="1106020"/>
                </a:lnTo>
                <a:lnTo>
                  <a:pt x="516306" y="1129986"/>
                </a:lnTo>
                <a:lnTo>
                  <a:pt x="516306" y="1141977"/>
                </a:lnTo>
                <a:lnTo>
                  <a:pt x="516306" y="1153952"/>
                </a:lnTo>
                <a:lnTo>
                  <a:pt x="516306" y="1177918"/>
                </a:lnTo>
                <a:lnTo>
                  <a:pt x="516306" y="1189893"/>
                </a:lnTo>
                <a:lnTo>
                  <a:pt x="516306" y="1201884"/>
                </a:lnTo>
                <a:lnTo>
                  <a:pt x="516306" y="1226252"/>
                </a:lnTo>
                <a:lnTo>
                  <a:pt x="516306" y="1238227"/>
                </a:lnTo>
                <a:lnTo>
                  <a:pt x="516306" y="1250218"/>
                </a:lnTo>
                <a:lnTo>
                  <a:pt x="516306" y="1262193"/>
                </a:lnTo>
                <a:lnTo>
                  <a:pt x="516306" y="1286159"/>
                </a:lnTo>
                <a:lnTo>
                  <a:pt x="516306" y="1298134"/>
                </a:lnTo>
                <a:lnTo>
                  <a:pt x="516306" y="1310125"/>
                </a:lnTo>
                <a:lnTo>
                  <a:pt x="516306" y="1322100"/>
                </a:lnTo>
                <a:lnTo>
                  <a:pt x="516306" y="1346467"/>
                </a:lnTo>
                <a:lnTo>
                  <a:pt x="516306" y="1358458"/>
                </a:lnTo>
                <a:lnTo>
                  <a:pt x="516306" y="1370434"/>
                </a:lnTo>
                <a:lnTo>
                  <a:pt x="516306" y="1382409"/>
                </a:lnTo>
                <a:lnTo>
                  <a:pt x="528284" y="1394400"/>
                </a:lnTo>
                <a:lnTo>
                  <a:pt x="528284" y="1406375"/>
                </a:lnTo>
                <a:lnTo>
                  <a:pt x="528284" y="1418366"/>
                </a:lnTo>
                <a:lnTo>
                  <a:pt x="528284" y="1430341"/>
                </a:lnTo>
                <a:lnTo>
                  <a:pt x="528284" y="1454307"/>
                </a:lnTo>
                <a:lnTo>
                  <a:pt x="528284" y="1466298"/>
                </a:lnTo>
                <a:lnTo>
                  <a:pt x="528284" y="1478674"/>
                </a:lnTo>
                <a:lnTo>
                  <a:pt x="528284" y="1490649"/>
                </a:lnTo>
                <a:lnTo>
                  <a:pt x="528284" y="1502640"/>
                </a:lnTo>
                <a:lnTo>
                  <a:pt x="528284" y="1514615"/>
                </a:lnTo>
                <a:lnTo>
                  <a:pt x="528284" y="1526606"/>
                </a:lnTo>
                <a:lnTo>
                  <a:pt x="528284" y="1538581"/>
                </a:lnTo>
                <a:lnTo>
                  <a:pt x="528284" y="1550573"/>
                </a:lnTo>
                <a:lnTo>
                  <a:pt x="528284" y="1562548"/>
                </a:lnTo>
                <a:lnTo>
                  <a:pt x="528284" y="1574539"/>
                </a:lnTo>
                <a:lnTo>
                  <a:pt x="528284" y="1586514"/>
                </a:lnTo>
                <a:lnTo>
                  <a:pt x="528284" y="1598890"/>
                </a:lnTo>
                <a:lnTo>
                  <a:pt x="528284" y="1610881"/>
                </a:lnTo>
                <a:lnTo>
                  <a:pt x="528284" y="1622856"/>
                </a:lnTo>
                <a:lnTo>
                  <a:pt x="528284" y="1634847"/>
                </a:lnTo>
                <a:lnTo>
                  <a:pt x="540278" y="1646822"/>
                </a:lnTo>
                <a:lnTo>
                  <a:pt x="540278" y="1658813"/>
                </a:lnTo>
                <a:lnTo>
                  <a:pt x="540278" y="1670788"/>
                </a:lnTo>
                <a:lnTo>
                  <a:pt x="540278" y="1682779"/>
                </a:lnTo>
                <a:lnTo>
                  <a:pt x="540278" y="1694754"/>
                </a:lnTo>
                <a:lnTo>
                  <a:pt x="540278" y="1706745"/>
                </a:lnTo>
                <a:lnTo>
                  <a:pt x="552272" y="1718721"/>
                </a:lnTo>
                <a:lnTo>
                  <a:pt x="552272" y="1706745"/>
                </a:lnTo>
                <a:lnTo>
                  <a:pt x="552272" y="1694754"/>
                </a:lnTo>
                <a:lnTo>
                  <a:pt x="552272" y="1682779"/>
                </a:lnTo>
                <a:lnTo>
                  <a:pt x="552272" y="1670788"/>
                </a:lnTo>
                <a:lnTo>
                  <a:pt x="552272" y="1658813"/>
                </a:lnTo>
                <a:lnTo>
                  <a:pt x="552272" y="1646822"/>
                </a:lnTo>
                <a:lnTo>
                  <a:pt x="552272" y="1634847"/>
                </a:lnTo>
                <a:lnTo>
                  <a:pt x="552272" y="1622856"/>
                </a:lnTo>
                <a:lnTo>
                  <a:pt x="552272" y="1610881"/>
                </a:lnTo>
                <a:lnTo>
                  <a:pt x="564250" y="1598890"/>
                </a:lnTo>
                <a:lnTo>
                  <a:pt x="564250" y="1586514"/>
                </a:lnTo>
                <a:lnTo>
                  <a:pt x="564250" y="1574539"/>
                </a:lnTo>
                <a:lnTo>
                  <a:pt x="564250" y="1562548"/>
                </a:lnTo>
                <a:lnTo>
                  <a:pt x="564250" y="1550573"/>
                </a:lnTo>
                <a:lnTo>
                  <a:pt x="564250" y="1538581"/>
                </a:lnTo>
                <a:lnTo>
                  <a:pt x="564250" y="1526606"/>
                </a:lnTo>
                <a:lnTo>
                  <a:pt x="564250" y="1514615"/>
                </a:lnTo>
                <a:lnTo>
                  <a:pt x="564250" y="1502640"/>
                </a:lnTo>
                <a:lnTo>
                  <a:pt x="564250" y="1490649"/>
                </a:lnTo>
                <a:lnTo>
                  <a:pt x="564250" y="1466298"/>
                </a:lnTo>
                <a:lnTo>
                  <a:pt x="564250" y="1454307"/>
                </a:lnTo>
                <a:lnTo>
                  <a:pt x="564250" y="1442332"/>
                </a:lnTo>
                <a:lnTo>
                  <a:pt x="564250" y="1430341"/>
                </a:lnTo>
                <a:lnTo>
                  <a:pt x="564250" y="1418366"/>
                </a:lnTo>
                <a:lnTo>
                  <a:pt x="564250" y="1406375"/>
                </a:lnTo>
                <a:lnTo>
                  <a:pt x="564250" y="1394400"/>
                </a:lnTo>
                <a:lnTo>
                  <a:pt x="564250" y="1370434"/>
                </a:lnTo>
                <a:lnTo>
                  <a:pt x="564250" y="1358458"/>
                </a:lnTo>
                <a:lnTo>
                  <a:pt x="564250" y="1346467"/>
                </a:lnTo>
                <a:lnTo>
                  <a:pt x="564250" y="1322100"/>
                </a:lnTo>
                <a:lnTo>
                  <a:pt x="564250" y="1310125"/>
                </a:lnTo>
                <a:lnTo>
                  <a:pt x="576244" y="1298134"/>
                </a:lnTo>
                <a:lnTo>
                  <a:pt x="576244" y="1274168"/>
                </a:lnTo>
                <a:lnTo>
                  <a:pt x="576244" y="1262193"/>
                </a:lnTo>
                <a:lnTo>
                  <a:pt x="576244" y="1250218"/>
                </a:lnTo>
                <a:lnTo>
                  <a:pt x="576244" y="1226252"/>
                </a:lnTo>
                <a:lnTo>
                  <a:pt x="576244" y="1213859"/>
                </a:lnTo>
                <a:lnTo>
                  <a:pt x="576244" y="1189893"/>
                </a:lnTo>
                <a:lnTo>
                  <a:pt x="576244" y="1177918"/>
                </a:lnTo>
                <a:lnTo>
                  <a:pt x="576244" y="1153952"/>
                </a:lnTo>
                <a:lnTo>
                  <a:pt x="576244" y="1141977"/>
                </a:lnTo>
                <a:lnTo>
                  <a:pt x="576244" y="1118011"/>
                </a:lnTo>
                <a:lnTo>
                  <a:pt x="576244" y="1106020"/>
                </a:lnTo>
                <a:lnTo>
                  <a:pt x="576244" y="1081652"/>
                </a:lnTo>
                <a:lnTo>
                  <a:pt x="576244" y="1069677"/>
                </a:lnTo>
                <a:lnTo>
                  <a:pt x="576244" y="1045711"/>
                </a:lnTo>
                <a:lnTo>
                  <a:pt x="576244" y="1033736"/>
                </a:lnTo>
                <a:lnTo>
                  <a:pt x="576244" y="1009770"/>
                </a:lnTo>
                <a:lnTo>
                  <a:pt x="576244" y="997779"/>
                </a:lnTo>
                <a:lnTo>
                  <a:pt x="576244" y="973813"/>
                </a:lnTo>
                <a:lnTo>
                  <a:pt x="576244" y="949446"/>
                </a:lnTo>
                <a:lnTo>
                  <a:pt x="576244" y="937471"/>
                </a:lnTo>
                <a:lnTo>
                  <a:pt x="576244" y="913504"/>
                </a:lnTo>
                <a:lnTo>
                  <a:pt x="576244" y="901529"/>
                </a:lnTo>
                <a:lnTo>
                  <a:pt x="576244" y="877563"/>
                </a:lnTo>
                <a:lnTo>
                  <a:pt x="588238" y="853597"/>
                </a:lnTo>
                <a:lnTo>
                  <a:pt x="588238" y="841606"/>
                </a:lnTo>
                <a:lnTo>
                  <a:pt x="588238" y="817255"/>
                </a:lnTo>
                <a:lnTo>
                  <a:pt x="588238" y="805264"/>
                </a:lnTo>
                <a:lnTo>
                  <a:pt x="588238" y="781298"/>
                </a:lnTo>
                <a:lnTo>
                  <a:pt x="588238" y="757332"/>
                </a:lnTo>
                <a:lnTo>
                  <a:pt x="588238" y="745356"/>
                </a:lnTo>
                <a:lnTo>
                  <a:pt x="588238" y="721390"/>
                </a:lnTo>
                <a:lnTo>
                  <a:pt x="588238" y="709014"/>
                </a:lnTo>
                <a:lnTo>
                  <a:pt x="588238" y="685048"/>
                </a:lnTo>
                <a:lnTo>
                  <a:pt x="588238" y="673057"/>
                </a:lnTo>
                <a:lnTo>
                  <a:pt x="588238" y="649091"/>
                </a:lnTo>
                <a:lnTo>
                  <a:pt x="588238" y="625125"/>
                </a:lnTo>
                <a:lnTo>
                  <a:pt x="588238" y="613198"/>
                </a:lnTo>
                <a:lnTo>
                  <a:pt x="588238" y="589119"/>
                </a:lnTo>
                <a:lnTo>
                  <a:pt x="588238" y="576759"/>
                </a:lnTo>
                <a:lnTo>
                  <a:pt x="588238" y="552841"/>
                </a:lnTo>
                <a:lnTo>
                  <a:pt x="588238" y="540802"/>
                </a:lnTo>
                <a:lnTo>
                  <a:pt x="588238" y="516884"/>
                </a:lnTo>
                <a:lnTo>
                  <a:pt x="588238" y="504845"/>
                </a:lnTo>
                <a:lnTo>
                  <a:pt x="588238" y="480927"/>
                </a:lnTo>
                <a:lnTo>
                  <a:pt x="588238" y="468888"/>
                </a:lnTo>
                <a:lnTo>
                  <a:pt x="588238" y="444649"/>
                </a:lnTo>
                <a:lnTo>
                  <a:pt x="600216" y="432609"/>
                </a:lnTo>
                <a:lnTo>
                  <a:pt x="600216" y="420570"/>
                </a:lnTo>
                <a:lnTo>
                  <a:pt x="600216" y="396652"/>
                </a:lnTo>
                <a:lnTo>
                  <a:pt x="600216" y="384613"/>
                </a:lnTo>
                <a:lnTo>
                  <a:pt x="600216" y="360695"/>
                </a:lnTo>
                <a:lnTo>
                  <a:pt x="600216" y="348816"/>
                </a:lnTo>
                <a:lnTo>
                  <a:pt x="600216" y="336777"/>
                </a:lnTo>
                <a:lnTo>
                  <a:pt x="600216" y="312377"/>
                </a:lnTo>
                <a:lnTo>
                  <a:pt x="600216" y="300338"/>
                </a:lnTo>
                <a:lnTo>
                  <a:pt x="600216" y="288460"/>
                </a:lnTo>
                <a:lnTo>
                  <a:pt x="600216" y="276420"/>
                </a:lnTo>
                <a:lnTo>
                  <a:pt x="600216" y="264542"/>
                </a:lnTo>
                <a:lnTo>
                  <a:pt x="600216" y="240463"/>
                </a:lnTo>
                <a:lnTo>
                  <a:pt x="600216" y="228584"/>
                </a:lnTo>
                <a:lnTo>
                  <a:pt x="600216" y="216545"/>
                </a:lnTo>
                <a:lnTo>
                  <a:pt x="600216" y="204185"/>
                </a:lnTo>
                <a:lnTo>
                  <a:pt x="600216" y="192146"/>
                </a:lnTo>
                <a:lnTo>
                  <a:pt x="600216" y="180106"/>
                </a:lnTo>
                <a:lnTo>
                  <a:pt x="600216" y="168228"/>
                </a:lnTo>
                <a:lnTo>
                  <a:pt x="600216" y="156188"/>
                </a:lnTo>
                <a:lnTo>
                  <a:pt x="600216" y="144310"/>
                </a:lnTo>
                <a:lnTo>
                  <a:pt x="600216" y="132271"/>
                </a:lnTo>
                <a:lnTo>
                  <a:pt x="600216" y="120231"/>
                </a:lnTo>
                <a:lnTo>
                  <a:pt x="612211" y="108353"/>
                </a:lnTo>
                <a:lnTo>
                  <a:pt x="612211" y="96313"/>
                </a:lnTo>
                <a:lnTo>
                  <a:pt x="612211" y="84274"/>
                </a:lnTo>
                <a:lnTo>
                  <a:pt x="612211" y="71914"/>
                </a:lnTo>
                <a:lnTo>
                  <a:pt x="612211" y="60035"/>
                </a:lnTo>
                <a:lnTo>
                  <a:pt x="612211" y="47996"/>
                </a:lnTo>
                <a:lnTo>
                  <a:pt x="612211" y="35957"/>
                </a:lnTo>
                <a:lnTo>
                  <a:pt x="612211" y="24078"/>
                </a:lnTo>
                <a:lnTo>
                  <a:pt x="612211" y="12039"/>
                </a:lnTo>
                <a:lnTo>
                  <a:pt x="624589" y="0"/>
                </a:lnTo>
                <a:lnTo>
                  <a:pt x="624589" y="12039"/>
                </a:lnTo>
                <a:lnTo>
                  <a:pt x="624589" y="24078"/>
                </a:lnTo>
                <a:lnTo>
                  <a:pt x="624589" y="35957"/>
                </a:lnTo>
                <a:lnTo>
                  <a:pt x="624589" y="47996"/>
                </a:lnTo>
                <a:lnTo>
                  <a:pt x="624589" y="60035"/>
                </a:lnTo>
                <a:lnTo>
                  <a:pt x="624589" y="71914"/>
                </a:lnTo>
                <a:lnTo>
                  <a:pt x="624589" y="84274"/>
                </a:lnTo>
                <a:lnTo>
                  <a:pt x="624589" y="96313"/>
                </a:lnTo>
                <a:lnTo>
                  <a:pt x="624589" y="108353"/>
                </a:lnTo>
                <a:lnTo>
                  <a:pt x="624589" y="120231"/>
                </a:lnTo>
                <a:lnTo>
                  <a:pt x="624589" y="132271"/>
                </a:lnTo>
                <a:lnTo>
                  <a:pt x="636584" y="144310"/>
                </a:lnTo>
                <a:lnTo>
                  <a:pt x="636584" y="156188"/>
                </a:lnTo>
                <a:lnTo>
                  <a:pt x="636584" y="168228"/>
                </a:lnTo>
                <a:lnTo>
                  <a:pt x="636584" y="180106"/>
                </a:lnTo>
                <a:lnTo>
                  <a:pt x="636584" y="192146"/>
                </a:lnTo>
                <a:lnTo>
                  <a:pt x="636584" y="204185"/>
                </a:lnTo>
                <a:lnTo>
                  <a:pt x="636584" y="216545"/>
                </a:lnTo>
                <a:lnTo>
                  <a:pt x="636584" y="228584"/>
                </a:lnTo>
                <a:lnTo>
                  <a:pt x="636584" y="240463"/>
                </a:lnTo>
                <a:lnTo>
                  <a:pt x="636584" y="252502"/>
                </a:lnTo>
                <a:lnTo>
                  <a:pt x="636584" y="276420"/>
                </a:lnTo>
                <a:lnTo>
                  <a:pt x="636584" y="288460"/>
                </a:lnTo>
                <a:lnTo>
                  <a:pt x="636584" y="300338"/>
                </a:lnTo>
                <a:lnTo>
                  <a:pt x="636584" y="324417"/>
                </a:lnTo>
                <a:lnTo>
                  <a:pt x="636584" y="336777"/>
                </a:lnTo>
                <a:lnTo>
                  <a:pt x="636584" y="348816"/>
                </a:lnTo>
                <a:lnTo>
                  <a:pt x="636584" y="372734"/>
                </a:lnTo>
                <a:lnTo>
                  <a:pt x="636584" y="384613"/>
                </a:lnTo>
                <a:lnTo>
                  <a:pt x="636584" y="408691"/>
                </a:lnTo>
                <a:lnTo>
                  <a:pt x="636584" y="420570"/>
                </a:lnTo>
                <a:lnTo>
                  <a:pt x="636584" y="444649"/>
                </a:lnTo>
                <a:lnTo>
                  <a:pt x="636584" y="456527"/>
                </a:lnTo>
                <a:lnTo>
                  <a:pt x="636584" y="480927"/>
                </a:lnTo>
                <a:lnTo>
                  <a:pt x="648578" y="504845"/>
                </a:lnTo>
                <a:lnTo>
                  <a:pt x="648578" y="516884"/>
                </a:lnTo>
                <a:lnTo>
                  <a:pt x="648578" y="540802"/>
                </a:lnTo>
                <a:lnTo>
                  <a:pt x="648578" y="564880"/>
                </a:lnTo>
                <a:lnTo>
                  <a:pt x="648578" y="576759"/>
                </a:lnTo>
                <a:lnTo>
                  <a:pt x="648578" y="601159"/>
                </a:lnTo>
                <a:lnTo>
                  <a:pt x="648578" y="625125"/>
                </a:lnTo>
                <a:lnTo>
                  <a:pt x="648578" y="637116"/>
                </a:lnTo>
                <a:lnTo>
                  <a:pt x="648578" y="661082"/>
                </a:lnTo>
                <a:lnTo>
                  <a:pt x="648578" y="685048"/>
                </a:lnTo>
                <a:lnTo>
                  <a:pt x="648578" y="709014"/>
                </a:lnTo>
                <a:lnTo>
                  <a:pt x="648578" y="721390"/>
                </a:lnTo>
                <a:lnTo>
                  <a:pt x="648578" y="745356"/>
                </a:lnTo>
                <a:lnTo>
                  <a:pt x="648578" y="769323"/>
                </a:lnTo>
                <a:lnTo>
                  <a:pt x="648578" y="793289"/>
                </a:lnTo>
                <a:lnTo>
                  <a:pt x="648578" y="805264"/>
                </a:lnTo>
                <a:lnTo>
                  <a:pt x="648578" y="829230"/>
                </a:lnTo>
                <a:lnTo>
                  <a:pt x="648578" y="853597"/>
                </a:lnTo>
                <a:lnTo>
                  <a:pt x="648578" y="877563"/>
                </a:lnTo>
                <a:lnTo>
                  <a:pt x="648578" y="901529"/>
                </a:lnTo>
                <a:lnTo>
                  <a:pt x="648578" y="913504"/>
                </a:lnTo>
                <a:lnTo>
                  <a:pt x="648578" y="937471"/>
                </a:lnTo>
                <a:lnTo>
                  <a:pt x="648578" y="961437"/>
                </a:lnTo>
                <a:lnTo>
                  <a:pt x="660556" y="985804"/>
                </a:lnTo>
                <a:lnTo>
                  <a:pt x="660556" y="997779"/>
                </a:lnTo>
                <a:lnTo>
                  <a:pt x="660556" y="1021745"/>
                </a:lnTo>
                <a:lnTo>
                  <a:pt x="660556" y="1045711"/>
                </a:lnTo>
                <a:lnTo>
                  <a:pt x="660556" y="1069677"/>
                </a:lnTo>
                <a:lnTo>
                  <a:pt x="660556" y="1094045"/>
                </a:lnTo>
                <a:lnTo>
                  <a:pt x="660556" y="1106020"/>
                </a:lnTo>
                <a:lnTo>
                  <a:pt x="660556" y="1129986"/>
                </a:lnTo>
                <a:lnTo>
                  <a:pt x="660556" y="1153952"/>
                </a:lnTo>
                <a:lnTo>
                  <a:pt x="660556" y="1165927"/>
                </a:lnTo>
                <a:lnTo>
                  <a:pt x="660556" y="1189893"/>
                </a:lnTo>
                <a:lnTo>
                  <a:pt x="660556" y="1213859"/>
                </a:lnTo>
                <a:lnTo>
                  <a:pt x="660556" y="1226252"/>
                </a:lnTo>
                <a:lnTo>
                  <a:pt x="660556" y="1250218"/>
                </a:lnTo>
                <a:lnTo>
                  <a:pt x="660556" y="1274168"/>
                </a:lnTo>
                <a:lnTo>
                  <a:pt x="660556" y="1286159"/>
                </a:lnTo>
                <a:lnTo>
                  <a:pt x="660556" y="1310125"/>
                </a:lnTo>
                <a:lnTo>
                  <a:pt x="660556" y="1322100"/>
                </a:lnTo>
                <a:lnTo>
                  <a:pt x="660556" y="1346467"/>
                </a:lnTo>
                <a:lnTo>
                  <a:pt x="660556" y="1358458"/>
                </a:lnTo>
                <a:lnTo>
                  <a:pt x="660556" y="1382409"/>
                </a:lnTo>
                <a:lnTo>
                  <a:pt x="660556" y="1394400"/>
                </a:lnTo>
                <a:lnTo>
                  <a:pt x="660556" y="1418366"/>
                </a:lnTo>
                <a:lnTo>
                  <a:pt x="672550" y="1430341"/>
                </a:lnTo>
                <a:lnTo>
                  <a:pt x="672550" y="1442332"/>
                </a:lnTo>
                <a:lnTo>
                  <a:pt x="672550" y="1466298"/>
                </a:lnTo>
                <a:lnTo>
                  <a:pt x="672550" y="1478674"/>
                </a:lnTo>
                <a:lnTo>
                  <a:pt x="672550" y="1490649"/>
                </a:lnTo>
                <a:lnTo>
                  <a:pt x="672550" y="1502640"/>
                </a:lnTo>
                <a:lnTo>
                  <a:pt x="672550" y="1526606"/>
                </a:lnTo>
                <a:lnTo>
                  <a:pt x="672550" y="1538581"/>
                </a:lnTo>
                <a:lnTo>
                  <a:pt x="672550" y="1550573"/>
                </a:lnTo>
                <a:lnTo>
                  <a:pt x="672550" y="1562548"/>
                </a:lnTo>
                <a:lnTo>
                  <a:pt x="672550" y="1574539"/>
                </a:lnTo>
                <a:lnTo>
                  <a:pt x="672550" y="1586514"/>
                </a:lnTo>
                <a:lnTo>
                  <a:pt x="672550" y="1598890"/>
                </a:lnTo>
                <a:lnTo>
                  <a:pt x="672550" y="1610881"/>
                </a:lnTo>
                <a:lnTo>
                  <a:pt x="672550" y="1622856"/>
                </a:lnTo>
                <a:lnTo>
                  <a:pt x="672550" y="1634847"/>
                </a:lnTo>
                <a:lnTo>
                  <a:pt x="672550" y="1646822"/>
                </a:lnTo>
                <a:lnTo>
                  <a:pt x="672550" y="1658813"/>
                </a:lnTo>
                <a:lnTo>
                  <a:pt x="672550" y="1670788"/>
                </a:lnTo>
                <a:lnTo>
                  <a:pt x="672550" y="1682779"/>
                </a:lnTo>
                <a:lnTo>
                  <a:pt x="684544" y="1694754"/>
                </a:lnTo>
                <a:lnTo>
                  <a:pt x="684544" y="1706745"/>
                </a:lnTo>
                <a:lnTo>
                  <a:pt x="684544" y="1718721"/>
                </a:lnTo>
                <a:lnTo>
                  <a:pt x="684544" y="1706745"/>
                </a:lnTo>
                <a:lnTo>
                  <a:pt x="684544" y="1694754"/>
                </a:lnTo>
                <a:lnTo>
                  <a:pt x="684544" y="1682779"/>
                </a:lnTo>
                <a:lnTo>
                  <a:pt x="684544" y="1670788"/>
                </a:lnTo>
                <a:lnTo>
                  <a:pt x="696522" y="1658813"/>
                </a:lnTo>
                <a:lnTo>
                  <a:pt x="696522" y="1646822"/>
                </a:lnTo>
                <a:lnTo>
                  <a:pt x="696522" y="1634847"/>
                </a:lnTo>
                <a:lnTo>
                  <a:pt x="696522" y="1622856"/>
                </a:lnTo>
                <a:lnTo>
                  <a:pt x="696522" y="1610881"/>
                </a:lnTo>
                <a:lnTo>
                  <a:pt x="696522" y="1598890"/>
                </a:lnTo>
                <a:lnTo>
                  <a:pt x="696522" y="1586514"/>
                </a:lnTo>
                <a:lnTo>
                  <a:pt x="696522" y="1574539"/>
                </a:lnTo>
                <a:lnTo>
                  <a:pt x="696522" y="1562548"/>
                </a:lnTo>
                <a:lnTo>
                  <a:pt x="696522" y="1538581"/>
                </a:lnTo>
                <a:lnTo>
                  <a:pt x="696522" y="1526606"/>
                </a:lnTo>
                <a:lnTo>
                  <a:pt x="696522" y="1514615"/>
                </a:lnTo>
                <a:lnTo>
                  <a:pt x="696522" y="1502640"/>
                </a:lnTo>
                <a:lnTo>
                  <a:pt x="696522" y="1478674"/>
                </a:lnTo>
                <a:lnTo>
                  <a:pt x="696522" y="1466298"/>
                </a:lnTo>
                <a:lnTo>
                  <a:pt x="696522" y="1454307"/>
                </a:lnTo>
                <a:lnTo>
                  <a:pt x="696522" y="1430341"/>
                </a:lnTo>
                <a:lnTo>
                  <a:pt x="696522" y="1418366"/>
                </a:lnTo>
                <a:lnTo>
                  <a:pt x="696522" y="1394400"/>
                </a:lnTo>
                <a:lnTo>
                  <a:pt x="696522" y="1382409"/>
                </a:lnTo>
                <a:lnTo>
                  <a:pt x="696522" y="1358458"/>
                </a:lnTo>
                <a:lnTo>
                  <a:pt x="696522" y="1346467"/>
                </a:lnTo>
                <a:lnTo>
                  <a:pt x="708516" y="1322100"/>
                </a:lnTo>
                <a:lnTo>
                  <a:pt x="708516" y="1298134"/>
                </a:lnTo>
                <a:lnTo>
                  <a:pt x="708516" y="1286159"/>
                </a:lnTo>
                <a:lnTo>
                  <a:pt x="708516" y="1262193"/>
                </a:lnTo>
                <a:lnTo>
                  <a:pt x="708516" y="1238227"/>
                </a:lnTo>
                <a:lnTo>
                  <a:pt x="708516" y="1226252"/>
                </a:lnTo>
                <a:lnTo>
                  <a:pt x="708516" y="1201884"/>
                </a:lnTo>
                <a:lnTo>
                  <a:pt x="708516" y="1177918"/>
                </a:lnTo>
                <a:lnTo>
                  <a:pt x="708516" y="1153952"/>
                </a:lnTo>
                <a:lnTo>
                  <a:pt x="708516" y="1129986"/>
                </a:lnTo>
                <a:lnTo>
                  <a:pt x="708516" y="1118011"/>
                </a:lnTo>
                <a:lnTo>
                  <a:pt x="708516" y="1094045"/>
                </a:lnTo>
                <a:lnTo>
                  <a:pt x="708516" y="1069677"/>
                </a:lnTo>
                <a:lnTo>
                  <a:pt x="708516" y="1045711"/>
                </a:lnTo>
                <a:lnTo>
                  <a:pt x="708516" y="1021745"/>
                </a:lnTo>
                <a:lnTo>
                  <a:pt x="708516" y="997779"/>
                </a:lnTo>
                <a:lnTo>
                  <a:pt x="708516" y="973813"/>
                </a:lnTo>
                <a:lnTo>
                  <a:pt x="708516" y="949446"/>
                </a:lnTo>
                <a:lnTo>
                  <a:pt x="708516" y="925496"/>
                </a:lnTo>
                <a:lnTo>
                  <a:pt x="708516" y="901529"/>
                </a:lnTo>
                <a:lnTo>
                  <a:pt x="708516" y="877563"/>
                </a:lnTo>
                <a:lnTo>
                  <a:pt x="708516" y="853597"/>
                </a:lnTo>
                <a:lnTo>
                  <a:pt x="708516" y="829230"/>
                </a:lnTo>
                <a:lnTo>
                  <a:pt x="720494" y="805264"/>
                </a:lnTo>
                <a:lnTo>
                  <a:pt x="720494" y="781298"/>
                </a:lnTo>
                <a:lnTo>
                  <a:pt x="720494" y="769323"/>
                </a:lnTo>
                <a:lnTo>
                  <a:pt x="720494" y="745356"/>
                </a:lnTo>
                <a:lnTo>
                  <a:pt x="720494" y="721390"/>
                </a:lnTo>
                <a:lnTo>
                  <a:pt x="720494" y="697023"/>
                </a:lnTo>
                <a:lnTo>
                  <a:pt x="720494" y="673057"/>
                </a:lnTo>
                <a:lnTo>
                  <a:pt x="720494" y="649091"/>
                </a:lnTo>
                <a:lnTo>
                  <a:pt x="720494" y="625125"/>
                </a:lnTo>
                <a:lnTo>
                  <a:pt x="720494" y="601159"/>
                </a:lnTo>
                <a:lnTo>
                  <a:pt x="720494" y="576759"/>
                </a:lnTo>
                <a:lnTo>
                  <a:pt x="720494" y="552841"/>
                </a:lnTo>
                <a:lnTo>
                  <a:pt x="720494" y="528923"/>
                </a:lnTo>
                <a:lnTo>
                  <a:pt x="720494" y="516884"/>
                </a:lnTo>
                <a:lnTo>
                  <a:pt x="720494" y="492966"/>
                </a:lnTo>
                <a:lnTo>
                  <a:pt x="720494" y="468888"/>
                </a:lnTo>
                <a:lnTo>
                  <a:pt x="720494" y="444649"/>
                </a:lnTo>
                <a:lnTo>
                  <a:pt x="720494" y="432609"/>
                </a:lnTo>
                <a:lnTo>
                  <a:pt x="720494" y="408691"/>
                </a:lnTo>
                <a:lnTo>
                  <a:pt x="720494" y="384613"/>
                </a:lnTo>
                <a:lnTo>
                  <a:pt x="720494" y="360695"/>
                </a:lnTo>
                <a:lnTo>
                  <a:pt x="720494" y="348816"/>
                </a:lnTo>
                <a:lnTo>
                  <a:pt x="720494" y="324417"/>
                </a:lnTo>
                <a:lnTo>
                  <a:pt x="732488" y="312377"/>
                </a:lnTo>
                <a:lnTo>
                  <a:pt x="732488" y="288460"/>
                </a:lnTo>
                <a:lnTo>
                  <a:pt x="732488" y="276420"/>
                </a:lnTo>
                <a:lnTo>
                  <a:pt x="732488" y="252502"/>
                </a:lnTo>
                <a:lnTo>
                  <a:pt x="732488" y="240463"/>
                </a:lnTo>
                <a:lnTo>
                  <a:pt x="732488" y="228584"/>
                </a:lnTo>
                <a:lnTo>
                  <a:pt x="732488" y="204185"/>
                </a:lnTo>
                <a:lnTo>
                  <a:pt x="732488" y="192146"/>
                </a:lnTo>
                <a:lnTo>
                  <a:pt x="732488" y="180106"/>
                </a:lnTo>
                <a:lnTo>
                  <a:pt x="732488" y="156188"/>
                </a:lnTo>
                <a:lnTo>
                  <a:pt x="732488" y="144310"/>
                </a:lnTo>
                <a:lnTo>
                  <a:pt x="732488" y="132271"/>
                </a:lnTo>
                <a:lnTo>
                  <a:pt x="732488" y="120231"/>
                </a:lnTo>
                <a:lnTo>
                  <a:pt x="732488" y="108353"/>
                </a:lnTo>
                <a:lnTo>
                  <a:pt x="732488" y="96313"/>
                </a:lnTo>
                <a:lnTo>
                  <a:pt x="732488" y="84274"/>
                </a:lnTo>
                <a:lnTo>
                  <a:pt x="732488" y="71914"/>
                </a:lnTo>
                <a:lnTo>
                  <a:pt x="732488" y="60035"/>
                </a:lnTo>
                <a:lnTo>
                  <a:pt x="732488" y="47996"/>
                </a:lnTo>
                <a:lnTo>
                  <a:pt x="732488" y="35957"/>
                </a:lnTo>
                <a:lnTo>
                  <a:pt x="744450" y="24078"/>
                </a:lnTo>
                <a:lnTo>
                  <a:pt x="744450" y="12039"/>
                </a:lnTo>
                <a:lnTo>
                  <a:pt x="744450" y="0"/>
                </a:lnTo>
                <a:lnTo>
                  <a:pt x="744450" y="12039"/>
                </a:lnTo>
                <a:lnTo>
                  <a:pt x="744450" y="24078"/>
                </a:lnTo>
                <a:lnTo>
                  <a:pt x="744450" y="35957"/>
                </a:lnTo>
                <a:lnTo>
                  <a:pt x="744450" y="47996"/>
                </a:lnTo>
                <a:lnTo>
                  <a:pt x="744450" y="60035"/>
                </a:lnTo>
                <a:lnTo>
                  <a:pt x="744450" y="71914"/>
                </a:lnTo>
                <a:lnTo>
                  <a:pt x="756476" y="84274"/>
                </a:lnTo>
                <a:lnTo>
                  <a:pt x="756476" y="96313"/>
                </a:lnTo>
                <a:lnTo>
                  <a:pt x="756476" y="108353"/>
                </a:lnTo>
                <a:lnTo>
                  <a:pt x="756476" y="120231"/>
                </a:lnTo>
                <a:lnTo>
                  <a:pt x="756476" y="144310"/>
                </a:lnTo>
                <a:lnTo>
                  <a:pt x="756476" y="156188"/>
                </a:lnTo>
                <a:lnTo>
                  <a:pt x="756476" y="168228"/>
                </a:lnTo>
                <a:lnTo>
                  <a:pt x="756476" y="180106"/>
                </a:lnTo>
                <a:lnTo>
                  <a:pt x="756476" y="192146"/>
                </a:lnTo>
                <a:lnTo>
                  <a:pt x="756476" y="216545"/>
                </a:lnTo>
                <a:lnTo>
                  <a:pt x="756476" y="228584"/>
                </a:lnTo>
                <a:lnTo>
                  <a:pt x="756476" y="252502"/>
                </a:lnTo>
                <a:lnTo>
                  <a:pt x="756476" y="264542"/>
                </a:lnTo>
                <a:lnTo>
                  <a:pt x="756476" y="288460"/>
                </a:lnTo>
                <a:lnTo>
                  <a:pt x="756476" y="300338"/>
                </a:lnTo>
                <a:lnTo>
                  <a:pt x="756476" y="324417"/>
                </a:lnTo>
                <a:lnTo>
                  <a:pt x="756476" y="336777"/>
                </a:lnTo>
                <a:lnTo>
                  <a:pt x="756476" y="360695"/>
                </a:lnTo>
                <a:lnTo>
                  <a:pt x="756476" y="384613"/>
                </a:lnTo>
                <a:lnTo>
                  <a:pt x="756476" y="408691"/>
                </a:lnTo>
                <a:lnTo>
                  <a:pt x="756476" y="420570"/>
                </a:lnTo>
                <a:lnTo>
                  <a:pt x="756476" y="444649"/>
                </a:lnTo>
                <a:lnTo>
                  <a:pt x="768502" y="468888"/>
                </a:lnTo>
                <a:lnTo>
                  <a:pt x="768502" y="492966"/>
                </a:lnTo>
                <a:lnTo>
                  <a:pt x="768502" y="516884"/>
                </a:lnTo>
                <a:lnTo>
                  <a:pt x="768502" y="540802"/>
                </a:lnTo>
                <a:lnTo>
                  <a:pt x="768502" y="564880"/>
                </a:lnTo>
                <a:lnTo>
                  <a:pt x="768502" y="589119"/>
                </a:lnTo>
                <a:lnTo>
                  <a:pt x="768502" y="613198"/>
                </a:lnTo>
                <a:lnTo>
                  <a:pt x="768502" y="637116"/>
                </a:lnTo>
                <a:lnTo>
                  <a:pt x="768502" y="661082"/>
                </a:lnTo>
                <a:lnTo>
                  <a:pt x="768502" y="685048"/>
                </a:lnTo>
                <a:lnTo>
                  <a:pt x="768502" y="709014"/>
                </a:lnTo>
                <a:lnTo>
                  <a:pt x="768502" y="733365"/>
                </a:lnTo>
                <a:lnTo>
                  <a:pt x="768502" y="757332"/>
                </a:lnTo>
                <a:lnTo>
                  <a:pt x="768502" y="781298"/>
                </a:lnTo>
                <a:lnTo>
                  <a:pt x="768502" y="805264"/>
                </a:lnTo>
                <a:lnTo>
                  <a:pt x="768502" y="841606"/>
                </a:lnTo>
                <a:lnTo>
                  <a:pt x="768502" y="865572"/>
                </a:lnTo>
                <a:lnTo>
                  <a:pt x="768502" y="889538"/>
                </a:lnTo>
                <a:lnTo>
                  <a:pt x="768502" y="913504"/>
                </a:lnTo>
                <a:lnTo>
                  <a:pt x="768502" y="937471"/>
                </a:lnTo>
                <a:lnTo>
                  <a:pt x="768502" y="961437"/>
                </a:lnTo>
                <a:lnTo>
                  <a:pt x="768502" y="985804"/>
                </a:lnTo>
                <a:lnTo>
                  <a:pt x="768502" y="1009770"/>
                </a:lnTo>
                <a:lnTo>
                  <a:pt x="780368" y="1033736"/>
                </a:lnTo>
                <a:lnTo>
                  <a:pt x="780368" y="1057686"/>
                </a:lnTo>
                <a:lnTo>
                  <a:pt x="780368" y="1094045"/>
                </a:lnTo>
                <a:lnTo>
                  <a:pt x="780368" y="1118011"/>
                </a:lnTo>
                <a:lnTo>
                  <a:pt x="780368" y="1141977"/>
                </a:lnTo>
                <a:lnTo>
                  <a:pt x="780368" y="1165927"/>
                </a:lnTo>
                <a:lnTo>
                  <a:pt x="780368" y="1189893"/>
                </a:lnTo>
                <a:lnTo>
                  <a:pt x="780368" y="1213859"/>
                </a:lnTo>
                <a:lnTo>
                  <a:pt x="780368" y="1238227"/>
                </a:lnTo>
                <a:lnTo>
                  <a:pt x="780368" y="1250218"/>
                </a:lnTo>
                <a:lnTo>
                  <a:pt x="780368" y="1274168"/>
                </a:lnTo>
                <a:lnTo>
                  <a:pt x="780368" y="1298134"/>
                </a:lnTo>
                <a:lnTo>
                  <a:pt x="780368" y="1322100"/>
                </a:lnTo>
                <a:lnTo>
                  <a:pt x="780368" y="1346467"/>
                </a:lnTo>
                <a:lnTo>
                  <a:pt x="780368" y="1370434"/>
                </a:lnTo>
                <a:lnTo>
                  <a:pt x="780368" y="1382409"/>
                </a:lnTo>
                <a:lnTo>
                  <a:pt x="780368" y="1406375"/>
                </a:lnTo>
                <a:lnTo>
                  <a:pt x="780368" y="1430341"/>
                </a:lnTo>
                <a:lnTo>
                  <a:pt x="780368" y="1442332"/>
                </a:lnTo>
                <a:lnTo>
                  <a:pt x="780368" y="1466298"/>
                </a:lnTo>
                <a:lnTo>
                  <a:pt x="780368" y="1478674"/>
                </a:lnTo>
                <a:lnTo>
                  <a:pt x="780368" y="1502640"/>
                </a:lnTo>
                <a:lnTo>
                  <a:pt x="780368" y="1514615"/>
                </a:lnTo>
                <a:lnTo>
                  <a:pt x="792394" y="1538581"/>
                </a:lnTo>
                <a:lnTo>
                  <a:pt x="792394" y="1550573"/>
                </a:lnTo>
                <a:lnTo>
                  <a:pt x="792394" y="1562548"/>
                </a:lnTo>
                <a:lnTo>
                  <a:pt x="792394" y="1574539"/>
                </a:lnTo>
                <a:lnTo>
                  <a:pt x="792394" y="1586514"/>
                </a:lnTo>
                <a:lnTo>
                  <a:pt x="792394" y="1610881"/>
                </a:lnTo>
                <a:lnTo>
                  <a:pt x="792394" y="1622856"/>
                </a:lnTo>
                <a:lnTo>
                  <a:pt x="792394" y="1634847"/>
                </a:lnTo>
                <a:lnTo>
                  <a:pt x="792394" y="1646822"/>
                </a:lnTo>
                <a:lnTo>
                  <a:pt x="792394" y="1658813"/>
                </a:lnTo>
                <a:lnTo>
                  <a:pt x="792394" y="1670788"/>
                </a:lnTo>
                <a:lnTo>
                  <a:pt x="792394" y="1682779"/>
                </a:lnTo>
                <a:lnTo>
                  <a:pt x="792394" y="1694754"/>
                </a:lnTo>
                <a:lnTo>
                  <a:pt x="792394" y="1706745"/>
                </a:lnTo>
                <a:lnTo>
                  <a:pt x="804420" y="1718721"/>
                </a:lnTo>
                <a:lnTo>
                  <a:pt x="804420" y="1706745"/>
                </a:lnTo>
                <a:lnTo>
                  <a:pt x="804420" y="1694754"/>
                </a:lnTo>
                <a:lnTo>
                  <a:pt x="804420" y="1682779"/>
                </a:lnTo>
                <a:lnTo>
                  <a:pt x="804420" y="1670788"/>
                </a:lnTo>
                <a:lnTo>
                  <a:pt x="804420" y="1658813"/>
                </a:lnTo>
                <a:lnTo>
                  <a:pt x="804420" y="1646822"/>
                </a:lnTo>
                <a:lnTo>
                  <a:pt x="804420" y="1634847"/>
                </a:lnTo>
                <a:lnTo>
                  <a:pt x="804420" y="1622856"/>
                </a:lnTo>
                <a:lnTo>
                  <a:pt x="804420" y="1610881"/>
                </a:lnTo>
                <a:lnTo>
                  <a:pt x="804420" y="1598890"/>
                </a:lnTo>
                <a:lnTo>
                  <a:pt x="804420" y="1586514"/>
                </a:lnTo>
                <a:lnTo>
                  <a:pt x="804420" y="1574539"/>
                </a:lnTo>
                <a:lnTo>
                  <a:pt x="804420" y="1562548"/>
                </a:lnTo>
                <a:lnTo>
                  <a:pt x="804420" y="1538581"/>
                </a:lnTo>
                <a:lnTo>
                  <a:pt x="804420" y="1526606"/>
                </a:lnTo>
                <a:lnTo>
                  <a:pt x="804420" y="1514615"/>
                </a:lnTo>
                <a:lnTo>
                  <a:pt x="816447" y="1490649"/>
                </a:lnTo>
                <a:lnTo>
                  <a:pt x="816447" y="1478674"/>
                </a:lnTo>
                <a:lnTo>
                  <a:pt x="816447" y="1454307"/>
                </a:lnTo>
                <a:lnTo>
                  <a:pt x="816447" y="1430341"/>
                </a:lnTo>
                <a:lnTo>
                  <a:pt x="816447" y="1418366"/>
                </a:lnTo>
                <a:lnTo>
                  <a:pt x="816447" y="1394400"/>
                </a:lnTo>
                <a:lnTo>
                  <a:pt x="816447" y="1370434"/>
                </a:lnTo>
                <a:lnTo>
                  <a:pt x="816447" y="1346467"/>
                </a:lnTo>
                <a:lnTo>
                  <a:pt x="816447" y="1334091"/>
                </a:lnTo>
                <a:lnTo>
                  <a:pt x="816447" y="1310125"/>
                </a:lnTo>
                <a:lnTo>
                  <a:pt x="816447" y="1286159"/>
                </a:lnTo>
                <a:lnTo>
                  <a:pt x="816447" y="1262193"/>
                </a:lnTo>
                <a:lnTo>
                  <a:pt x="816447" y="1238227"/>
                </a:lnTo>
                <a:lnTo>
                  <a:pt x="816447" y="1213859"/>
                </a:lnTo>
                <a:lnTo>
                  <a:pt x="816447" y="1189893"/>
                </a:lnTo>
                <a:lnTo>
                  <a:pt x="816447" y="1165927"/>
                </a:lnTo>
                <a:lnTo>
                  <a:pt x="816447" y="1129986"/>
                </a:lnTo>
                <a:lnTo>
                  <a:pt x="816447" y="1106020"/>
                </a:lnTo>
                <a:lnTo>
                  <a:pt x="816447" y="1081652"/>
                </a:lnTo>
                <a:lnTo>
                  <a:pt x="816447" y="1057686"/>
                </a:lnTo>
                <a:lnTo>
                  <a:pt x="816447" y="1033736"/>
                </a:lnTo>
                <a:lnTo>
                  <a:pt x="816447" y="1009770"/>
                </a:lnTo>
                <a:lnTo>
                  <a:pt x="816447" y="973813"/>
                </a:lnTo>
                <a:lnTo>
                  <a:pt x="828473" y="949446"/>
                </a:lnTo>
                <a:lnTo>
                  <a:pt x="828473" y="925496"/>
                </a:lnTo>
                <a:lnTo>
                  <a:pt x="828473" y="901529"/>
                </a:lnTo>
                <a:lnTo>
                  <a:pt x="828473" y="865572"/>
                </a:lnTo>
                <a:lnTo>
                  <a:pt x="828473" y="841606"/>
                </a:lnTo>
                <a:lnTo>
                  <a:pt x="828473" y="817255"/>
                </a:lnTo>
                <a:lnTo>
                  <a:pt x="828473" y="781298"/>
                </a:lnTo>
                <a:lnTo>
                  <a:pt x="828473" y="757332"/>
                </a:lnTo>
                <a:lnTo>
                  <a:pt x="828473" y="733365"/>
                </a:lnTo>
                <a:lnTo>
                  <a:pt x="828473" y="709014"/>
                </a:lnTo>
                <a:lnTo>
                  <a:pt x="828473" y="673057"/>
                </a:lnTo>
                <a:lnTo>
                  <a:pt x="828473" y="649091"/>
                </a:lnTo>
                <a:lnTo>
                  <a:pt x="828473" y="625125"/>
                </a:lnTo>
                <a:lnTo>
                  <a:pt x="828473" y="601159"/>
                </a:lnTo>
                <a:lnTo>
                  <a:pt x="828473" y="576759"/>
                </a:lnTo>
                <a:lnTo>
                  <a:pt x="828473" y="552841"/>
                </a:lnTo>
                <a:lnTo>
                  <a:pt x="828473" y="516884"/>
                </a:lnTo>
                <a:lnTo>
                  <a:pt x="828473" y="492966"/>
                </a:lnTo>
                <a:lnTo>
                  <a:pt x="828473" y="468888"/>
                </a:lnTo>
                <a:lnTo>
                  <a:pt x="828473" y="444649"/>
                </a:lnTo>
                <a:lnTo>
                  <a:pt x="828473" y="420570"/>
                </a:lnTo>
                <a:lnTo>
                  <a:pt x="828473" y="396652"/>
                </a:lnTo>
                <a:lnTo>
                  <a:pt x="828473" y="372734"/>
                </a:lnTo>
                <a:lnTo>
                  <a:pt x="828473" y="360695"/>
                </a:lnTo>
                <a:lnTo>
                  <a:pt x="840339" y="336777"/>
                </a:lnTo>
                <a:lnTo>
                  <a:pt x="840339" y="312377"/>
                </a:lnTo>
                <a:lnTo>
                  <a:pt x="840339" y="288460"/>
                </a:lnTo>
                <a:lnTo>
                  <a:pt x="840339" y="264542"/>
                </a:lnTo>
                <a:lnTo>
                  <a:pt x="840339" y="252502"/>
                </a:lnTo>
                <a:lnTo>
                  <a:pt x="840339" y="228584"/>
                </a:lnTo>
                <a:lnTo>
                  <a:pt x="840339" y="216545"/>
                </a:lnTo>
                <a:lnTo>
                  <a:pt x="840339" y="192146"/>
                </a:lnTo>
                <a:lnTo>
                  <a:pt x="840339" y="180106"/>
                </a:lnTo>
                <a:lnTo>
                  <a:pt x="840339" y="156188"/>
                </a:lnTo>
                <a:lnTo>
                  <a:pt x="840339" y="144310"/>
                </a:lnTo>
                <a:lnTo>
                  <a:pt x="840339" y="132271"/>
                </a:lnTo>
                <a:lnTo>
                  <a:pt x="840339" y="120231"/>
                </a:lnTo>
                <a:lnTo>
                  <a:pt x="840339" y="96313"/>
                </a:lnTo>
                <a:lnTo>
                  <a:pt x="840339" y="84274"/>
                </a:lnTo>
                <a:lnTo>
                  <a:pt x="840339" y="71914"/>
                </a:lnTo>
                <a:lnTo>
                  <a:pt x="840339" y="60035"/>
                </a:lnTo>
                <a:lnTo>
                  <a:pt x="840339" y="47996"/>
                </a:lnTo>
                <a:lnTo>
                  <a:pt x="840339" y="35957"/>
                </a:lnTo>
                <a:lnTo>
                  <a:pt x="840339" y="24078"/>
                </a:lnTo>
                <a:lnTo>
                  <a:pt x="852846" y="12039"/>
                </a:lnTo>
                <a:lnTo>
                  <a:pt x="852846" y="0"/>
                </a:lnTo>
                <a:lnTo>
                  <a:pt x="852846" y="12039"/>
                </a:lnTo>
                <a:lnTo>
                  <a:pt x="852846" y="24078"/>
                </a:lnTo>
                <a:lnTo>
                  <a:pt x="852846" y="35957"/>
                </a:lnTo>
                <a:lnTo>
                  <a:pt x="852846" y="47996"/>
                </a:lnTo>
                <a:lnTo>
                  <a:pt x="852846" y="60035"/>
                </a:lnTo>
                <a:lnTo>
                  <a:pt x="852846" y="71914"/>
                </a:lnTo>
                <a:lnTo>
                  <a:pt x="852846" y="84274"/>
                </a:lnTo>
                <a:lnTo>
                  <a:pt x="852846" y="96313"/>
                </a:lnTo>
                <a:lnTo>
                  <a:pt x="852846" y="120231"/>
                </a:lnTo>
                <a:lnTo>
                  <a:pt x="852846" y="132271"/>
                </a:lnTo>
                <a:lnTo>
                  <a:pt x="864711" y="144310"/>
                </a:lnTo>
                <a:lnTo>
                  <a:pt x="864711" y="156188"/>
                </a:lnTo>
                <a:lnTo>
                  <a:pt x="864711" y="180106"/>
                </a:lnTo>
                <a:lnTo>
                  <a:pt x="864711" y="192146"/>
                </a:lnTo>
                <a:lnTo>
                  <a:pt x="864711" y="216545"/>
                </a:lnTo>
                <a:lnTo>
                  <a:pt x="864711" y="228584"/>
                </a:lnTo>
                <a:lnTo>
                  <a:pt x="864711" y="252502"/>
                </a:lnTo>
                <a:lnTo>
                  <a:pt x="864711" y="276420"/>
                </a:lnTo>
                <a:lnTo>
                  <a:pt x="864711" y="288460"/>
                </a:lnTo>
                <a:lnTo>
                  <a:pt x="864711" y="312377"/>
                </a:lnTo>
                <a:lnTo>
                  <a:pt x="864711" y="336777"/>
                </a:lnTo>
                <a:lnTo>
                  <a:pt x="864711" y="360695"/>
                </a:lnTo>
                <a:lnTo>
                  <a:pt x="864711" y="384613"/>
                </a:lnTo>
                <a:lnTo>
                  <a:pt x="864711" y="408691"/>
                </a:lnTo>
                <a:lnTo>
                  <a:pt x="864711" y="432609"/>
                </a:lnTo>
                <a:lnTo>
                  <a:pt x="864711" y="456527"/>
                </a:lnTo>
                <a:lnTo>
                  <a:pt x="864711" y="480927"/>
                </a:lnTo>
                <a:lnTo>
                  <a:pt x="864711" y="504845"/>
                </a:lnTo>
                <a:lnTo>
                  <a:pt x="864711" y="540802"/>
                </a:lnTo>
                <a:lnTo>
                  <a:pt x="864711" y="564880"/>
                </a:lnTo>
                <a:lnTo>
                  <a:pt x="864711" y="589119"/>
                </a:lnTo>
                <a:lnTo>
                  <a:pt x="864711" y="613198"/>
                </a:lnTo>
                <a:lnTo>
                  <a:pt x="864711" y="649091"/>
                </a:lnTo>
                <a:lnTo>
                  <a:pt x="876738" y="673057"/>
                </a:lnTo>
                <a:lnTo>
                  <a:pt x="876738" y="697023"/>
                </a:lnTo>
                <a:lnTo>
                  <a:pt x="876738" y="733365"/>
                </a:lnTo>
                <a:lnTo>
                  <a:pt x="876738" y="757332"/>
                </a:lnTo>
                <a:lnTo>
                  <a:pt x="876738" y="793289"/>
                </a:lnTo>
                <a:lnTo>
                  <a:pt x="876738" y="817255"/>
                </a:lnTo>
                <a:lnTo>
                  <a:pt x="876738" y="841606"/>
                </a:lnTo>
                <a:lnTo>
                  <a:pt x="876738" y="877563"/>
                </a:lnTo>
                <a:lnTo>
                  <a:pt x="876738" y="901529"/>
                </a:lnTo>
                <a:lnTo>
                  <a:pt x="876738" y="937471"/>
                </a:lnTo>
                <a:lnTo>
                  <a:pt x="876738" y="961437"/>
                </a:lnTo>
                <a:lnTo>
                  <a:pt x="876738" y="985804"/>
                </a:lnTo>
                <a:lnTo>
                  <a:pt x="876738" y="1021745"/>
                </a:lnTo>
                <a:lnTo>
                  <a:pt x="876738" y="1045711"/>
                </a:lnTo>
                <a:lnTo>
                  <a:pt x="876738" y="1069677"/>
                </a:lnTo>
                <a:lnTo>
                  <a:pt x="876738" y="1106020"/>
                </a:lnTo>
                <a:lnTo>
                  <a:pt x="876738" y="1129986"/>
                </a:lnTo>
                <a:lnTo>
                  <a:pt x="876738" y="1153952"/>
                </a:lnTo>
                <a:lnTo>
                  <a:pt x="876738" y="1189893"/>
                </a:lnTo>
                <a:lnTo>
                  <a:pt x="876738" y="1213859"/>
                </a:lnTo>
                <a:lnTo>
                  <a:pt x="876738" y="1238227"/>
                </a:lnTo>
                <a:lnTo>
                  <a:pt x="876738" y="1262193"/>
                </a:lnTo>
                <a:lnTo>
                  <a:pt x="876738" y="1286159"/>
                </a:lnTo>
                <a:lnTo>
                  <a:pt x="888764" y="1310125"/>
                </a:lnTo>
                <a:lnTo>
                  <a:pt x="888764" y="1334091"/>
                </a:lnTo>
                <a:lnTo>
                  <a:pt x="888764" y="1358458"/>
                </a:lnTo>
                <a:lnTo>
                  <a:pt x="888764" y="1382409"/>
                </a:lnTo>
                <a:lnTo>
                  <a:pt x="888764" y="1406375"/>
                </a:lnTo>
                <a:lnTo>
                  <a:pt x="888764" y="1430341"/>
                </a:lnTo>
                <a:lnTo>
                  <a:pt x="888764" y="1454307"/>
                </a:lnTo>
                <a:lnTo>
                  <a:pt x="888764" y="1478674"/>
                </a:lnTo>
                <a:lnTo>
                  <a:pt x="888764" y="1490649"/>
                </a:lnTo>
                <a:lnTo>
                  <a:pt x="888764" y="1514615"/>
                </a:lnTo>
                <a:lnTo>
                  <a:pt x="888764" y="1526606"/>
                </a:lnTo>
                <a:lnTo>
                  <a:pt x="888764" y="1550573"/>
                </a:lnTo>
                <a:lnTo>
                  <a:pt x="888764" y="1562548"/>
                </a:lnTo>
                <a:lnTo>
                  <a:pt x="888764" y="1586514"/>
                </a:lnTo>
                <a:lnTo>
                  <a:pt x="888764" y="1598890"/>
                </a:lnTo>
                <a:lnTo>
                  <a:pt x="888764" y="1610881"/>
                </a:lnTo>
                <a:lnTo>
                  <a:pt x="888764" y="1622856"/>
                </a:lnTo>
                <a:lnTo>
                  <a:pt x="888764" y="1634847"/>
                </a:lnTo>
                <a:lnTo>
                  <a:pt x="888764" y="1646822"/>
                </a:lnTo>
                <a:lnTo>
                  <a:pt x="888764" y="1658813"/>
                </a:lnTo>
                <a:lnTo>
                  <a:pt x="888764" y="1670788"/>
                </a:lnTo>
                <a:lnTo>
                  <a:pt x="888764" y="1682779"/>
                </a:lnTo>
                <a:lnTo>
                  <a:pt x="900790" y="1694754"/>
                </a:lnTo>
                <a:lnTo>
                  <a:pt x="900790" y="1706745"/>
                </a:lnTo>
                <a:lnTo>
                  <a:pt x="900790" y="1718721"/>
                </a:lnTo>
                <a:lnTo>
                  <a:pt x="900790" y="1706745"/>
                </a:lnTo>
                <a:lnTo>
                  <a:pt x="900790" y="1694754"/>
                </a:lnTo>
                <a:lnTo>
                  <a:pt x="900790" y="1682779"/>
                </a:lnTo>
                <a:lnTo>
                  <a:pt x="900790" y="1670788"/>
                </a:lnTo>
                <a:lnTo>
                  <a:pt x="900790" y="1658813"/>
                </a:lnTo>
                <a:lnTo>
                  <a:pt x="900790" y="1646822"/>
                </a:lnTo>
                <a:lnTo>
                  <a:pt x="900790" y="1634847"/>
                </a:lnTo>
                <a:lnTo>
                  <a:pt x="900790" y="1622856"/>
                </a:lnTo>
                <a:lnTo>
                  <a:pt x="900790" y="1610881"/>
                </a:lnTo>
                <a:lnTo>
                  <a:pt x="900790" y="1598890"/>
                </a:lnTo>
                <a:lnTo>
                  <a:pt x="912656" y="1586514"/>
                </a:lnTo>
                <a:lnTo>
                  <a:pt x="912656" y="1562548"/>
                </a:lnTo>
                <a:lnTo>
                  <a:pt x="912656" y="1550573"/>
                </a:lnTo>
                <a:lnTo>
                  <a:pt x="912656" y="1526606"/>
                </a:lnTo>
                <a:lnTo>
                  <a:pt x="912656" y="1514615"/>
                </a:lnTo>
                <a:lnTo>
                  <a:pt x="912656" y="1490649"/>
                </a:lnTo>
                <a:lnTo>
                  <a:pt x="912656" y="1466298"/>
                </a:lnTo>
                <a:lnTo>
                  <a:pt x="912656" y="1454307"/>
                </a:lnTo>
                <a:lnTo>
                  <a:pt x="912656" y="1430341"/>
                </a:lnTo>
                <a:lnTo>
                  <a:pt x="912656" y="1406375"/>
                </a:lnTo>
                <a:lnTo>
                  <a:pt x="912656" y="1382409"/>
                </a:lnTo>
                <a:lnTo>
                  <a:pt x="912656" y="1358458"/>
                </a:lnTo>
                <a:lnTo>
                  <a:pt x="912656" y="1334091"/>
                </a:lnTo>
                <a:lnTo>
                  <a:pt x="912656" y="1310125"/>
                </a:lnTo>
                <a:lnTo>
                  <a:pt x="912656" y="1274168"/>
                </a:lnTo>
                <a:lnTo>
                  <a:pt x="912656" y="1250218"/>
                </a:lnTo>
                <a:lnTo>
                  <a:pt x="912656" y="1226252"/>
                </a:lnTo>
                <a:lnTo>
                  <a:pt x="912656" y="1201884"/>
                </a:lnTo>
                <a:lnTo>
                  <a:pt x="912656" y="1165927"/>
                </a:lnTo>
                <a:lnTo>
                  <a:pt x="912656" y="1141977"/>
                </a:lnTo>
                <a:lnTo>
                  <a:pt x="912656" y="1118011"/>
                </a:lnTo>
                <a:lnTo>
                  <a:pt x="912656" y="1081652"/>
                </a:lnTo>
                <a:lnTo>
                  <a:pt x="912656" y="1057686"/>
                </a:lnTo>
                <a:lnTo>
                  <a:pt x="924682" y="1021745"/>
                </a:lnTo>
                <a:lnTo>
                  <a:pt x="924682" y="997779"/>
                </a:lnTo>
                <a:lnTo>
                  <a:pt x="924682" y="961437"/>
                </a:lnTo>
                <a:lnTo>
                  <a:pt x="924682" y="937471"/>
                </a:lnTo>
                <a:lnTo>
                  <a:pt x="924682" y="901529"/>
                </a:lnTo>
                <a:lnTo>
                  <a:pt x="924682" y="877563"/>
                </a:lnTo>
                <a:lnTo>
                  <a:pt x="924682" y="841606"/>
                </a:lnTo>
                <a:lnTo>
                  <a:pt x="924682" y="817255"/>
                </a:lnTo>
                <a:lnTo>
                  <a:pt x="924682" y="781298"/>
                </a:lnTo>
                <a:lnTo>
                  <a:pt x="924682" y="757332"/>
                </a:lnTo>
                <a:lnTo>
                  <a:pt x="924682" y="721390"/>
                </a:lnTo>
                <a:lnTo>
                  <a:pt x="924682" y="697023"/>
                </a:lnTo>
                <a:lnTo>
                  <a:pt x="924682" y="661082"/>
                </a:lnTo>
                <a:lnTo>
                  <a:pt x="924682" y="637116"/>
                </a:lnTo>
                <a:lnTo>
                  <a:pt x="924682" y="601159"/>
                </a:lnTo>
                <a:lnTo>
                  <a:pt x="924682" y="576759"/>
                </a:lnTo>
                <a:lnTo>
                  <a:pt x="924682" y="540802"/>
                </a:lnTo>
                <a:lnTo>
                  <a:pt x="924682" y="516884"/>
                </a:lnTo>
                <a:lnTo>
                  <a:pt x="924682" y="492966"/>
                </a:lnTo>
                <a:lnTo>
                  <a:pt x="924682" y="456527"/>
                </a:lnTo>
                <a:lnTo>
                  <a:pt x="924682" y="432609"/>
                </a:lnTo>
                <a:lnTo>
                  <a:pt x="924682" y="408691"/>
                </a:lnTo>
                <a:lnTo>
                  <a:pt x="924682" y="384613"/>
                </a:lnTo>
                <a:lnTo>
                  <a:pt x="936708" y="360695"/>
                </a:lnTo>
                <a:lnTo>
                  <a:pt x="936708" y="336777"/>
                </a:lnTo>
                <a:lnTo>
                  <a:pt x="936708" y="312377"/>
                </a:lnTo>
                <a:lnTo>
                  <a:pt x="936708" y="288460"/>
                </a:lnTo>
                <a:lnTo>
                  <a:pt x="936708" y="264542"/>
                </a:lnTo>
                <a:lnTo>
                  <a:pt x="936708" y="240463"/>
                </a:lnTo>
                <a:lnTo>
                  <a:pt x="936708" y="216545"/>
                </a:lnTo>
                <a:lnTo>
                  <a:pt x="936708" y="204185"/>
                </a:lnTo>
                <a:lnTo>
                  <a:pt x="936708" y="180106"/>
                </a:lnTo>
                <a:lnTo>
                  <a:pt x="936708" y="156188"/>
                </a:lnTo>
                <a:lnTo>
                  <a:pt x="936708" y="144310"/>
                </a:lnTo>
                <a:lnTo>
                  <a:pt x="936708" y="132271"/>
                </a:lnTo>
                <a:lnTo>
                  <a:pt x="936708" y="108353"/>
                </a:lnTo>
                <a:lnTo>
                  <a:pt x="936708" y="96313"/>
                </a:lnTo>
                <a:lnTo>
                  <a:pt x="936708" y="84274"/>
                </a:lnTo>
                <a:lnTo>
                  <a:pt x="936708" y="71914"/>
                </a:lnTo>
                <a:lnTo>
                  <a:pt x="936708" y="60035"/>
                </a:lnTo>
                <a:lnTo>
                  <a:pt x="936708" y="47996"/>
                </a:lnTo>
                <a:lnTo>
                  <a:pt x="936708" y="35957"/>
                </a:lnTo>
                <a:lnTo>
                  <a:pt x="936708" y="24078"/>
                </a:lnTo>
                <a:lnTo>
                  <a:pt x="936708" y="12039"/>
                </a:lnTo>
                <a:lnTo>
                  <a:pt x="948734" y="0"/>
                </a:lnTo>
                <a:lnTo>
                  <a:pt x="948734" y="12039"/>
                </a:lnTo>
                <a:lnTo>
                  <a:pt x="948734" y="24078"/>
                </a:lnTo>
                <a:lnTo>
                  <a:pt x="948734" y="35957"/>
                </a:lnTo>
                <a:lnTo>
                  <a:pt x="948734" y="47996"/>
                </a:lnTo>
                <a:lnTo>
                  <a:pt x="948734" y="60035"/>
                </a:lnTo>
                <a:lnTo>
                  <a:pt x="948734" y="71914"/>
                </a:lnTo>
                <a:lnTo>
                  <a:pt x="948734" y="96313"/>
                </a:lnTo>
                <a:lnTo>
                  <a:pt x="948734" y="108353"/>
                </a:lnTo>
                <a:lnTo>
                  <a:pt x="948734" y="120231"/>
                </a:lnTo>
                <a:lnTo>
                  <a:pt x="948734" y="144310"/>
                </a:lnTo>
                <a:lnTo>
                  <a:pt x="948734" y="156188"/>
                </a:lnTo>
                <a:lnTo>
                  <a:pt x="948734" y="180106"/>
                </a:lnTo>
                <a:lnTo>
                  <a:pt x="948734" y="192146"/>
                </a:lnTo>
                <a:lnTo>
                  <a:pt x="948734" y="216545"/>
                </a:lnTo>
                <a:lnTo>
                  <a:pt x="960600" y="240463"/>
                </a:lnTo>
                <a:lnTo>
                  <a:pt x="960600" y="252502"/>
                </a:lnTo>
                <a:lnTo>
                  <a:pt x="960600" y="276420"/>
                </a:lnTo>
                <a:lnTo>
                  <a:pt x="960600" y="300338"/>
                </a:lnTo>
                <a:lnTo>
                  <a:pt x="960600" y="324417"/>
                </a:lnTo>
                <a:lnTo>
                  <a:pt x="960600" y="348816"/>
                </a:lnTo>
                <a:lnTo>
                  <a:pt x="960600" y="384613"/>
                </a:lnTo>
                <a:lnTo>
                  <a:pt x="960600" y="408691"/>
                </a:lnTo>
                <a:lnTo>
                  <a:pt x="960600" y="432609"/>
                </a:lnTo>
                <a:lnTo>
                  <a:pt x="960600" y="456527"/>
                </a:lnTo>
                <a:lnTo>
                  <a:pt x="960600" y="492966"/>
                </a:lnTo>
                <a:lnTo>
                  <a:pt x="960600" y="516884"/>
                </a:lnTo>
                <a:lnTo>
                  <a:pt x="960600" y="552841"/>
                </a:lnTo>
                <a:lnTo>
                  <a:pt x="960600" y="576759"/>
                </a:lnTo>
                <a:lnTo>
                  <a:pt x="960600" y="613198"/>
                </a:lnTo>
                <a:lnTo>
                  <a:pt x="960600" y="637116"/>
                </a:lnTo>
                <a:lnTo>
                  <a:pt x="960600" y="673057"/>
                </a:lnTo>
                <a:lnTo>
                  <a:pt x="960600" y="697023"/>
                </a:lnTo>
                <a:lnTo>
                  <a:pt x="960600" y="733365"/>
                </a:lnTo>
                <a:lnTo>
                  <a:pt x="960600" y="769323"/>
                </a:lnTo>
                <a:lnTo>
                  <a:pt x="960600" y="793289"/>
                </a:lnTo>
                <a:lnTo>
                  <a:pt x="960600" y="829230"/>
                </a:lnTo>
                <a:lnTo>
                  <a:pt x="960600" y="865572"/>
                </a:lnTo>
                <a:lnTo>
                  <a:pt x="972626" y="889538"/>
                </a:lnTo>
                <a:lnTo>
                  <a:pt x="972626" y="925496"/>
                </a:lnTo>
                <a:lnTo>
                  <a:pt x="972626" y="961437"/>
                </a:lnTo>
                <a:lnTo>
                  <a:pt x="972626" y="985804"/>
                </a:lnTo>
                <a:lnTo>
                  <a:pt x="972626" y="1021745"/>
                </a:lnTo>
                <a:lnTo>
                  <a:pt x="972626" y="1045711"/>
                </a:lnTo>
                <a:lnTo>
                  <a:pt x="972626" y="1081652"/>
                </a:lnTo>
                <a:lnTo>
                  <a:pt x="972626" y="1118011"/>
                </a:lnTo>
                <a:lnTo>
                  <a:pt x="972626" y="1141977"/>
                </a:lnTo>
                <a:lnTo>
                  <a:pt x="972626" y="1177918"/>
                </a:lnTo>
                <a:lnTo>
                  <a:pt x="972626" y="1201884"/>
                </a:lnTo>
                <a:lnTo>
                  <a:pt x="972626" y="1238227"/>
                </a:lnTo>
                <a:lnTo>
                  <a:pt x="972626" y="1262193"/>
                </a:lnTo>
                <a:lnTo>
                  <a:pt x="972626" y="1286159"/>
                </a:lnTo>
                <a:lnTo>
                  <a:pt x="972626" y="1322100"/>
                </a:lnTo>
                <a:lnTo>
                  <a:pt x="972626" y="1346467"/>
                </a:lnTo>
                <a:lnTo>
                  <a:pt x="972626" y="1370434"/>
                </a:lnTo>
                <a:lnTo>
                  <a:pt x="972626" y="1394400"/>
                </a:lnTo>
                <a:lnTo>
                  <a:pt x="972626" y="1418366"/>
                </a:lnTo>
                <a:lnTo>
                  <a:pt x="972626" y="1442332"/>
                </a:lnTo>
                <a:lnTo>
                  <a:pt x="972626" y="1466298"/>
                </a:lnTo>
                <a:lnTo>
                  <a:pt x="972626" y="1490649"/>
                </a:lnTo>
                <a:lnTo>
                  <a:pt x="972626" y="1514615"/>
                </a:lnTo>
                <a:lnTo>
                  <a:pt x="984652" y="1526606"/>
                </a:lnTo>
                <a:lnTo>
                  <a:pt x="984652" y="1550573"/>
                </a:lnTo>
                <a:lnTo>
                  <a:pt x="984652" y="1574539"/>
                </a:lnTo>
                <a:lnTo>
                  <a:pt x="984652" y="1586514"/>
                </a:lnTo>
                <a:lnTo>
                  <a:pt x="984652" y="1610881"/>
                </a:lnTo>
                <a:lnTo>
                  <a:pt x="984652" y="1622856"/>
                </a:lnTo>
                <a:lnTo>
                  <a:pt x="984652" y="1634847"/>
                </a:lnTo>
                <a:lnTo>
                  <a:pt x="984652" y="1646822"/>
                </a:lnTo>
                <a:lnTo>
                  <a:pt x="984652" y="1658813"/>
                </a:lnTo>
                <a:lnTo>
                  <a:pt x="984652" y="1670788"/>
                </a:lnTo>
                <a:lnTo>
                  <a:pt x="984652" y="1682779"/>
                </a:lnTo>
                <a:lnTo>
                  <a:pt x="984652" y="1694754"/>
                </a:lnTo>
                <a:lnTo>
                  <a:pt x="984652" y="1706745"/>
                </a:lnTo>
                <a:lnTo>
                  <a:pt x="984652" y="1718721"/>
                </a:lnTo>
                <a:lnTo>
                  <a:pt x="996678" y="1706745"/>
                </a:lnTo>
                <a:lnTo>
                  <a:pt x="996678" y="1694754"/>
                </a:lnTo>
                <a:lnTo>
                  <a:pt x="996678" y="1682779"/>
                </a:lnTo>
                <a:lnTo>
                  <a:pt x="996678" y="1670788"/>
                </a:lnTo>
                <a:lnTo>
                  <a:pt x="996678" y="1658813"/>
                </a:lnTo>
                <a:lnTo>
                  <a:pt x="996678" y="1646822"/>
                </a:lnTo>
                <a:lnTo>
                  <a:pt x="996678" y="1622856"/>
                </a:lnTo>
                <a:lnTo>
                  <a:pt x="996678" y="1610881"/>
                </a:lnTo>
                <a:lnTo>
                  <a:pt x="996678" y="1598890"/>
                </a:lnTo>
                <a:lnTo>
                  <a:pt x="996678" y="1574539"/>
                </a:lnTo>
                <a:lnTo>
                  <a:pt x="996678" y="1562548"/>
                </a:lnTo>
                <a:lnTo>
                  <a:pt x="996678" y="1538581"/>
                </a:lnTo>
                <a:lnTo>
                  <a:pt x="996678" y="1514615"/>
                </a:lnTo>
                <a:lnTo>
                  <a:pt x="996678" y="1502640"/>
                </a:lnTo>
                <a:lnTo>
                  <a:pt x="996678" y="1478674"/>
                </a:lnTo>
                <a:lnTo>
                  <a:pt x="996678" y="1454307"/>
                </a:lnTo>
                <a:lnTo>
                  <a:pt x="996678" y="1430341"/>
                </a:lnTo>
                <a:lnTo>
                  <a:pt x="996678" y="1406375"/>
                </a:lnTo>
                <a:lnTo>
                  <a:pt x="996678" y="1370434"/>
                </a:lnTo>
                <a:lnTo>
                  <a:pt x="996678" y="1346467"/>
                </a:lnTo>
                <a:lnTo>
                  <a:pt x="996678" y="1322100"/>
                </a:lnTo>
                <a:lnTo>
                  <a:pt x="996678" y="1286159"/>
                </a:lnTo>
                <a:lnTo>
                  <a:pt x="1008544" y="1262193"/>
                </a:lnTo>
                <a:lnTo>
                  <a:pt x="1008544" y="1238227"/>
                </a:lnTo>
                <a:lnTo>
                  <a:pt x="1008544" y="1201884"/>
                </a:lnTo>
                <a:lnTo>
                  <a:pt x="1008544" y="1177918"/>
                </a:lnTo>
                <a:lnTo>
                  <a:pt x="1008544" y="1141977"/>
                </a:lnTo>
                <a:lnTo>
                  <a:pt x="1008544" y="1106020"/>
                </a:lnTo>
                <a:lnTo>
                  <a:pt x="1008544" y="1081652"/>
                </a:lnTo>
                <a:lnTo>
                  <a:pt x="1008544" y="1045711"/>
                </a:lnTo>
                <a:lnTo>
                  <a:pt x="1008544" y="1009770"/>
                </a:lnTo>
                <a:lnTo>
                  <a:pt x="1008544" y="985804"/>
                </a:lnTo>
                <a:lnTo>
                  <a:pt x="1008544" y="949446"/>
                </a:lnTo>
                <a:lnTo>
                  <a:pt x="1008544" y="913504"/>
                </a:lnTo>
                <a:lnTo>
                  <a:pt x="1008544" y="877563"/>
                </a:lnTo>
                <a:lnTo>
                  <a:pt x="1008544" y="841606"/>
                </a:lnTo>
                <a:lnTo>
                  <a:pt x="1008544" y="817255"/>
                </a:lnTo>
                <a:lnTo>
                  <a:pt x="1008544" y="781298"/>
                </a:lnTo>
                <a:lnTo>
                  <a:pt x="1008544" y="745356"/>
                </a:lnTo>
                <a:lnTo>
                  <a:pt x="1008544" y="709014"/>
                </a:lnTo>
                <a:lnTo>
                  <a:pt x="1008544" y="685048"/>
                </a:lnTo>
                <a:lnTo>
                  <a:pt x="1008544" y="649091"/>
                </a:lnTo>
                <a:lnTo>
                  <a:pt x="1008544" y="613198"/>
                </a:lnTo>
                <a:lnTo>
                  <a:pt x="1008544" y="589119"/>
                </a:lnTo>
                <a:lnTo>
                  <a:pt x="1008544" y="552841"/>
                </a:lnTo>
                <a:lnTo>
                  <a:pt x="1020570" y="516884"/>
                </a:lnTo>
                <a:lnTo>
                  <a:pt x="1020570" y="492966"/>
                </a:lnTo>
                <a:lnTo>
                  <a:pt x="1020570" y="456527"/>
                </a:lnTo>
                <a:lnTo>
                  <a:pt x="1020570" y="432609"/>
                </a:lnTo>
                <a:lnTo>
                  <a:pt x="1020570" y="408691"/>
                </a:lnTo>
                <a:lnTo>
                  <a:pt x="1020570" y="372734"/>
                </a:lnTo>
                <a:lnTo>
                  <a:pt x="1020570" y="348816"/>
                </a:lnTo>
                <a:lnTo>
                  <a:pt x="1020570" y="324417"/>
                </a:lnTo>
                <a:lnTo>
                  <a:pt x="1020570" y="300338"/>
                </a:lnTo>
                <a:lnTo>
                  <a:pt x="1020570" y="264542"/>
                </a:lnTo>
                <a:lnTo>
                  <a:pt x="1020570" y="240463"/>
                </a:lnTo>
                <a:lnTo>
                  <a:pt x="1020570" y="228584"/>
                </a:lnTo>
                <a:lnTo>
                  <a:pt x="1020570" y="204185"/>
                </a:lnTo>
                <a:lnTo>
                  <a:pt x="1020570" y="180106"/>
                </a:lnTo>
                <a:lnTo>
                  <a:pt x="1020570" y="156188"/>
                </a:lnTo>
                <a:lnTo>
                  <a:pt x="1020570" y="144310"/>
                </a:lnTo>
                <a:lnTo>
                  <a:pt x="1020570" y="120231"/>
                </a:lnTo>
                <a:lnTo>
                  <a:pt x="1020570" y="108353"/>
                </a:lnTo>
                <a:lnTo>
                  <a:pt x="1020570" y="84274"/>
                </a:lnTo>
                <a:lnTo>
                  <a:pt x="1020570" y="71914"/>
                </a:lnTo>
                <a:lnTo>
                  <a:pt x="1020570" y="60035"/>
                </a:lnTo>
                <a:lnTo>
                  <a:pt x="1020570" y="47996"/>
                </a:lnTo>
                <a:lnTo>
                  <a:pt x="1020570" y="35957"/>
                </a:lnTo>
                <a:lnTo>
                  <a:pt x="1032596" y="24078"/>
                </a:lnTo>
                <a:lnTo>
                  <a:pt x="1032596" y="12039"/>
                </a:lnTo>
                <a:lnTo>
                  <a:pt x="1032596" y="0"/>
                </a:lnTo>
                <a:lnTo>
                  <a:pt x="1032596" y="12039"/>
                </a:lnTo>
                <a:lnTo>
                  <a:pt x="1032596" y="24078"/>
                </a:lnTo>
                <a:lnTo>
                  <a:pt x="1032596" y="35957"/>
                </a:lnTo>
                <a:lnTo>
                  <a:pt x="1032596" y="47996"/>
                </a:lnTo>
                <a:lnTo>
                  <a:pt x="1032596" y="60035"/>
                </a:lnTo>
                <a:lnTo>
                  <a:pt x="1032596" y="71914"/>
                </a:lnTo>
                <a:lnTo>
                  <a:pt x="1032596" y="84274"/>
                </a:lnTo>
                <a:lnTo>
                  <a:pt x="1032596" y="96313"/>
                </a:lnTo>
                <a:lnTo>
                  <a:pt x="1032596" y="120231"/>
                </a:lnTo>
                <a:lnTo>
                  <a:pt x="1032596" y="132271"/>
                </a:lnTo>
                <a:lnTo>
                  <a:pt x="1032596" y="156188"/>
                </a:lnTo>
                <a:lnTo>
                  <a:pt x="1044623" y="180106"/>
                </a:lnTo>
                <a:lnTo>
                  <a:pt x="1044623" y="192146"/>
                </a:lnTo>
                <a:lnTo>
                  <a:pt x="1044623" y="216545"/>
                </a:lnTo>
                <a:lnTo>
                  <a:pt x="1044623" y="240463"/>
                </a:lnTo>
                <a:lnTo>
                  <a:pt x="1044623" y="264542"/>
                </a:lnTo>
                <a:lnTo>
                  <a:pt x="1044623" y="288460"/>
                </a:lnTo>
                <a:lnTo>
                  <a:pt x="1044623" y="324417"/>
                </a:lnTo>
                <a:lnTo>
                  <a:pt x="1044623" y="348816"/>
                </a:lnTo>
                <a:lnTo>
                  <a:pt x="1044623" y="372734"/>
                </a:lnTo>
                <a:lnTo>
                  <a:pt x="1044623" y="408691"/>
                </a:lnTo>
                <a:lnTo>
                  <a:pt x="1044623" y="432609"/>
                </a:lnTo>
                <a:lnTo>
                  <a:pt x="1044623" y="456527"/>
                </a:lnTo>
                <a:lnTo>
                  <a:pt x="1044623" y="492966"/>
                </a:lnTo>
                <a:lnTo>
                  <a:pt x="1044623" y="528923"/>
                </a:lnTo>
                <a:lnTo>
                  <a:pt x="1044623" y="552841"/>
                </a:lnTo>
                <a:lnTo>
                  <a:pt x="1044623" y="589119"/>
                </a:lnTo>
                <a:lnTo>
                  <a:pt x="1044623" y="625125"/>
                </a:lnTo>
                <a:lnTo>
                  <a:pt x="1044623" y="661082"/>
                </a:lnTo>
                <a:lnTo>
                  <a:pt x="1044623" y="685048"/>
                </a:lnTo>
                <a:lnTo>
                  <a:pt x="1044623" y="721390"/>
                </a:lnTo>
                <a:lnTo>
                  <a:pt x="1044623" y="757332"/>
                </a:lnTo>
                <a:lnTo>
                  <a:pt x="1044623" y="793289"/>
                </a:lnTo>
                <a:lnTo>
                  <a:pt x="1044623" y="829230"/>
                </a:lnTo>
                <a:lnTo>
                  <a:pt x="1056649" y="865572"/>
                </a:lnTo>
                <a:lnTo>
                  <a:pt x="1056649" y="901529"/>
                </a:lnTo>
                <a:lnTo>
                  <a:pt x="1056649" y="937471"/>
                </a:lnTo>
                <a:lnTo>
                  <a:pt x="1056649" y="961437"/>
                </a:lnTo>
                <a:lnTo>
                  <a:pt x="1056649" y="997779"/>
                </a:lnTo>
                <a:lnTo>
                  <a:pt x="1056649" y="1033736"/>
                </a:lnTo>
                <a:lnTo>
                  <a:pt x="1056649" y="1069677"/>
                </a:lnTo>
                <a:lnTo>
                  <a:pt x="1056649" y="1106020"/>
                </a:lnTo>
                <a:lnTo>
                  <a:pt x="1056649" y="1141977"/>
                </a:lnTo>
                <a:lnTo>
                  <a:pt x="1056649" y="1165927"/>
                </a:lnTo>
                <a:lnTo>
                  <a:pt x="1056649" y="1201884"/>
                </a:lnTo>
                <a:lnTo>
                  <a:pt x="1056649" y="1238227"/>
                </a:lnTo>
                <a:lnTo>
                  <a:pt x="1056649" y="1262193"/>
                </a:lnTo>
                <a:lnTo>
                  <a:pt x="1056649" y="1298134"/>
                </a:lnTo>
                <a:lnTo>
                  <a:pt x="1056649" y="1322100"/>
                </a:lnTo>
                <a:lnTo>
                  <a:pt x="1056649" y="1358458"/>
                </a:lnTo>
                <a:lnTo>
                  <a:pt x="1056649" y="1382409"/>
                </a:lnTo>
                <a:lnTo>
                  <a:pt x="1056649" y="1406375"/>
                </a:lnTo>
                <a:lnTo>
                  <a:pt x="1056649" y="1430341"/>
                </a:lnTo>
                <a:lnTo>
                  <a:pt x="1056649" y="1466298"/>
                </a:lnTo>
                <a:lnTo>
                  <a:pt x="1056649" y="1490649"/>
                </a:lnTo>
                <a:lnTo>
                  <a:pt x="1056649" y="1514615"/>
                </a:lnTo>
                <a:lnTo>
                  <a:pt x="1056649" y="1526606"/>
                </a:lnTo>
                <a:lnTo>
                  <a:pt x="1068515" y="1550573"/>
                </a:lnTo>
                <a:lnTo>
                  <a:pt x="1068515" y="1574539"/>
                </a:lnTo>
                <a:lnTo>
                  <a:pt x="1068515" y="1586514"/>
                </a:lnTo>
                <a:lnTo>
                  <a:pt x="1068515" y="1610881"/>
                </a:lnTo>
                <a:lnTo>
                  <a:pt x="1068515" y="1622856"/>
                </a:lnTo>
                <a:lnTo>
                  <a:pt x="1068515" y="1646822"/>
                </a:lnTo>
                <a:lnTo>
                  <a:pt x="1068515" y="1658813"/>
                </a:lnTo>
                <a:lnTo>
                  <a:pt x="1068515" y="1670788"/>
                </a:lnTo>
                <a:lnTo>
                  <a:pt x="1068515" y="1682779"/>
                </a:lnTo>
                <a:lnTo>
                  <a:pt x="1068515" y="1694754"/>
                </a:lnTo>
                <a:lnTo>
                  <a:pt x="1068515" y="1706745"/>
                </a:lnTo>
                <a:lnTo>
                  <a:pt x="1068515" y="1718721"/>
                </a:lnTo>
                <a:lnTo>
                  <a:pt x="1068515" y="1706745"/>
                </a:lnTo>
                <a:lnTo>
                  <a:pt x="1068515" y="1694754"/>
                </a:lnTo>
                <a:lnTo>
                  <a:pt x="1081022" y="1682779"/>
                </a:lnTo>
                <a:lnTo>
                  <a:pt x="1081022" y="1670788"/>
                </a:lnTo>
                <a:lnTo>
                  <a:pt x="1081022" y="1646822"/>
                </a:lnTo>
                <a:lnTo>
                  <a:pt x="1081022" y="1634847"/>
                </a:lnTo>
                <a:lnTo>
                  <a:pt x="1081022" y="1622856"/>
                </a:lnTo>
                <a:lnTo>
                  <a:pt x="1081022" y="1610881"/>
                </a:lnTo>
                <a:lnTo>
                  <a:pt x="1081022" y="1586514"/>
                </a:lnTo>
                <a:lnTo>
                  <a:pt x="1081022" y="1562548"/>
                </a:lnTo>
                <a:lnTo>
                  <a:pt x="1081022" y="1550573"/>
                </a:lnTo>
                <a:lnTo>
                  <a:pt x="1081022" y="1526606"/>
                </a:lnTo>
                <a:lnTo>
                  <a:pt x="1081022" y="1502640"/>
                </a:lnTo>
                <a:lnTo>
                  <a:pt x="1081022" y="1478674"/>
                </a:lnTo>
                <a:lnTo>
                  <a:pt x="1081022" y="1454307"/>
                </a:lnTo>
                <a:lnTo>
                  <a:pt x="1081022" y="1430341"/>
                </a:lnTo>
                <a:lnTo>
                  <a:pt x="1081022" y="1394400"/>
                </a:lnTo>
                <a:lnTo>
                  <a:pt x="1081022" y="1370434"/>
                </a:lnTo>
                <a:lnTo>
                  <a:pt x="1081022" y="1334091"/>
                </a:lnTo>
                <a:lnTo>
                  <a:pt x="1081022" y="1310125"/>
                </a:lnTo>
                <a:lnTo>
                  <a:pt x="1081022" y="1274168"/>
                </a:lnTo>
                <a:lnTo>
                  <a:pt x="1081022" y="1250218"/>
                </a:lnTo>
                <a:lnTo>
                  <a:pt x="1081022" y="1213859"/>
                </a:lnTo>
                <a:lnTo>
                  <a:pt x="1081022" y="1177918"/>
                </a:lnTo>
                <a:lnTo>
                  <a:pt x="1081022" y="1153952"/>
                </a:lnTo>
                <a:lnTo>
                  <a:pt x="1081022" y="1118011"/>
                </a:lnTo>
                <a:lnTo>
                  <a:pt x="1092888" y="1081652"/>
                </a:lnTo>
                <a:lnTo>
                  <a:pt x="1092888" y="1045711"/>
                </a:lnTo>
                <a:lnTo>
                  <a:pt x="1092888" y="1009770"/>
                </a:lnTo>
                <a:lnTo>
                  <a:pt x="1092888" y="973813"/>
                </a:lnTo>
                <a:lnTo>
                  <a:pt x="1092888" y="937471"/>
                </a:lnTo>
                <a:lnTo>
                  <a:pt x="1092888" y="901529"/>
                </a:lnTo>
                <a:lnTo>
                  <a:pt x="1092888" y="865572"/>
                </a:lnTo>
                <a:lnTo>
                  <a:pt x="1092888" y="829230"/>
                </a:lnTo>
                <a:lnTo>
                  <a:pt x="1092888" y="793289"/>
                </a:lnTo>
                <a:lnTo>
                  <a:pt x="1092888" y="757332"/>
                </a:lnTo>
                <a:lnTo>
                  <a:pt x="1092888" y="721390"/>
                </a:lnTo>
                <a:lnTo>
                  <a:pt x="1092888" y="685048"/>
                </a:lnTo>
                <a:lnTo>
                  <a:pt x="1092888" y="649091"/>
                </a:lnTo>
                <a:lnTo>
                  <a:pt x="1092888" y="613198"/>
                </a:lnTo>
                <a:lnTo>
                  <a:pt x="1092888" y="576759"/>
                </a:lnTo>
                <a:lnTo>
                  <a:pt x="1092888" y="552841"/>
                </a:lnTo>
                <a:lnTo>
                  <a:pt x="1092888" y="516884"/>
                </a:lnTo>
                <a:lnTo>
                  <a:pt x="1092888" y="480927"/>
                </a:lnTo>
                <a:lnTo>
                  <a:pt x="1092888" y="444649"/>
                </a:lnTo>
                <a:lnTo>
                  <a:pt x="1092888" y="420570"/>
                </a:lnTo>
                <a:lnTo>
                  <a:pt x="1092888" y="384613"/>
                </a:lnTo>
                <a:lnTo>
                  <a:pt x="1092888" y="360695"/>
                </a:lnTo>
                <a:lnTo>
                  <a:pt x="1092888" y="324417"/>
                </a:lnTo>
                <a:lnTo>
                  <a:pt x="1104914" y="300338"/>
                </a:lnTo>
                <a:lnTo>
                  <a:pt x="1104914" y="276420"/>
                </a:lnTo>
                <a:lnTo>
                  <a:pt x="1104914" y="252502"/>
                </a:lnTo>
                <a:lnTo>
                  <a:pt x="1104914" y="228584"/>
                </a:lnTo>
                <a:lnTo>
                  <a:pt x="1104914" y="204185"/>
                </a:lnTo>
                <a:lnTo>
                  <a:pt x="1104914" y="180106"/>
                </a:lnTo>
                <a:lnTo>
                  <a:pt x="1104914" y="156188"/>
                </a:lnTo>
                <a:lnTo>
                  <a:pt x="1104914" y="132271"/>
                </a:lnTo>
                <a:lnTo>
                  <a:pt x="1104914" y="120231"/>
                </a:lnTo>
                <a:lnTo>
                  <a:pt x="1104914" y="96313"/>
                </a:lnTo>
                <a:lnTo>
                  <a:pt x="1104914" y="84274"/>
                </a:lnTo>
                <a:lnTo>
                  <a:pt x="1104914" y="71914"/>
                </a:lnTo>
                <a:lnTo>
                  <a:pt x="1104914" y="47996"/>
                </a:lnTo>
                <a:lnTo>
                  <a:pt x="1104914" y="35957"/>
                </a:lnTo>
                <a:lnTo>
                  <a:pt x="1104914" y="24078"/>
                </a:lnTo>
                <a:lnTo>
                  <a:pt x="1104914" y="12039"/>
                </a:lnTo>
                <a:lnTo>
                  <a:pt x="1116940" y="0"/>
                </a:lnTo>
                <a:lnTo>
                  <a:pt x="1116940" y="12039"/>
                </a:lnTo>
                <a:lnTo>
                  <a:pt x="1116940" y="24078"/>
                </a:lnTo>
                <a:lnTo>
                  <a:pt x="1116940" y="35957"/>
                </a:lnTo>
                <a:lnTo>
                  <a:pt x="1116940" y="47996"/>
                </a:lnTo>
                <a:lnTo>
                  <a:pt x="1116940" y="60035"/>
                </a:lnTo>
                <a:lnTo>
                  <a:pt x="1116940" y="71914"/>
                </a:lnTo>
                <a:lnTo>
                  <a:pt x="1116940" y="84274"/>
                </a:lnTo>
                <a:lnTo>
                  <a:pt x="1116940" y="108353"/>
                </a:lnTo>
                <a:lnTo>
                  <a:pt x="1116940" y="120231"/>
                </a:lnTo>
                <a:lnTo>
                  <a:pt x="1116940" y="144310"/>
                </a:lnTo>
                <a:lnTo>
                  <a:pt x="1116940" y="168228"/>
                </a:lnTo>
                <a:lnTo>
                  <a:pt x="1116940" y="192146"/>
                </a:lnTo>
                <a:lnTo>
                  <a:pt x="1116940" y="216545"/>
                </a:lnTo>
                <a:lnTo>
                  <a:pt x="1116940" y="240463"/>
                </a:lnTo>
                <a:lnTo>
                  <a:pt x="1116940" y="264542"/>
                </a:lnTo>
                <a:lnTo>
                  <a:pt x="1116940" y="288460"/>
                </a:lnTo>
                <a:lnTo>
                  <a:pt x="1116940" y="312377"/>
                </a:lnTo>
                <a:lnTo>
                  <a:pt x="1116940" y="348816"/>
                </a:lnTo>
                <a:lnTo>
                  <a:pt x="1116940" y="372734"/>
                </a:lnTo>
                <a:lnTo>
                  <a:pt x="1116940" y="408691"/>
                </a:lnTo>
                <a:lnTo>
                  <a:pt x="1116940" y="444649"/>
                </a:lnTo>
                <a:lnTo>
                  <a:pt x="1128966" y="468888"/>
                </a:lnTo>
                <a:lnTo>
                  <a:pt x="1128966" y="504845"/>
                </a:lnTo>
                <a:lnTo>
                  <a:pt x="1128966" y="540802"/>
                </a:lnTo>
                <a:lnTo>
                  <a:pt x="1128966" y="576759"/>
                </a:lnTo>
                <a:lnTo>
                  <a:pt x="1128966" y="613198"/>
                </a:lnTo>
                <a:lnTo>
                  <a:pt x="1128966" y="649091"/>
                </a:lnTo>
                <a:lnTo>
                  <a:pt x="1128966" y="685048"/>
                </a:lnTo>
                <a:lnTo>
                  <a:pt x="1128966" y="721390"/>
                </a:lnTo>
                <a:lnTo>
                  <a:pt x="1128966" y="757332"/>
                </a:lnTo>
                <a:lnTo>
                  <a:pt x="1128966" y="793289"/>
                </a:lnTo>
                <a:lnTo>
                  <a:pt x="1128966" y="829230"/>
                </a:lnTo>
                <a:lnTo>
                  <a:pt x="1128966" y="865572"/>
                </a:lnTo>
                <a:lnTo>
                  <a:pt x="1128966" y="901529"/>
                </a:lnTo>
                <a:lnTo>
                  <a:pt x="1128966" y="937471"/>
                </a:lnTo>
                <a:lnTo>
                  <a:pt x="1128966" y="973813"/>
                </a:lnTo>
                <a:lnTo>
                  <a:pt x="1128966" y="1009770"/>
                </a:lnTo>
                <a:lnTo>
                  <a:pt x="1128966" y="1057686"/>
                </a:lnTo>
                <a:lnTo>
                  <a:pt x="1128966" y="1094045"/>
                </a:lnTo>
                <a:lnTo>
                  <a:pt x="1128966" y="1129986"/>
                </a:lnTo>
                <a:lnTo>
                  <a:pt x="1128966" y="1153952"/>
                </a:lnTo>
                <a:lnTo>
                  <a:pt x="1128966" y="1189893"/>
                </a:lnTo>
                <a:lnTo>
                  <a:pt x="1128966" y="1226252"/>
                </a:lnTo>
                <a:lnTo>
                  <a:pt x="1128966" y="1262193"/>
                </a:lnTo>
                <a:lnTo>
                  <a:pt x="1140832" y="1298134"/>
                </a:lnTo>
                <a:lnTo>
                  <a:pt x="1140832" y="1322100"/>
                </a:lnTo>
                <a:lnTo>
                  <a:pt x="1140832" y="1358458"/>
                </a:lnTo>
                <a:lnTo>
                  <a:pt x="1140832" y="1382409"/>
                </a:lnTo>
                <a:lnTo>
                  <a:pt x="1140832" y="1418366"/>
                </a:lnTo>
                <a:lnTo>
                  <a:pt x="1140832" y="1442332"/>
                </a:lnTo>
                <a:lnTo>
                  <a:pt x="1140832" y="1466298"/>
                </a:lnTo>
                <a:lnTo>
                  <a:pt x="1140832" y="1502640"/>
                </a:lnTo>
                <a:lnTo>
                  <a:pt x="1140832" y="1526606"/>
                </a:lnTo>
                <a:lnTo>
                  <a:pt x="1140832" y="1550573"/>
                </a:lnTo>
                <a:lnTo>
                  <a:pt x="1140832" y="1562548"/>
                </a:lnTo>
                <a:lnTo>
                  <a:pt x="1140832" y="1586514"/>
                </a:lnTo>
                <a:lnTo>
                  <a:pt x="1140832" y="1610881"/>
                </a:lnTo>
                <a:lnTo>
                  <a:pt x="1140832" y="1622856"/>
                </a:lnTo>
                <a:lnTo>
                  <a:pt x="1140832" y="1646822"/>
                </a:lnTo>
                <a:lnTo>
                  <a:pt x="1140832" y="1658813"/>
                </a:lnTo>
                <a:lnTo>
                  <a:pt x="1140832" y="1670788"/>
                </a:lnTo>
                <a:lnTo>
                  <a:pt x="1140832" y="1682779"/>
                </a:lnTo>
                <a:lnTo>
                  <a:pt x="1140832" y="1694754"/>
                </a:lnTo>
                <a:lnTo>
                  <a:pt x="1140832" y="1706745"/>
                </a:lnTo>
                <a:lnTo>
                  <a:pt x="1152858" y="1718721"/>
                </a:lnTo>
                <a:lnTo>
                  <a:pt x="1152858" y="1706745"/>
                </a:lnTo>
                <a:lnTo>
                  <a:pt x="1152858" y="1694754"/>
                </a:lnTo>
                <a:lnTo>
                  <a:pt x="1152858" y="1682779"/>
                </a:lnTo>
                <a:lnTo>
                  <a:pt x="1152858" y="1670788"/>
                </a:lnTo>
                <a:lnTo>
                  <a:pt x="1152858" y="1658813"/>
                </a:lnTo>
                <a:lnTo>
                  <a:pt x="1152858" y="1646822"/>
                </a:lnTo>
                <a:lnTo>
                  <a:pt x="1152858" y="1634847"/>
                </a:lnTo>
                <a:lnTo>
                  <a:pt x="1152858" y="1610881"/>
                </a:lnTo>
                <a:lnTo>
                  <a:pt x="1152858" y="1598890"/>
                </a:lnTo>
                <a:lnTo>
                  <a:pt x="1152858" y="1574539"/>
                </a:lnTo>
                <a:lnTo>
                  <a:pt x="1152858" y="1550573"/>
                </a:lnTo>
                <a:lnTo>
                  <a:pt x="1152858" y="1526606"/>
                </a:lnTo>
                <a:lnTo>
                  <a:pt x="1152858" y="1502640"/>
                </a:lnTo>
                <a:lnTo>
                  <a:pt x="1152858" y="1478674"/>
                </a:lnTo>
                <a:lnTo>
                  <a:pt x="1152858" y="1454307"/>
                </a:lnTo>
                <a:lnTo>
                  <a:pt x="1152858" y="1418366"/>
                </a:lnTo>
                <a:lnTo>
                  <a:pt x="1152858" y="1394400"/>
                </a:lnTo>
                <a:lnTo>
                  <a:pt x="1152858" y="1358458"/>
                </a:lnTo>
                <a:lnTo>
                  <a:pt x="1164884" y="1334091"/>
                </a:lnTo>
                <a:lnTo>
                  <a:pt x="1164884" y="1298134"/>
                </a:lnTo>
                <a:lnTo>
                  <a:pt x="1164884" y="1262193"/>
                </a:lnTo>
                <a:lnTo>
                  <a:pt x="1164884" y="1226252"/>
                </a:lnTo>
                <a:lnTo>
                  <a:pt x="1164884" y="1201884"/>
                </a:lnTo>
                <a:lnTo>
                  <a:pt x="1164884" y="1165927"/>
                </a:lnTo>
                <a:lnTo>
                  <a:pt x="1164884" y="1129986"/>
                </a:lnTo>
                <a:lnTo>
                  <a:pt x="1164884" y="1081652"/>
                </a:lnTo>
                <a:lnTo>
                  <a:pt x="1164884" y="1045711"/>
                </a:lnTo>
                <a:lnTo>
                  <a:pt x="1164884" y="1009770"/>
                </a:lnTo>
                <a:lnTo>
                  <a:pt x="1164884" y="973813"/>
                </a:lnTo>
                <a:lnTo>
                  <a:pt x="1164884" y="937471"/>
                </a:lnTo>
                <a:lnTo>
                  <a:pt x="1164884" y="901529"/>
                </a:lnTo>
                <a:lnTo>
                  <a:pt x="1164884" y="853597"/>
                </a:lnTo>
                <a:lnTo>
                  <a:pt x="1164884" y="817255"/>
                </a:lnTo>
                <a:lnTo>
                  <a:pt x="1164884" y="781298"/>
                </a:lnTo>
                <a:lnTo>
                  <a:pt x="1164884" y="745356"/>
                </a:lnTo>
                <a:lnTo>
                  <a:pt x="1164884" y="709014"/>
                </a:lnTo>
                <a:lnTo>
                  <a:pt x="1164884" y="673057"/>
                </a:lnTo>
                <a:lnTo>
                  <a:pt x="1164884" y="625125"/>
                </a:lnTo>
                <a:lnTo>
                  <a:pt x="1164884" y="589119"/>
                </a:lnTo>
                <a:lnTo>
                  <a:pt x="1164884" y="552841"/>
                </a:lnTo>
                <a:lnTo>
                  <a:pt x="1164884" y="516884"/>
                </a:lnTo>
                <a:lnTo>
                  <a:pt x="1176910" y="480927"/>
                </a:lnTo>
                <a:lnTo>
                  <a:pt x="1176910" y="456527"/>
                </a:lnTo>
                <a:lnTo>
                  <a:pt x="1176910" y="420570"/>
                </a:lnTo>
                <a:lnTo>
                  <a:pt x="1176910" y="384613"/>
                </a:lnTo>
                <a:lnTo>
                  <a:pt x="1176910" y="348816"/>
                </a:lnTo>
                <a:lnTo>
                  <a:pt x="1176910" y="324417"/>
                </a:lnTo>
                <a:lnTo>
                  <a:pt x="1176910" y="288460"/>
                </a:lnTo>
                <a:lnTo>
                  <a:pt x="1176910" y="264542"/>
                </a:lnTo>
                <a:lnTo>
                  <a:pt x="1176910" y="240463"/>
                </a:lnTo>
                <a:lnTo>
                  <a:pt x="1176910" y="216545"/>
                </a:lnTo>
                <a:lnTo>
                  <a:pt x="1176910" y="180106"/>
                </a:lnTo>
                <a:lnTo>
                  <a:pt x="1176910" y="156188"/>
                </a:lnTo>
                <a:lnTo>
                  <a:pt x="1176910" y="144310"/>
                </a:lnTo>
                <a:lnTo>
                  <a:pt x="1176910" y="120231"/>
                </a:lnTo>
                <a:lnTo>
                  <a:pt x="1176910" y="96313"/>
                </a:lnTo>
                <a:lnTo>
                  <a:pt x="1176910" y="84274"/>
                </a:lnTo>
                <a:lnTo>
                  <a:pt x="1176910" y="71914"/>
                </a:lnTo>
                <a:lnTo>
                  <a:pt x="1176910" y="47996"/>
                </a:lnTo>
                <a:lnTo>
                  <a:pt x="1176910" y="35957"/>
                </a:lnTo>
                <a:lnTo>
                  <a:pt x="1176910" y="24078"/>
                </a:lnTo>
                <a:lnTo>
                  <a:pt x="1176910" y="12039"/>
                </a:lnTo>
                <a:lnTo>
                  <a:pt x="1188776" y="0"/>
                </a:lnTo>
                <a:lnTo>
                  <a:pt x="1188776" y="12039"/>
                </a:lnTo>
                <a:lnTo>
                  <a:pt x="1188776" y="24078"/>
                </a:lnTo>
                <a:lnTo>
                  <a:pt x="1188776" y="35957"/>
                </a:lnTo>
                <a:lnTo>
                  <a:pt x="1188776" y="47996"/>
                </a:lnTo>
                <a:lnTo>
                  <a:pt x="1188776" y="60035"/>
                </a:lnTo>
                <a:lnTo>
                  <a:pt x="1188776" y="71914"/>
                </a:lnTo>
                <a:lnTo>
                  <a:pt x="1188776" y="96313"/>
                </a:lnTo>
                <a:lnTo>
                  <a:pt x="1188776" y="108353"/>
                </a:lnTo>
                <a:lnTo>
                  <a:pt x="1188776" y="132271"/>
                </a:lnTo>
                <a:lnTo>
                  <a:pt x="1188776" y="156188"/>
                </a:lnTo>
                <a:lnTo>
                  <a:pt x="1188776" y="180106"/>
                </a:lnTo>
                <a:lnTo>
                  <a:pt x="1188776" y="204185"/>
                </a:lnTo>
                <a:lnTo>
                  <a:pt x="1188776" y="228584"/>
                </a:lnTo>
                <a:lnTo>
                  <a:pt x="1188776" y="252502"/>
                </a:lnTo>
                <a:lnTo>
                  <a:pt x="1188776" y="276420"/>
                </a:lnTo>
                <a:lnTo>
                  <a:pt x="1188776" y="312377"/>
                </a:lnTo>
                <a:lnTo>
                  <a:pt x="1188776" y="348816"/>
                </a:lnTo>
                <a:lnTo>
                  <a:pt x="1200802" y="372734"/>
                </a:lnTo>
                <a:lnTo>
                  <a:pt x="1200802" y="408691"/>
                </a:lnTo>
                <a:lnTo>
                  <a:pt x="1200802" y="444649"/>
                </a:lnTo>
                <a:lnTo>
                  <a:pt x="1200802" y="480927"/>
                </a:lnTo>
                <a:lnTo>
                  <a:pt x="1200802" y="516884"/>
                </a:lnTo>
                <a:lnTo>
                  <a:pt x="1200802" y="552841"/>
                </a:lnTo>
                <a:lnTo>
                  <a:pt x="1200802" y="589119"/>
                </a:lnTo>
                <a:lnTo>
                  <a:pt x="1200802" y="625125"/>
                </a:lnTo>
                <a:lnTo>
                  <a:pt x="1200802" y="661082"/>
                </a:lnTo>
                <a:lnTo>
                  <a:pt x="1200802" y="697023"/>
                </a:lnTo>
                <a:lnTo>
                  <a:pt x="1200802" y="745356"/>
                </a:lnTo>
                <a:lnTo>
                  <a:pt x="1200802" y="781298"/>
                </a:lnTo>
                <a:lnTo>
                  <a:pt x="1200802" y="817255"/>
                </a:lnTo>
                <a:lnTo>
                  <a:pt x="1200802" y="865572"/>
                </a:lnTo>
                <a:lnTo>
                  <a:pt x="1200802" y="901529"/>
                </a:lnTo>
                <a:lnTo>
                  <a:pt x="1200802" y="937471"/>
                </a:lnTo>
                <a:lnTo>
                  <a:pt x="1200802" y="973813"/>
                </a:lnTo>
                <a:lnTo>
                  <a:pt x="1200802" y="1021745"/>
                </a:lnTo>
                <a:lnTo>
                  <a:pt x="1200802" y="1057686"/>
                </a:lnTo>
                <a:lnTo>
                  <a:pt x="1200802" y="1094045"/>
                </a:lnTo>
                <a:lnTo>
                  <a:pt x="1200802" y="1129986"/>
                </a:lnTo>
                <a:lnTo>
                  <a:pt x="1200802" y="1165927"/>
                </a:lnTo>
                <a:lnTo>
                  <a:pt x="1200802" y="1201884"/>
                </a:lnTo>
                <a:lnTo>
                  <a:pt x="1200802" y="1238227"/>
                </a:lnTo>
                <a:lnTo>
                  <a:pt x="1212828" y="1274168"/>
                </a:lnTo>
                <a:lnTo>
                  <a:pt x="1212828" y="1310125"/>
                </a:lnTo>
                <a:lnTo>
                  <a:pt x="1212828" y="1346467"/>
                </a:lnTo>
                <a:lnTo>
                  <a:pt x="1212828" y="1382409"/>
                </a:lnTo>
                <a:lnTo>
                  <a:pt x="1212828" y="1406375"/>
                </a:lnTo>
                <a:lnTo>
                  <a:pt x="1212828" y="1442332"/>
                </a:lnTo>
                <a:lnTo>
                  <a:pt x="1212828" y="1466298"/>
                </a:lnTo>
                <a:lnTo>
                  <a:pt x="1212828" y="1502640"/>
                </a:lnTo>
                <a:lnTo>
                  <a:pt x="1212828" y="1526606"/>
                </a:lnTo>
                <a:lnTo>
                  <a:pt x="1212828" y="1550573"/>
                </a:lnTo>
                <a:lnTo>
                  <a:pt x="1212828" y="1574539"/>
                </a:lnTo>
                <a:lnTo>
                  <a:pt x="1212828" y="1586514"/>
                </a:lnTo>
                <a:lnTo>
                  <a:pt x="1212828" y="1610881"/>
                </a:lnTo>
                <a:lnTo>
                  <a:pt x="1212828" y="1634847"/>
                </a:lnTo>
                <a:lnTo>
                  <a:pt x="1212828" y="1646822"/>
                </a:lnTo>
                <a:lnTo>
                  <a:pt x="1212828" y="1658813"/>
                </a:lnTo>
                <a:lnTo>
                  <a:pt x="1212828" y="1670788"/>
                </a:lnTo>
                <a:lnTo>
                  <a:pt x="1212828" y="1682779"/>
                </a:lnTo>
                <a:lnTo>
                  <a:pt x="1212828" y="1694754"/>
                </a:lnTo>
                <a:lnTo>
                  <a:pt x="1212828" y="1706745"/>
                </a:lnTo>
                <a:lnTo>
                  <a:pt x="1224854" y="1718721"/>
                </a:lnTo>
                <a:lnTo>
                  <a:pt x="1224854" y="1706745"/>
                </a:lnTo>
                <a:lnTo>
                  <a:pt x="1224854" y="1694754"/>
                </a:lnTo>
                <a:lnTo>
                  <a:pt x="1224854" y="1682779"/>
                </a:lnTo>
                <a:lnTo>
                  <a:pt x="1224854" y="1670788"/>
                </a:lnTo>
                <a:lnTo>
                  <a:pt x="1224854" y="1658813"/>
                </a:lnTo>
                <a:lnTo>
                  <a:pt x="1224854" y="1634847"/>
                </a:lnTo>
                <a:lnTo>
                  <a:pt x="1224854" y="1622856"/>
                </a:lnTo>
                <a:lnTo>
                  <a:pt x="1224854" y="1598890"/>
                </a:lnTo>
                <a:lnTo>
                  <a:pt x="1224854" y="1574539"/>
                </a:lnTo>
                <a:lnTo>
                  <a:pt x="1224854" y="1562548"/>
                </a:lnTo>
                <a:lnTo>
                  <a:pt x="1224854" y="1538581"/>
                </a:lnTo>
                <a:lnTo>
                  <a:pt x="1224854" y="1502640"/>
                </a:lnTo>
                <a:lnTo>
                  <a:pt x="1224854" y="1478674"/>
                </a:lnTo>
                <a:lnTo>
                  <a:pt x="1224854" y="1454307"/>
                </a:lnTo>
                <a:lnTo>
                  <a:pt x="1224854" y="1418366"/>
                </a:lnTo>
                <a:lnTo>
                  <a:pt x="1224854" y="1394400"/>
                </a:lnTo>
                <a:lnTo>
                  <a:pt x="1224854" y="1358458"/>
                </a:lnTo>
                <a:lnTo>
                  <a:pt x="1224854" y="1322100"/>
                </a:lnTo>
                <a:lnTo>
                  <a:pt x="1224854" y="1286159"/>
                </a:lnTo>
                <a:lnTo>
                  <a:pt x="1236720" y="1250218"/>
                </a:lnTo>
                <a:lnTo>
                  <a:pt x="1236720" y="1213859"/>
                </a:lnTo>
                <a:lnTo>
                  <a:pt x="1236720" y="1177918"/>
                </a:lnTo>
                <a:lnTo>
                  <a:pt x="1236720" y="1141977"/>
                </a:lnTo>
                <a:lnTo>
                  <a:pt x="1236720" y="1106020"/>
                </a:lnTo>
                <a:lnTo>
                  <a:pt x="1236720" y="1057686"/>
                </a:lnTo>
                <a:lnTo>
                  <a:pt x="1236720" y="1021745"/>
                </a:lnTo>
                <a:lnTo>
                  <a:pt x="1236720" y="985804"/>
                </a:lnTo>
                <a:lnTo>
                  <a:pt x="1236720" y="937471"/>
                </a:lnTo>
                <a:lnTo>
                  <a:pt x="1236720" y="901529"/>
                </a:lnTo>
                <a:lnTo>
                  <a:pt x="1236720" y="853597"/>
                </a:lnTo>
                <a:lnTo>
                  <a:pt x="1236720" y="817255"/>
                </a:lnTo>
                <a:lnTo>
                  <a:pt x="1236720" y="781298"/>
                </a:lnTo>
                <a:lnTo>
                  <a:pt x="1236720" y="733365"/>
                </a:lnTo>
                <a:lnTo>
                  <a:pt x="1236720" y="697023"/>
                </a:lnTo>
                <a:lnTo>
                  <a:pt x="1236720" y="661082"/>
                </a:lnTo>
                <a:lnTo>
                  <a:pt x="1236720" y="613198"/>
                </a:lnTo>
                <a:lnTo>
                  <a:pt x="1236720" y="576759"/>
                </a:lnTo>
                <a:lnTo>
                  <a:pt x="1236720" y="540802"/>
                </a:lnTo>
                <a:lnTo>
                  <a:pt x="1236720" y="504845"/>
                </a:lnTo>
                <a:lnTo>
                  <a:pt x="1236720" y="468888"/>
                </a:lnTo>
                <a:lnTo>
                  <a:pt x="1236720" y="432609"/>
                </a:lnTo>
                <a:lnTo>
                  <a:pt x="1236720" y="396652"/>
                </a:lnTo>
                <a:lnTo>
                  <a:pt x="1248746" y="360695"/>
                </a:lnTo>
                <a:lnTo>
                  <a:pt x="1248746" y="324417"/>
                </a:lnTo>
                <a:lnTo>
                  <a:pt x="1248746" y="300338"/>
                </a:lnTo>
                <a:lnTo>
                  <a:pt x="1248746" y="264542"/>
                </a:lnTo>
                <a:lnTo>
                  <a:pt x="1248746" y="240463"/>
                </a:lnTo>
                <a:lnTo>
                  <a:pt x="1248746" y="204185"/>
                </a:lnTo>
                <a:lnTo>
                  <a:pt x="1248746" y="180106"/>
                </a:lnTo>
                <a:lnTo>
                  <a:pt x="1248746" y="156188"/>
                </a:lnTo>
                <a:lnTo>
                  <a:pt x="1248746" y="132271"/>
                </a:lnTo>
                <a:lnTo>
                  <a:pt x="1248746" y="108353"/>
                </a:lnTo>
                <a:lnTo>
                  <a:pt x="1248746" y="96313"/>
                </a:lnTo>
                <a:lnTo>
                  <a:pt x="1248746" y="71914"/>
                </a:lnTo>
                <a:lnTo>
                  <a:pt x="1248746" y="60035"/>
                </a:lnTo>
                <a:lnTo>
                  <a:pt x="1248746" y="47996"/>
                </a:lnTo>
                <a:lnTo>
                  <a:pt x="1248746" y="35957"/>
                </a:lnTo>
                <a:lnTo>
                  <a:pt x="1248746" y="24078"/>
                </a:lnTo>
                <a:lnTo>
                  <a:pt x="1248746" y="12039"/>
                </a:lnTo>
                <a:lnTo>
                  <a:pt x="1248746" y="0"/>
                </a:lnTo>
                <a:lnTo>
                  <a:pt x="1260773" y="12039"/>
                </a:lnTo>
                <a:lnTo>
                  <a:pt x="1260773" y="24078"/>
                </a:lnTo>
                <a:lnTo>
                  <a:pt x="1260773" y="35957"/>
                </a:lnTo>
                <a:lnTo>
                  <a:pt x="1260773" y="47996"/>
                </a:lnTo>
                <a:lnTo>
                  <a:pt x="1260773" y="71914"/>
                </a:lnTo>
                <a:lnTo>
                  <a:pt x="1260773" y="84274"/>
                </a:lnTo>
                <a:lnTo>
                  <a:pt x="1260773" y="108353"/>
                </a:lnTo>
                <a:lnTo>
                  <a:pt x="1260773" y="120231"/>
                </a:lnTo>
                <a:lnTo>
                  <a:pt x="1260773" y="144310"/>
                </a:lnTo>
                <a:lnTo>
                  <a:pt x="1260773" y="168228"/>
                </a:lnTo>
                <a:lnTo>
                  <a:pt x="1260773" y="192146"/>
                </a:lnTo>
                <a:lnTo>
                  <a:pt x="1260773" y="216545"/>
                </a:lnTo>
                <a:lnTo>
                  <a:pt x="1260773" y="252502"/>
                </a:lnTo>
                <a:lnTo>
                  <a:pt x="1260773" y="276420"/>
                </a:lnTo>
                <a:lnTo>
                  <a:pt x="1260773" y="312377"/>
                </a:lnTo>
                <a:lnTo>
                  <a:pt x="1260773" y="348816"/>
                </a:lnTo>
                <a:lnTo>
                  <a:pt x="1260773" y="384613"/>
                </a:lnTo>
                <a:lnTo>
                  <a:pt x="1260773" y="408691"/>
                </a:lnTo>
                <a:lnTo>
                  <a:pt x="1260773" y="456527"/>
                </a:lnTo>
                <a:lnTo>
                  <a:pt x="1260773" y="492966"/>
                </a:lnTo>
                <a:lnTo>
                  <a:pt x="1260773" y="528923"/>
                </a:lnTo>
                <a:lnTo>
                  <a:pt x="1260773" y="564880"/>
                </a:lnTo>
                <a:lnTo>
                  <a:pt x="1272799" y="601159"/>
                </a:lnTo>
                <a:lnTo>
                  <a:pt x="1272799" y="649091"/>
                </a:lnTo>
                <a:lnTo>
                  <a:pt x="1272799" y="685048"/>
                </a:lnTo>
                <a:lnTo>
                  <a:pt x="1272799" y="733365"/>
                </a:lnTo>
                <a:lnTo>
                  <a:pt x="1272799" y="769323"/>
                </a:lnTo>
                <a:lnTo>
                  <a:pt x="1272799" y="805264"/>
                </a:lnTo>
                <a:lnTo>
                  <a:pt x="1272799" y="853597"/>
                </a:lnTo>
                <a:lnTo>
                  <a:pt x="1272799" y="889538"/>
                </a:lnTo>
                <a:lnTo>
                  <a:pt x="1272799" y="937471"/>
                </a:lnTo>
                <a:lnTo>
                  <a:pt x="1272799" y="973813"/>
                </a:lnTo>
                <a:lnTo>
                  <a:pt x="1272799" y="1021745"/>
                </a:lnTo>
                <a:lnTo>
                  <a:pt x="1272799" y="1057686"/>
                </a:lnTo>
                <a:lnTo>
                  <a:pt x="1272799" y="1106020"/>
                </a:lnTo>
                <a:lnTo>
                  <a:pt x="1272799" y="1141977"/>
                </a:lnTo>
                <a:lnTo>
                  <a:pt x="1272799" y="1177918"/>
                </a:lnTo>
                <a:lnTo>
                  <a:pt x="1272799" y="1213859"/>
                </a:lnTo>
                <a:lnTo>
                  <a:pt x="1272799" y="1262193"/>
                </a:lnTo>
                <a:lnTo>
                  <a:pt x="1272799" y="1298134"/>
                </a:lnTo>
                <a:lnTo>
                  <a:pt x="1272799" y="1334091"/>
                </a:lnTo>
                <a:lnTo>
                  <a:pt x="1272799" y="1370434"/>
                </a:lnTo>
                <a:lnTo>
                  <a:pt x="1272799" y="1394400"/>
                </a:lnTo>
                <a:lnTo>
                  <a:pt x="1272799" y="1430341"/>
                </a:lnTo>
                <a:lnTo>
                  <a:pt x="1272799" y="1466298"/>
                </a:lnTo>
                <a:lnTo>
                  <a:pt x="1284825" y="1490649"/>
                </a:lnTo>
                <a:lnTo>
                  <a:pt x="1284825" y="1514615"/>
                </a:lnTo>
                <a:lnTo>
                  <a:pt x="1284825" y="1550573"/>
                </a:lnTo>
                <a:lnTo>
                  <a:pt x="1284825" y="1574539"/>
                </a:lnTo>
                <a:lnTo>
                  <a:pt x="1284825" y="1598890"/>
                </a:lnTo>
                <a:lnTo>
                  <a:pt x="1284825" y="1610881"/>
                </a:lnTo>
                <a:lnTo>
                  <a:pt x="1284825" y="1634847"/>
                </a:lnTo>
                <a:lnTo>
                  <a:pt x="1284825" y="1646822"/>
                </a:lnTo>
                <a:lnTo>
                  <a:pt x="1284825" y="1670788"/>
                </a:lnTo>
                <a:lnTo>
                  <a:pt x="1284825" y="1682779"/>
                </a:lnTo>
                <a:lnTo>
                  <a:pt x="1284825" y="1694754"/>
                </a:lnTo>
                <a:lnTo>
                  <a:pt x="1284825" y="1706745"/>
                </a:lnTo>
                <a:lnTo>
                  <a:pt x="1284825" y="1718721"/>
                </a:lnTo>
                <a:lnTo>
                  <a:pt x="1284825" y="1706745"/>
                </a:lnTo>
                <a:lnTo>
                  <a:pt x="1284825" y="1694754"/>
                </a:lnTo>
                <a:lnTo>
                  <a:pt x="1284825" y="1682779"/>
                </a:lnTo>
                <a:lnTo>
                  <a:pt x="1284825" y="1670788"/>
                </a:lnTo>
                <a:lnTo>
                  <a:pt x="1296691" y="1658813"/>
                </a:lnTo>
                <a:lnTo>
                  <a:pt x="1296691" y="1634847"/>
                </a:lnTo>
                <a:lnTo>
                  <a:pt x="1296691" y="1622856"/>
                </a:lnTo>
                <a:lnTo>
                  <a:pt x="1296691" y="1598890"/>
                </a:lnTo>
                <a:lnTo>
                  <a:pt x="1296691" y="1574539"/>
                </a:lnTo>
                <a:lnTo>
                  <a:pt x="1296691" y="1550573"/>
                </a:lnTo>
                <a:lnTo>
                  <a:pt x="1296691" y="1526606"/>
                </a:lnTo>
                <a:lnTo>
                  <a:pt x="1296691" y="1490649"/>
                </a:lnTo>
                <a:lnTo>
                  <a:pt x="1296691" y="1466298"/>
                </a:lnTo>
                <a:lnTo>
                  <a:pt x="1296691" y="1430341"/>
                </a:lnTo>
                <a:lnTo>
                  <a:pt x="1296691" y="1406375"/>
                </a:lnTo>
                <a:lnTo>
                  <a:pt x="1296691" y="1370434"/>
                </a:lnTo>
                <a:lnTo>
                  <a:pt x="1296691" y="1334091"/>
                </a:lnTo>
                <a:lnTo>
                  <a:pt x="1296691" y="1298134"/>
                </a:lnTo>
                <a:lnTo>
                  <a:pt x="1296691" y="1262193"/>
                </a:lnTo>
                <a:lnTo>
                  <a:pt x="1296691" y="1213859"/>
                </a:lnTo>
                <a:lnTo>
                  <a:pt x="1296691" y="1177918"/>
                </a:lnTo>
                <a:lnTo>
                  <a:pt x="1296691" y="1141977"/>
                </a:lnTo>
                <a:lnTo>
                  <a:pt x="1296691" y="1094045"/>
                </a:lnTo>
                <a:lnTo>
                  <a:pt x="1296691" y="1057686"/>
                </a:lnTo>
                <a:lnTo>
                  <a:pt x="1296691" y="1009770"/>
                </a:lnTo>
                <a:lnTo>
                  <a:pt x="1296691" y="973813"/>
                </a:lnTo>
                <a:lnTo>
                  <a:pt x="1296691" y="925496"/>
                </a:lnTo>
                <a:lnTo>
                  <a:pt x="1308717" y="889538"/>
                </a:lnTo>
                <a:lnTo>
                  <a:pt x="1308717" y="841606"/>
                </a:lnTo>
                <a:lnTo>
                  <a:pt x="1308717" y="805264"/>
                </a:lnTo>
                <a:lnTo>
                  <a:pt x="1308717" y="757332"/>
                </a:lnTo>
                <a:lnTo>
                  <a:pt x="1308717" y="709014"/>
                </a:lnTo>
                <a:lnTo>
                  <a:pt x="1308717" y="673057"/>
                </a:lnTo>
                <a:lnTo>
                  <a:pt x="1308717" y="625125"/>
                </a:lnTo>
                <a:lnTo>
                  <a:pt x="1308717" y="589119"/>
                </a:lnTo>
                <a:lnTo>
                  <a:pt x="1308717" y="552841"/>
                </a:lnTo>
                <a:lnTo>
                  <a:pt x="1308717" y="504845"/>
                </a:lnTo>
                <a:lnTo>
                  <a:pt x="1308717" y="468888"/>
                </a:lnTo>
                <a:lnTo>
                  <a:pt x="1308717" y="432609"/>
                </a:lnTo>
                <a:lnTo>
                  <a:pt x="1308717" y="396652"/>
                </a:lnTo>
                <a:lnTo>
                  <a:pt x="1308717" y="360695"/>
                </a:lnTo>
                <a:lnTo>
                  <a:pt x="1308717" y="324417"/>
                </a:lnTo>
                <a:lnTo>
                  <a:pt x="1308717" y="288460"/>
                </a:lnTo>
                <a:lnTo>
                  <a:pt x="1308717" y="264542"/>
                </a:lnTo>
                <a:lnTo>
                  <a:pt x="1308717" y="228584"/>
                </a:lnTo>
                <a:lnTo>
                  <a:pt x="1308717" y="204185"/>
                </a:lnTo>
                <a:lnTo>
                  <a:pt x="1308717" y="168228"/>
                </a:lnTo>
                <a:lnTo>
                  <a:pt x="1308717" y="144310"/>
                </a:lnTo>
                <a:lnTo>
                  <a:pt x="1308717" y="120231"/>
                </a:lnTo>
                <a:lnTo>
                  <a:pt x="1308717" y="108353"/>
                </a:lnTo>
                <a:lnTo>
                  <a:pt x="1321064" y="84274"/>
                </a:lnTo>
                <a:lnTo>
                  <a:pt x="1321064" y="60035"/>
                </a:lnTo>
                <a:lnTo>
                  <a:pt x="1321064" y="47996"/>
                </a:lnTo>
                <a:lnTo>
                  <a:pt x="1321064" y="35957"/>
                </a:lnTo>
                <a:lnTo>
                  <a:pt x="1321064" y="24078"/>
                </a:lnTo>
                <a:lnTo>
                  <a:pt x="1321064" y="12039"/>
                </a:lnTo>
                <a:lnTo>
                  <a:pt x="1321064" y="0"/>
                </a:lnTo>
                <a:lnTo>
                  <a:pt x="1321064" y="12039"/>
                </a:lnTo>
                <a:lnTo>
                  <a:pt x="1321064" y="24078"/>
                </a:lnTo>
                <a:lnTo>
                  <a:pt x="1321064" y="35957"/>
                </a:lnTo>
                <a:lnTo>
                  <a:pt x="1321064" y="47996"/>
                </a:lnTo>
                <a:lnTo>
                  <a:pt x="1321064" y="60035"/>
                </a:lnTo>
                <a:lnTo>
                  <a:pt x="1321064" y="71914"/>
                </a:lnTo>
                <a:lnTo>
                  <a:pt x="1321064" y="96313"/>
                </a:lnTo>
                <a:lnTo>
                  <a:pt x="1321064" y="108353"/>
                </a:lnTo>
                <a:lnTo>
                  <a:pt x="1321064" y="132271"/>
                </a:lnTo>
                <a:lnTo>
                  <a:pt x="1321064" y="156188"/>
                </a:lnTo>
                <a:lnTo>
                  <a:pt x="1321064" y="192146"/>
                </a:lnTo>
                <a:lnTo>
                  <a:pt x="1333090" y="216545"/>
                </a:lnTo>
                <a:lnTo>
                  <a:pt x="1333090" y="240463"/>
                </a:lnTo>
                <a:lnTo>
                  <a:pt x="1333090" y="276420"/>
                </a:lnTo>
                <a:lnTo>
                  <a:pt x="1333090" y="312377"/>
                </a:lnTo>
                <a:lnTo>
                  <a:pt x="1333090" y="348816"/>
                </a:lnTo>
                <a:lnTo>
                  <a:pt x="1333090" y="384613"/>
                </a:lnTo>
                <a:lnTo>
                  <a:pt x="1333090" y="420570"/>
                </a:lnTo>
                <a:lnTo>
                  <a:pt x="1333090" y="456527"/>
                </a:lnTo>
                <a:lnTo>
                  <a:pt x="1333090" y="492966"/>
                </a:lnTo>
                <a:lnTo>
                  <a:pt x="1333090" y="540802"/>
                </a:lnTo>
                <a:lnTo>
                  <a:pt x="1333090" y="576759"/>
                </a:lnTo>
                <a:lnTo>
                  <a:pt x="1333090" y="613198"/>
                </a:lnTo>
                <a:lnTo>
                  <a:pt x="1333090" y="661082"/>
                </a:lnTo>
                <a:lnTo>
                  <a:pt x="1333090" y="709014"/>
                </a:lnTo>
                <a:lnTo>
                  <a:pt x="1333090" y="745356"/>
                </a:lnTo>
                <a:lnTo>
                  <a:pt x="1333090" y="793289"/>
                </a:lnTo>
                <a:lnTo>
                  <a:pt x="1333090" y="841606"/>
                </a:lnTo>
                <a:lnTo>
                  <a:pt x="1333090" y="877563"/>
                </a:lnTo>
                <a:lnTo>
                  <a:pt x="1333090" y="925496"/>
                </a:lnTo>
                <a:lnTo>
                  <a:pt x="1333090" y="973813"/>
                </a:lnTo>
                <a:lnTo>
                  <a:pt x="1333090" y="1009770"/>
                </a:lnTo>
                <a:lnTo>
                  <a:pt x="1333090" y="1057686"/>
                </a:lnTo>
                <a:lnTo>
                  <a:pt x="1333090" y="1094045"/>
                </a:lnTo>
                <a:lnTo>
                  <a:pt x="1333090" y="1141977"/>
                </a:lnTo>
                <a:lnTo>
                  <a:pt x="1345116" y="1177918"/>
                </a:lnTo>
                <a:lnTo>
                  <a:pt x="1345116" y="1226252"/>
                </a:lnTo>
                <a:lnTo>
                  <a:pt x="1345116" y="1262193"/>
                </a:lnTo>
                <a:lnTo>
                  <a:pt x="1345116" y="1298134"/>
                </a:lnTo>
                <a:lnTo>
                  <a:pt x="1345116" y="1334091"/>
                </a:lnTo>
                <a:lnTo>
                  <a:pt x="1345116" y="1370434"/>
                </a:lnTo>
                <a:lnTo>
                  <a:pt x="1345116" y="1406375"/>
                </a:lnTo>
                <a:lnTo>
                  <a:pt x="1345116" y="1442332"/>
                </a:lnTo>
                <a:lnTo>
                  <a:pt x="1345116" y="1478674"/>
                </a:lnTo>
                <a:lnTo>
                  <a:pt x="1345116" y="1502640"/>
                </a:lnTo>
                <a:lnTo>
                  <a:pt x="1345116" y="1538581"/>
                </a:lnTo>
                <a:lnTo>
                  <a:pt x="1345116" y="1562548"/>
                </a:lnTo>
                <a:lnTo>
                  <a:pt x="1345116" y="1586514"/>
                </a:lnTo>
                <a:lnTo>
                  <a:pt x="1345116" y="1610881"/>
                </a:lnTo>
                <a:lnTo>
                  <a:pt x="1345116" y="1622856"/>
                </a:lnTo>
                <a:lnTo>
                  <a:pt x="1345116" y="1646822"/>
                </a:lnTo>
                <a:lnTo>
                  <a:pt x="1345116" y="1658813"/>
                </a:lnTo>
                <a:lnTo>
                  <a:pt x="1345116" y="1682779"/>
                </a:lnTo>
                <a:lnTo>
                  <a:pt x="1345116" y="1694754"/>
                </a:lnTo>
                <a:lnTo>
                  <a:pt x="1345116" y="1706745"/>
                </a:lnTo>
                <a:lnTo>
                  <a:pt x="1357142" y="1718721"/>
                </a:lnTo>
                <a:lnTo>
                  <a:pt x="1357142" y="1706745"/>
                </a:lnTo>
                <a:lnTo>
                  <a:pt x="1357142" y="1694754"/>
                </a:lnTo>
                <a:lnTo>
                  <a:pt x="1357142" y="1670788"/>
                </a:lnTo>
                <a:lnTo>
                  <a:pt x="1357142" y="1658813"/>
                </a:lnTo>
                <a:lnTo>
                  <a:pt x="1357142" y="1646822"/>
                </a:lnTo>
                <a:lnTo>
                  <a:pt x="1357142" y="1622856"/>
                </a:lnTo>
                <a:lnTo>
                  <a:pt x="1357142" y="1598890"/>
                </a:lnTo>
                <a:lnTo>
                  <a:pt x="1357142" y="1574539"/>
                </a:lnTo>
                <a:lnTo>
                  <a:pt x="1357142" y="1550573"/>
                </a:lnTo>
                <a:lnTo>
                  <a:pt x="1357142" y="1526606"/>
                </a:lnTo>
                <a:lnTo>
                  <a:pt x="1357142" y="1502640"/>
                </a:lnTo>
                <a:lnTo>
                  <a:pt x="1357142" y="1466298"/>
                </a:lnTo>
                <a:lnTo>
                  <a:pt x="1357142" y="1430341"/>
                </a:lnTo>
                <a:lnTo>
                  <a:pt x="1357142" y="1394400"/>
                </a:lnTo>
                <a:lnTo>
                  <a:pt x="1357142" y="1370434"/>
                </a:lnTo>
                <a:lnTo>
                  <a:pt x="1357142" y="1322100"/>
                </a:lnTo>
                <a:lnTo>
                  <a:pt x="1357142" y="1286159"/>
                </a:lnTo>
                <a:lnTo>
                  <a:pt x="1357142" y="1250218"/>
                </a:lnTo>
                <a:lnTo>
                  <a:pt x="1357142" y="1213859"/>
                </a:lnTo>
                <a:lnTo>
                  <a:pt x="1369008" y="1165927"/>
                </a:lnTo>
                <a:lnTo>
                  <a:pt x="1369008" y="1129986"/>
                </a:lnTo>
                <a:lnTo>
                  <a:pt x="1369008" y="1081652"/>
                </a:lnTo>
                <a:lnTo>
                  <a:pt x="1369008" y="1033736"/>
                </a:lnTo>
                <a:lnTo>
                  <a:pt x="1369008" y="997779"/>
                </a:lnTo>
                <a:lnTo>
                  <a:pt x="1369008" y="949446"/>
                </a:lnTo>
                <a:lnTo>
                  <a:pt x="1369008" y="901529"/>
                </a:lnTo>
                <a:lnTo>
                  <a:pt x="1369008" y="853597"/>
                </a:lnTo>
                <a:lnTo>
                  <a:pt x="1369008" y="817255"/>
                </a:lnTo>
                <a:lnTo>
                  <a:pt x="1369008" y="769323"/>
                </a:lnTo>
                <a:lnTo>
                  <a:pt x="1369008" y="721390"/>
                </a:lnTo>
                <a:lnTo>
                  <a:pt x="1369008" y="673057"/>
                </a:lnTo>
                <a:lnTo>
                  <a:pt x="1369008" y="637116"/>
                </a:lnTo>
                <a:lnTo>
                  <a:pt x="1369008" y="589119"/>
                </a:lnTo>
                <a:lnTo>
                  <a:pt x="1369008" y="552841"/>
                </a:lnTo>
                <a:lnTo>
                  <a:pt x="1369008" y="504845"/>
                </a:lnTo>
                <a:lnTo>
                  <a:pt x="1369008" y="468888"/>
                </a:lnTo>
                <a:lnTo>
                  <a:pt x="1369008" y="420570"/>
                </a:lnTo>
                <a:lnTo>
                  <a:pt x="1369008" y="384613"/>
                </a:lnTo>
                <a:lnTo>
                  <a:pt x="1369008" y="348816"/>
                </a:lnTo>
                <a:lnTo>
                  <a:pt x="1369008" y="312377"/>
                </a:lnTo>
                <a:lnTo>
                  <a:pt x="1369008" y="276420"/>
                </a:lnTo>
                <a:lnTo>
                  <a:pt x="1369008" y="252502"/>
                </a:lnTo>
                <a:lnTo>
                  <a:pt x="1381034" y="216545"/>
                </a:lnTo>
                <a:lnTo>
                  <a:pt x="1381034" y="192146"/>
                </a:lnTo>
                <a:lnTo>
                  <a:pt x="1381034" y="156188"/>
                </a:lnTo>
                <a:lnTo>
                  <a:pt x="1381034" y="132271"/>
                </a:lnTo>
                <a:lnTo>
                  <a:pt x="1381034" y="108353"/>
                </a:lnTo>
                <a:lnTo>
                  <a:pt x="1381034" y="84274"/>
                </a:lnTo>
                <a:lnTo>
                  <a:pt x="1381034" y="71914"/>
                </a:lnTo>
                <a:lnTo>
                  <a:pt x="1381034" y="47996"/>
                </a:lnTo>
                <a:lnTo>
                  <a:pt x="1381034" y="35957"/>
                </a:lnTo>
                <a:lnTo>
                  <a:pt x="1381034" y="24078"/>
                </a:lnTo>
                <a:lnTo>
                  <a:pt x="1381034" y="12039"/>
                </a:lnTo>
                <a:lnTo>
                  <a:pt x="1381034" y="0"/>
                </a:lnTo>
                <a:lnTo>
                  <a:pt x="1381034" y="12039"/>
                </a:lnTo>
                <a:lnTo>
                  <a:pt x="1381034" y="24078"/>
                </a:lnTo>
                <a:lnTo>
                  <a:pt x="1381034" y="35957"/>
                </a:lnTo>
                <a:lnTo>
                  <a:pt x="1381034" y="47996"/>
                </a:lnTo>
                <a:lnTo>
                  <a:pt x="1381034" y="60035"/>
                </a:lnTo>
                <a:lnTo>
                  <a:pt x="1381034" y="84274"/>
                </a:lnTo>
                <a:lnTo>
                  <a:pt x="1393060" y="108353"/>
                </a:lnTo>
                <a:lnTo>
                  <a:pt x="1393060" y="132271"/>
                </a:lnTo>
                <a:lnTo>
                  <a:pt x="1393060" y="156188"/>
                </a:lnTo>
                <a:lnTo>
                  <a:pt x="1393060" y="180106"/>
                </a:lnTo>
                <a:lnTo>
                  <a:pt x="1393060" y="204185"/>
                </a:lnTo>
                <a:lnTo>
                  <a:pt x="1393060" y="240463"/>
                </a:lnTo>
                <a:lnTo>
                  <a:pt x="1393060" y="276420"/>
                </a:lnTo>
                <a:lnTo>
                  <a:pt x="1393060" y="300338"/>
                </a:lnTo>
                <a:lnTo>
                  <a:pt x="1393060" y="336777"/>
                </a:lnTo>
                <a:lnTo>
                  <a:pt x="1393060" y="384613"/>
                </a:lnTo>
                <a:lnTo>
                  <a:pt x="1393060" y="420570"/>
                </a:lnTo>
                <a:lnTo>
                  <a:pt x="1393060" y="456527"/>
                </a:lnTo>
                <a:lnTo>
                  <a:pt x="1393060" y="504845"/>
                </a:lnTo>
                <a:lnTo>
                  <a:pt x="1393060" y="540802"/>
                </a:lnTo>
                <a:lnTo>
                  <a:pt x="1393060" y="589119"/>
                </a:lnTo>
                <a:lnTo>
                  <a:pt x="1393060" y="625125"/>
                </a:lnTo>
                <a:lnTo>
                  <a:pt x="1393060" y="673057"/>
                </a:lnTo>
                <a:lnTo>
                  <a:pt x="1393060" y="721390"/>
                </a:lnTo>
                <a:lnTo>
                  <a:pt x="1393060" y="769323"/>
                </a:lnTo>
                <a:lnTo>
                  <a:pt x="1393060" y="805264"/>
                </a:lnTo>
                <a:lnTo>
                  <a:pt x="1393060" y="853597"/>
                </a:lnTo>
                <a:lnTo>
                  <a:pt x="1393060" y="901529"/>
                </a:lnTo>
                <a:lnTo>
                  <a:pt x="1393060" y="949446"/>
                </a:lnTo>
                <a:lnTo>
                  <a:pt x="1405086" y="997779"/>
                </a:lnTo>
                <a:lnTo>
                  <a:pt x="1405086" y="1045711"/>
                </a:lnTo>
                <a:lnTo>
                  <a:pt x="1405086" y="1081652"/>
                </a:lnTo>
                <a:lnTo>
                  <a:pt x="1405086" y="1129986"/>
                </a:lnTo>
                <a:lnTo>
                  <a:pt x="1405086" y="1177918"/>
                </a:lnTo>
                <a:lnTo>
                  <a:pt x="1405086" y="1213859"/>
                </a:lnTo>
                <a:lnTo>
                  <a:pt x="1405086" y="1262193"/>
                </a:lnTo>
                <a:lnTo>
                  <a:pt x="1405086" y="1298134"/>
                </a:lnTo>
                <a:lnTo>
                  <a:pt x="1405086" y="1334091"/>
                </a:lnTo>
                <a:lnTo>
                  <a:pt x="1405086" y="1370434"/>
                </a:lnTo>
                <a:lnTo>
                  <a:pt x="1405086" y="1406375"/>
                </a:lnTo>
                <a:lnTo>
                  <a:pt x="1405086" y="1442332"/>
                </a:lnTo>
                <a:lnTo>
                  <a:pt x="1405086" y="1478674"/>
                </a:lnTo>
                <a:lnTo>
                  <a:pt x="1405086" y="1514615"/>
                </a:lnTo>
                <a:lnTo>
                  <a:pt x="1405086" y="1538581"/>
                </a:lnTo>
                <a:lnTo>
                  <a:pt x="1405086" y="1562548"/>
                </a:lnTo>
                <a:lnTo>
                  <a:pt x="1405086" y="1586514"/>
                </a:lnTo>
                <a:lnTo>
                  <a:pt x="1405086" y="1610881"/>
                </a:lnTo>
                <a:lnTo>
                  <a:pt x="1405086" y="1634847"/>
                </a:lnTo>
                <a:lnTo>
                  <a:pt x="1405086" y="1658813"/>
                </a:lnTo>
                <a:lnTo>
                  <a:pt x="1405086" y="1670788"/>
                </a:lnTo>
                <a:lnTo>
                  <a:pt x="1405086" y="1682779"/>
                </a:lnTo>
                <a:lnTo>
                  <a:pt x="1405086" y="1694754"/>
                </a:lnTo>
                <a:lnTo>
                  <a:pt x="1416952" y="1706745"/>
                </a:lnTo>
                <a:lnTo>
                  <a:pt x="1416952" y="1718721"/>
                </a:lnTo>
                <a:lnTo>
                  <a:pt x="1416952" y="1706745"/>
                </a:lnTo>
                <a:lnTo>
                  <a:pt x="1416952" y="1694754"/>
                </a:lnTo>
                <a:lnTo>
                  <a:pt x="1416952" y="1682779"/>
                </a:lnTo>
                <a:lnTo>
                  <a:pt x="1416952" y="1670788"/>
                </a:lnTo>
                <a:lnTo>
                  <a:pt x="1416952" y="1658813"/>
                </a:lnTo>
                <a:lnTo>
                  <a:pt x="1416952" y="1646822"/>
                </a:lnTo>
                <a:lnTo>
                  <a:pt x="1416952" y="1622856"/>
                </a:lnTo>
                <a:lnTo>
                  <a:pt x="1416952" y="1598890"/>
                </a:lnTo>
                <a:lnTo>
                  <a:pt x="1416952" y="1574539"/>
                </a:lnTo>
                <a:lnTo>
                  <a:pt x="1416952" y="1550573"/>
                </a:lnTo>
                <a:lnTo>
                  <a:pt x="1416952" y="1514615"/>
                </a:lnTo>
                <a:lnTo>
                  <a:pt x="1416952" y="1490649"/>
                </a:lnTo>
                <a:lnTo>
                  <a:pt x="1416952" y="1454307"/>
                </a:lnTo>
                <a:lnTo>
                  <a:pt x="1416952" y="1418366"/>
                </a:lnTo>
                <a:lnTo>
                  <a:pt x="1416952" y="1382409"/>
                </a:lnTo>
                <a:lnTo>
                  <a:pt x="1416952" y="1346467"/>
                </a:lnTo>
                <a:lnTo>
                  <a:pt x="1416952" y="1298134"/>
                </a:lnTo>
                <a:lnTo>
                  <a:pt x="1428978" y="1262193"/>
                </a:lnTo>
                <a:lnTo>
                  <a:pt x="1428978" y="1213859"/>
                </a:lnTo>
                <a:lnTo>
                  <a:pt x="1428978" y="1177918"/>
                </a:lnTo>
                <a:lnTo>
                  <a:pt x="1428978" y="1129986"/>
                </a:lnTo>
                <a:lnTo>
                  <a:pt x="1428978" y="1081652"/>
                </a:lnTo>
                <a:lnTo>
                  <a:pt x="1428978" y="1045711"/>
                </a:lnTo>
                <a:lnTo>
                  <a:pt x="1428978" y="997779"/>
                </a:lnTo>
                <a:lnTo>
                  <a:pt x="1428978" y="949446"/>
                </a:lnTo>
                <a:lnTo>
                  <a:pt x="1428978" y="901529"/>
                </a:lnTo>
                <a:lnTo>
                  <a:pt x="1428978" y="853597"/>
                </a:lnTo>
                <a:lnTo>
                  <a:pt x="1428978" y="805264"/>
                </a:lnTo>
                <a:lnTo>
                  <a:pt x="1428978" y="757332"/>
                </a:lnTo>
                <a:lnTo>
                  <a:pt x="1428978" y="709014"/>
                </a:lnTo>
                <a:lnTo>
                  <a:pt x="1428978" y="661082"/>
                </a:lnTo>
                <a:lnTo>
                  <a:pt x="1428978" y="625125"/>
                </a:lnTo>
                <a:lnTo>
                  <a:pt x="1428978" y="576759"/>
                </a:lnTo>
                <a:lnTo>
                  <a:pt x="1428978" y="528923"/>
                </a:lnTo>
                <a:lnTo>
                  <a:pt x="1428978" y="492966"/>
                </a:lnTo>
                <a:lnTo>
                  <a:pt x="1428978" y="444649"/>
                </a:lnTo>
                <a:lnTo>
                  <a:pt x="1428978" y="408691"/>
                </a:lnTo>
                <a:lnTo>
                  <a:pt x="1428978" y="360695"/>
                </a:lnTo>
                <a:lnTo>
                  <a:pt x="1428978" y="324417"/>
                </a:lnTo>
                <a:lnTo>
                  <a:pt x="1428978" y="288460"/>
                </a:lnTo>
                <a:lnTo>
                  <a:pt x="1441004" y="252502"/>
                </a:lnTo>
                <a:lnTo>
                  <a:pt x="1441004" y="228584"/>
                </a:lnTo>
                <a:lnTo>
                  <a:pt x="1441004" y="192146"/>
                </a:lnTo>
                <a:lnTo>
                  <a:pt x="1441004" y="168228"/>
                </a:lnTo>
                <a:lnTo>
                  <a:pt x="1441004" y="132271"/>
                </a:lnTo>
                <a:lnTo>
                  <a:pt x="1441004" y="108353"/>
                </a:lnTo>
                <a:lnTo>
                  <a:pt x="1441004" y="84274"/>
                </a:lnTo>
                <a:lnTo>
                  <a:pt x="1441004" y="71914"/>
                </a:lnTo>
                <a:lnTo>
                  <a:pt x="1441004" y="47996"/>
                </a:lnTo>
                <a:lnTo>
                  <a:pt x="1441004" y="35957"/>
                </a:lnTo>
                <a:lnTo>
                  <a:pt x="1441004" y="24078"/>
                </a:lnTo>
                <a:lnTo>
                  <a:pt x="1441004" y="12039"/>
                </a:lnTo>
                <a:lnTo>
                  <a:pt x="1441004" y="0"/>
                </a:lnTo>
                <a:lnTo>
                  <a:pt x="1441004" y="12039"/>
                </a:lnTo>
                <a:lnTo>
                  <a:pt x="1441004" y="24078"/>
                </a:lnTo>
                <a:lnTo>
                  <a:pt x="1441004" y="47996"/>
                </a:lnTo>
                <a:lnTo>
                  <a:pt x="1441004" y="60035"/>
                </a:lnTo>
                <a:lnTo>
                  <a:pt x="1441004" y="71914"/>
                </a:lnTo>
                <a:lnTo>
                  <a:pt x="1453031" y="96313"/>
                </a:lnTo>
                <a:lnTo>
                  <a:pt x="1453031" y="120231"/>
                </a:lnTo>
                <a:lnTo>
                  <a:pt x="1453031" y="144310"/>
                </a:lnTo>
                <a:lnTo>
                  <a:pt x="1453031" y="180106"/>
                </a:lnTo>
                <a:lnTo>
                  <a:pt x="1453031" y="204185"/>
                </a:lnTo>
                <a:lnTo>
                  <a:pt x="1453031" y="240463"/>
                </a:lnTo>
                <a:lnTo>
                  <a:pt x="1453031" y="276420"/>
                </a:lnTo>
                <a:lnTo>
                  <a:pt x="1453031" y="312377"/>
                </a:lnTo>
                <a:lnTo>
                  <a:pt x="1453031" y="348816"/>
                </a:lnTo>
                <a:lnTo>
                  <a:pt x="1453031" y="384613"/>
                </a:lnTo>
                <a:lnTo>
                  <a:pt x="1453031" y="420570"/>
                </a:lnTo>
                <a:lnTo>
                  <a:pt x="1453031" y="468888"/>
                </a:lnTo>
                <a:lnTo>
                  <a:pt x="1453031" y="504845"/>
                </a:lnTo>
                <a:lnTo>
                  <a:pt x="1453031" y="552841"/>
                </a:lnTo>
                <a:lnTo>
                  <a:pt x="1453031" y="601159"/>
                </a:lnTo>
                <a:lnTo>
                  <a:pt x="1453031" y="649091"/>
                </a:lnTo>
                <a:lnTo>
                  <a:pt x="1453031" y="697023"/>
                </a:lnTo>
                <a:lnTo>
                  <a:pt x="1453031" y="745356"/>
                </a:lnTo>
                <a:lnTo>
                  <a:pt x="1453031" y="793289"/>
                </a:lnTo>
                <a:lnTo>
                  <a:pt x="1453031" y="841606"/>
                </a:lnTo>
                <a:lnTo>
                  <a:pt x="1453031" y="889538"/>
                </a:lnTo>
                <a:lnTo>
                  <a:pt x="1453031" y="937471"/>
                </a:lnTo>
                <a:lnTo>
                  <a:pt x="1453031" y="985804"/>
                </a:lnTo>
                <a:lnTo>
                  <a:pt x="1453031" y="1021745"/>
                </a:lnTo>
                <a:lnTo>
                  <a:pt x="1464896" y="1069677"/>
                </a:lnTo>
                <a:lnTo>
                  <a:pt x="1464896" y="1118011"/>
                </a:lnTo>
                <a:lnTo>
                  <a:pt x="1464896" y="1165927"/>
                </a:lnTo>
                <a:lnTo>
                  <a:pt x="1464896" y="1213859"/>
                </a:lnTo>
                <a:lnTo>
                  <a:pt x="1464896" y="1250218"/>
                </a:lnTo>
                <a:lnTo>
                  <a:pt x="1464896" y="1298134"/>
                </a:lnTo>
                <a:lnTo>
                  <a:pt x="1464896" y="1334091"/>
                </a:lnTo>
                <a:lnTo>
                  <a:pt x="1464896" y="1382409"/>
                </a:lnTo>
                <a:lnTo>
                  <a:pt x="1464896" y="1418366"/>
                </a:lnTo>
                <a:lnTo>
                  <a:pt x="1464896" y="1454307"/>
                </a:lnTo>
                <a:lnTo>
                  <a:pt x="1464896" y="1490649"/>
                </a:lnTo>
                <a:lnTo>
                  <a:pt x="1464896" y="1514615"/>
                </a:lnTo>
                <a:lnTo>
                  <a:pt x="1464896" y="1550573"/>
                </a:lnTo>
                <a:lnTo>
                  <a:pt x="1464896" y="1574539"/>
                </a:lnTo>
                <a:lnTo>
                  <a:pt x="1464896" y="1598890"/>
                </a:lnTo>
                <a:lnTo>
                  <a:pt x="1464896" y="1622856"/>
                </a:lnTo>
                <a:lnTo>
                  <a:pt x="1464896" y="1646822"/>
                </a:lnTo>
                <a:lnTo>
                  <a:pt x="1464896" y="1658813"/>
                </a:lnTo>
                <a:lnTo>
                  <a:pt x="1464896" y="1682779"/>
                </a:lnTo>
                <a:lnTo>
                  <a:pt x="1464896" y="1694754"/>
                </a:lnTo>
                <a:lnTo>
                  <a:pt x="1464896" y="1706745"/>
                </a:lnTo>
                <a:lnTo>
                  <a:pt x="1476923" y="1718721"/>
                </a:lnTo>
                <a:lnTo>
                  <a:pt x="1476923" y="1706745"/>
                </a:lnTo>
                <a:lnTo>
                  <a:pt x="1476923" y="1694754"/>
                </a:lnTo>
                <a:lnTo>
                  <a:pt x="1476923" y="1670788"/>
                </a:lnTo>
                <a:lnTo>
                  <a:pt x="1476923" y="1658813"/>
                </a:lnTo>
                <a:lnTo>
                  <a:pt x="1476923" y="1634847"/>
                </a:lnTo>
                <a:lnTo>
                  <a:pt x="1476923" y="1622856"/>
                </a:lnTo>
                <a:lnTo>
                  <a:pt x="1476923" y="1598890"/>
                </a:lnTo>
                <a:lnTo>
                  <a:pt x="1476923" y="1562548"/>
                </a:lnTo>
                <a:lnTo>
                  <a:pt x="1476923" y="1538581"/>
                </a:lnTo>
                <a:lnTo>
                  <a:pt x="1476923" y="1502640"/>
                </a:lnTo>
                <a:lnTo>
                  <a:pt x="1476923" y="1478674"/>
                </a:lnTo>
                <a:lnTo>
                  <a:pt x="1476923" y="1442332"/>
                </a:lnTo>
                <a:lnTo>
                  <a:pt x="1476923" y="1406375"/>
                </a:lnTo>
                <a:lnTo>
                  <a:pt x="1476923" y="1358458"/>
                </a:lnTo>
                <a:lnTo>
                  <a:pt x="1476923" y="1322100"/>
                </a:lnTo>
                <a:lnTo>
                  <a:pt x="1476923" y="1286159"/>
                </a:lnTo>
                <a:lnTo>
                  <a:pt x="1476923" y="1238227"/>
                </a:lnTo>
                <a:lnTo>
                  <a:pt x="1476923" y="1189893"/>
                </a:lnTo>
                <a:lnTo>
                  <a:pt x="1476923" y="1153952"/>
                </a:lnTo>
                <a:lnTo>
                  <a:pt x="1488949" y="1106020"/>
                </a:lnTo>
                <a:lnTo>
                  <a:pt x="1488949" y="1057686"/>
                </a:lnTo>
                <a:lnTo>
                  <a:pt x="1488949" y="1009770"/>
                </a:lnTo>
                <a:lnTo>
                  <a:pt x="1488949" y="961437"/>
                </a:lnTo>
                <a:lnTo>
                  <a:pt x="1488949" y="913504"/>
                </a:lnTo>
                <a:lnTo>
                  <a:pt x="1488949" y="853597"/>
                </a:lnTo>
                <a:lnTo>
                  <a:pt x="1488949" y="805264"/>
                </a:lnTo>
                <a:lnTo>
                  <a:pt x="1488949" y="757332"/>
                </a:lnTo>
                <a:lnTo>
                  <a:pt x="1488949" y="709014"/>
                </a:lnTo>
                <a:lnTo>
                  <a:pt x="1488949" y="661082"/>
                </a:lnTo>
                <a:lnTo>
                  <a:pt x="1488949" y="613198"/>
                </a:lnTo>
                <a:lnTo>
                  <a:pt x="1488949" y="564880"/>
                </a:lnTo>
                <a:lnTo>
                  <a:pt x="1488949" y="528923"/>
                </a:lnTo>
                <a:lnTo>
                  <a:pt x="1488949" y="480927"/>
                </a:lnTo>
                <a:lnTo>
                  <a:pt x="1488949" y="432609"/>
                </a:lnTo>
                <a:lnTo>
                  <a:pt x="1488949" y="396652"/>
                </a:lnTo>
                <a:lnTo>
                  <a:pt x="1488949" y="348816"/>
                </a:lnTo>
                <a:lnTo>
                  <a:pt x="1488949" y="312377"/>
                </a:lnTo>
                <a:lnTo>
                  <a:pt x="1488949" y="276420"/>
                </a:lnTo>
                <a:lnTo>
                  <a:pt x="1488949" y="240463"/>
                </a:lnTo>
                <a:lnTo>
                  <a:pt x="1488949" y="204185"/>
                </a:lnTo>
                <a:lnTo>
                  <a:pt x="1488949" y="180106"/>
                </a:lnTo>
                <a:lnTo>
                  <a:pt x="1488949" y="144310"/>
                </a:lnTo>
                <a:lnTo>
                  <a:pt x="1500975" y="120231"/>
                </a:lnTo>
                <a:lnTo>
                  <a:pt x="1500975" y="96313"/>
                </a:lnTo>
                <a:lnTo>
                  <a:pt x="1500975" y="71914"/>
                </a:lnTo>
                <a:lnTo>
                  <a:pt x="1500975" y="60035"/>
                </a:lnTo>
                <a:lnTo>
                  <a:pt x="1500975" y="35957"/>
                </a:lnTo>
                <a:lnTo>
                  <a:pt x="1500975" y="24078"/>
                </a:lnTo>
                <a:lnTo>
                  <a:pt x="1500975" y="12039"/>
                </a:lnTo>
                <a:lnTo>
                  <a:pt x="1500975" y="0"/>
                </a:lnTo>
                <a:lnTo>
                  <a:pt x="1500975" y="12039"/>
                </a:lnTo>
                <a:lnTo>
                  <a:pt x="1500975" y="24078"/>
                </a:lnTo>
                <a:lnTo>
                  <a:pt x="1500975" y="35957"/>
                </a:lnTo>
                <a:lnTo>
                  <a:pt x="1500975" y="47996"/>
                </a:lnTo>
                <a:lnTo>
                  <a:pt x="1500975" y="60035"/>
                </a:lnTo>
                <a:lnTo>
                  <a:pt x="1500975" y="84274"/>
                </a:lnTo>
                <a:lnTo>
                  <a:pt x="1500975" y="108353"/>
                </a:lnTo>
                <a:lnTo>
                  <a:pt x="1500975" y="132271"/>
                </a:lnTo>
                <a:lnTo>
                  <a:pt x="1500975" y="156188"/>
                </a:lnTo>
                <a:lnTo>
                  <a:pt x="1500975" y="192146"/>
                </a:lnTo>
                <a:lnTo>
                  <a:pt x="1500975" y="216545"/>
                </a:lnTo>
                <a:lnTo>
                  <a:pt x="1513001" y="252502"/>
                </a:lnTo>
                <a:lnTo>
                  <a:pt x="1513001" y="288460"/>
                </a:lnTo>
                <a:lnTo>
                  <a:pt x="1513001" y="324417"/>
                </a:lnTo>
                <a:lnTo>
                  <a:pt x="1513001" y="372734"/>
                </a:lnTo>
                <a:lnTo>
                  <a:pt x="1513001" y="408691"/>
                </a:lnTo>
                <a:lnTo>
                  <a:pt x="1513001" y="456527"/>
                </a:lnTo>
                <a:lnTo>
                  <a:pt x="1513001" y="504845"/>
                </a:lnTo>
                <a:lnTo>
                  <a:pt x="1513001" y="540802"/>
                </a:lnTo>
                <a:lnTo>
                  <a:pt x="1513001" y="589119"/>
                </a:lnTo>
                <a:lnTo>
                  <a:pt x="1513001" y="637116"/>
                </a:lnTo>
                <a:lnTo>
                  <a:pt x="1513001" y="685048"/>
                </a:lnTo>
                <a:lnTo>
                  <a:pt x="1513001" y="733365"/>
                </a:lnTo>
                <a:lnTo>
                  <a:pt x="1513001" y="793289"/>
                </a:lnTo>
                <a:lnTo>
                  <a:pt x="1513001" y="841606"/>
                </a:lnTo>
                <a:lnTo>
                  <a:pt x="1513001" y="889538"/>
                </a:lnTo>
                <a:lnTo>
                  <a:pt x="1513001" y="937471"/>
                </a:lnTo>
                <a:lnTo>
                  <a:pt x="1513001" y="985804"/>
                </a:lnTo>
                <a:lnTo>
                  <a:pt x="1513001" y="1033736"/>
                </a:lnTo>
                <a:lnTo>
                  <a:pt x="1513001" y="1081652"/>
                </a:lnTo>
                <a:lnTo>
                  <a:pt x="1513001" y="1129986"/>
                </a:lnTo>
                <a:lnTo>
                  <a:pt x="1513001" y="1177918"/>
                </a:lnTo>
                <a:lnTo>
                  <a:pt x="1513001" y="1226252"/>
                </a:lnTo>
                <a:lnTo>
                  <a:pt x="1513001" y="1274168"/>
                </a:lnTo>
                <a:lnTo>
                  <a:pt x="1524867" y="1310125"/>
                </a:lnTo>
                <a:lnTo>
                  <a:pt x="1524867" y="1358458"/>
                </a:lnTo>
                <a:lnTo>
                  <a:pt x="1524867" y="1394400"/>
                </a:lnTo>
                <a:lnTo>
                  <a:pt x="1524867" y="1430341"/>
                </a:lnTo>
                <a:lnTo>
                  <a:pt x="1524867" y="1466298"/>
                </a:lnTo>
                <a:lnTo>
                  <a:pt x="1524867" y="1502640"/>
                </a:lnTo>
                <a:lnTo>
                  <a:pt x="1524867" y="1538581"/>
                </a:lnTo>
                <a:lnTo>
                  <a:pt x="1524867" y="1562548"/>
                </a:lnTo>
                <a:lnTo>
                  <a:pt x="1524867" y="1598890"/>
                </a:lnTo>
                <a:lnTo>
                  <a:pt x="1524867" y="1622856"/>
                </a:lnTo>
                <a:lnTo>
                  <a:pt x="1524867" y="1646822"/>
                </a:lnTo>
                <a:lnTo>
                  <a:pt x="1524867" y="1658813"/>
                </a:lnTo>
                <a:lnTo>
                  <a:pt x="1524867" y="1682779"/>
                </a:lnTo>
                <a:lnTo>
                  <a:pt x="1524867" y="1694754"/>
                </a:lnTo>
                <a:lnTo>
                  <a:pt x="1524867" y="1706745"/>
                </a:lnTo>
                <a:lnTo>
                  <a:pt x="1524867" y="1718721"/>
                </a:lnTo>
                <a:lnTo>
                  <a:pt x="1524867" y="1706745"/>
                </a:lnTo>
                <a:lnTo>
                  <a:pt x="1524867" y="1694754"/>
                </a:lnTo>
                <a:lnTo>
                  <a:pt x="1524867" y="1682779"/>
                </a:lnTo>
                <a:lnTo>
                  <a:pt x="1536893" y="1670788"/>
                </a:lnTo>
                <a:lnTo>
                  <a:pt x="1536893" y="1646822"/>
                </a:lnTo>
                <a:lnTo>
                  <a:pt x="1536893" y="1634847"/>
                </a:lnTo>
                <a:lnTo>
                  <a:pt x="1536893" y="1610881"/>
                </a:lnTo>
                <a:lnTo>
                  <a:pt x="1536893" y="1586514"/>
                </a:lnTo>
                <a:lnTo>
                  <a:pt x="1536893" y="1550573"/>
                </a:lnTo>
                <a:lnTo>
                  <a:pt x="1536893" y="1526606"/>
                </a:lnTo>
                <a:lnTo>
                  <a:pt x="1536893" y="1490649"/>
                </a:lnTo>
                <a:lnTo>
                  <a:pt x="1536893" y="1454307"/>
                </a:lnTo>
                <a:lnTo>
                  <a:pt x="1536893" y="1418366"/>
                </a:lnTo>
                <a:lnTo>
                  <a:pt x="1536893" y="1370434"/>
                </a:lnTo>
                <a:lnTo>
                  <a:pt x="1536893" y="1334091"/>
                </a:lnTo>
                <a:lnTo>
                  <a:pt x="1536893" y="1286159"/>
                </a:lnTo>
                <a:lnTo>
                  <a:pt x="1536893" y="1250218"/>
                </a:lnTo>
                <a:lnTo>
                  <a:pt x="1536893" y="1201884"/>
                </a:lnTo>
                <a:lnTo>
                  <a:pt x="1536893" y="1153952"/>
                </a:lnTo>
                <a:lnTo>
                  <a:pt x="1536893" y="1106020"/>
                </a:lnTo>
                <a:lnTo>
                  <a:pt x="1536893" y="1057686"/>
                </a:lnTo>
                <a:lnTo>
                  <a:pt x="1536893" y="1009770"/>
                </a:lnTo>
                <a:lnTo>
                  <a:pt x="1536893" y="949446"/>
                </a:lnTo>
                <a:lnTo>
                  <a:pt x="1536893" y="901529"/>
                </a:lnTo>
                <a:lnTo>
                  <a:pt x="1536893" y="853597"/>
                </a:lnTo>
                <a:lnTo>
                  <a:pt x="1536893" y="805264"/>
                </a:lnTo>
                <a:lnTo>
                  <a:pt x="1549240" y="757332"/>
                </a:lnTo>
                <a:lnTo>
                  <a:pt x="1549240" y="697023"/>
                </a:lnTo>
                <a:lnTo>
                  <a:pt x="1549240" y="649091"/>
                </a:lnTo>
                <a:lnTo>
                  <a:pt x="1549240" y="601159"/>
                </a:lnTo>
                <a:lnTo>
                  <a:pt x="1549240" y="552841"/>
                </a:lnTo>
                <a:lnTo>
                  <a:pt x="1549240" y="504845"/>
                </a:lnTo>
                <a:lnTo>
                  <a:pt x="1549240" y="456527"/>
                </a:lnTo>
                <a:lnTo>
                  <a:pt x="1549240" y="420570"/>
                </a:lnTo>
                <a:lnTo>
                  <a:pt x="1549240" y="372734"/>
                </a:lnTo>
                <a:lnTo>
                  <a:pt x="1549240" y="336777"/>
                </a:lnTo>
                <a:lnTo>
                  <a:pt x="1549240" y="288460"/>
                </a:lnTo>
                <a:lnTo>
                  <a:pt x="1549240" y="252502"/>
                </a:lnTo>
                <a:lnTo>
                  <a:pt x="1549240" y="216545"/>
                </a:lnTo>
                <a:lnTo>
                  <a:pt x="1549240" y="192146"/>
                </a:lnTo>
                <a:lnTo>
                  <a:pt x="1549240" y="156188"/>
                </a:lnTo>
                <a:lnTo>
                  <a:pt x="1549240" y="132271"/>
                </a:lnTo>
                <a:lnTo>
                  <a:pt x="1549240" y="108353"/>
                </a:lnTo>
                <a:lnTo>
                  <a:pt x="1549240" y="84274"/>
                </a:lnTo>
                <a:lnTo>
                  <a:pt x="1549240" y="60035"/>
                </a:lnTo>
                <a:lnTo>
                  <a:pt x="1549240" y="35957"/>
                </a:lnTo>
                <a:lnTo>
                  <a:pt x="1549240" y="24078"/>
                </a:lnTo>
                <a:lnTo>
                  <a:pt x="1549240" y="12039"/>
                </a:lnTo>
                <a:lnTo>
                  <a:pt x="1561266" y="0"/>
                </a:lnTo>
                <a:lnTo>
                  <a:pt x="1561266" y="12039"/>
                </a:lnTo>
                <a:lnTo>
                  <a:pt x="1561266" y="24078"/>
                </a:lnTo>
                <a:lnTo>
                  <a:pt x="1561266" y="35957"/>
                </a:lnTo>
                <a:lnTo>
                  <a:pt x="1561266" y="47996"/>
                </a:lnTo>
                <a:lnTo>
                  <a:pt x="1561266" y="71914"/>
                </a:lnTo>
                <a:lnTo>
                  <a:pt x="1561266" y="96313"/>
                </a:lnTo>
                <a:lnTo>
                  <a:pt x="1561266" y="120231"/>
                </a:lnTo>
                <a:lnTo>
                  <a:pt x="1561266" y="144310"/>
                </a:lnTo>
                <a:lnTo>
                  <a:pt x="1561266" y="168228"/>
                </a:lnTo>
                <a:lnTo>
                  <a:pt x="1561266" y="204185"/>
                </a:lnTo>
                <a:lnTo>
                  <a:pt x="1561266" y="240463"/>
                </a:lnTo>
                <a:lnTo>
                  <a:pt x="1561266" y="276420"/>
                </a:lnTo>
                <a:lnTo>
                  <a:pt x="1561266" y="312377"/>
                </a:lnTo>
                <a:lnTo>
                  <a:pt x="1561266" y="360695"/>
                </a:lnTo>
                <a:lnTo>
                  <a:pt x="1561266" y="396652"/>
                </a:lnTo>
                <a:lnTo>
                  <a:pt x="1561266" y="444649"/>
                </a:lnTo>
                <a:lnTo>
                  <a:pt x="1561266" y="492966"/>
                </a:lnTo>
                <a:lnTo>
                  <a:pt x="1561266" y="540802"/>
                </a:lnTo>
                <a:lnTo>
                  <a:pt x="1561266" y="589119"/>
                </a:lnTo>
                <a:lnTo>
                  <a:pt x="1573292" y="637116"/>
                </a:lnTo>
                <a:lnTo>
                  <a:pt x="1573292" y="685048"/>
                </a:lnTo>
                <a:lnTo>
                  <a:pt x="1573292" y="733365"/>
                </a:lnTo>
                <a:lnTo>
                  <a:pt x="1573292" y="793289"/>
                </a:lnTo>
                <a:lnTo>
                  <a:pt x="1573292" y="841606"/>
                </a:lnTo>
                <a:lnTo>
                  <a:pt x="1573292" y="889538"/>
                </a:lnTo>
                <a:lnTo>
                  <a:pt x="1573292" y="937471"/>
                </a:lnTo>
                <a:lnTo>
                  <a:pt x="1573292" y="997779"/>
                </a:lnTo>
                <a:lnTo>
                  <a:pt x="1573292" y="1045711"/>
                </a:lnTo>
                <a:lnTo>
                  <a:pt x="1573292" y="1094045"/>
                </a:lnTo>
                <a:lnTo>
                  <a:pt x="1573292" y="1141977"/>
                </a:lnTo>
                <a:lnTo>
                  <a:pt x="1573292" y="1189893"/>
                </a:lnTo>
                <a:lnTo>
                  <a:pt x="1573292" y="1238227"/>
                </a:lnTo>
                <a:lnTo>
                  <a:pt x="1573292" y="1286159"/>
                </a:lnTo>
                <a:lnTo>
                  <a:pt x="1573292" y="1334091"/>
                </a:lnTo>
                <a:lnTo>
                  <a:pt x="1573292" y="1370434"/>
                </a:lnTo>
                <a:lnTo>
                  <a:pt x="1573292" y="1418366"/>
                </a:lnTo>
                <a:lnTo>
                  <a:pt x="1573292" y="1454307"/>
                </a:lnTo>
                <a:lnTo>
                  <a:pt x="1573292" y="1490649"/>
                </a:lnTo>
                <a:lnTo>
                  <a:pt x="1573292" y="1526606"/>
                </a:lnTo>
                <a:lnTo>
                  <a:pt x="1573292" y="1550573"/>
                </a:lnTo>
                <a:lnTo>
                  <a:pt x="1573292" y="1586514"/>
                </a:lnTo>
                <a:lnTo>
                  <a:pt x="1573292" y="1610881"/>
                </a:lnTo>
                <a:lnTo>
                  <a:pt x="1585318" y="1634847"/>
                </a:lnTo>
                <a:lnTo>
                  <a:pt x="1585318" y="1658813"/>
                </a:lnTo>
                <a:lnTo>
                  <a:pt x="1585318" y="1670788"/>
                </a:lnTo>
                <a:lnTo>
                  <a:pt x="1585318" y="1694754"/>
                </a:lnTo>
                <a:lnTo>
                  <a:pt x="1585318" y="1706745"/>
                </a:lnTo>
                <a:lnTo>
                  <a:pt x="1585318" y="1718721"/>
                </a:lnTo>
                <a:lnTo>
                  <a:pt x="1585318" y="1706745"/>
                </a:lnTo>
                <a:lnTo>
                  <a:pt x="1585318" y="1694754"/>
                </a:lnTo>
                <a:lnTo>
                  <a:pt x="1585318" y="1682779"/>
                </a:lnTo>
                <a:lnTo>
                  <a:pt x="1585318" y="1670788"/>
                </a:lnTo>
                <a:lnTo>
                  <a:pt x="1585318" y="1646822"/>
                </a:lnTo>
                <a:lnTo>
                  <a:pt x="1585318" y="1622856"/>
                </a:lnTo>
                <a:lnTo>
                  <a:pt x="1585318" y="1598890"/>
                </a:lnTo>
                <a:lnTo>
                  <a:pt x="1585318" y="1574539"/>
                </a:lnTo>
                <a:lnTo>
                  <a:pt x="1585318" y="1538581"/>
                </a:lnTo>
                <a:lnTo>
                  <a:pt x="1585318" y="1514615"/>
                </a:lnTo>
                <a:lnTo>
                  <a:pt x="1585318" y="1478674"/>
                </a:lnTo>
                <a:lnTo>
                  <a:pt x="1585318" y="1430341"/>
                </a:lnTo>
                <a:lnTo>
                  <a:pt x="1585318" y="1394400"/>
                </a:lnTo>
                <a:lnTo>
                  <a:pt x="1585318" y="1358458"/>
                </a:lnTo>
                <a:lnTo>
                  <a:pt x="1597184" y="1310125"/>
                </a:lnTo>
                <a:lnTo>
                  <a:pt x="1597184" y="1262193"/>
                </a:lnTo>
                <a:lnTo>
                  <a:pt x="1597184" y="1213859"/>
                </a:lnTo>
                <a:lnTo>
                  <a:pt x="1597184" y="1165927"/>
                </a:lnTo>
                <a:lnTo>
                  <a:pt x="1597184" y="1118011"/>
                </a:lnTo>
                <a:lnTo>
                  <a:pt x="1597184" y="1069677"/>
                </a:lnTo>
                <a:lnTo>
                  <a:pt x="1597184" y="1021745"/>
                </a:lnTo>
                <a:lnTo>
                  <a:pt x="1597184" y="961437"/>
                </a:lnTo>
                <a:lnTo>
                  <a:pt x="1597184" y="913504"/>
                </a:lnTo>
                <a:lnTo>
                  <a:pt x="1597184" y="853597"/>
                </a:lnTo>
                <a:lnTo>
                  <a:pt x="1597184" y="805264"/>
                </a:lnTo>
                <a:lnTo>
                  <a:pt x="1597184" y="757332"/>
                </a:lnTo>
                <a:lnTo>
                  <a:pt x="1597184" y="697023"/>
                </a:lnTo>
                <a:lnTo>
                  <a:pt x="1597184" y="649091"/>
                </a:lnTo>
                <a:lnTo>
                  <a:pt x="1597184" y="601159"/>
                </a:lnTo>
                <a:lnTo>
                  <a:pt x="1597184" y="552841"/>
                </a:lnTo>
                <a:lnTo>
                  <a:pt x="1597184" y="504845"/>
                </a:lnTo>
                <a:lnTo>
                  <a:pt x="1597184" y="456527"/>
                </a:lnTo>
                <a:lnTo>
                  <a:pt x="1597184" y="408691"/>
                </a:lnTo>
                <a:lnTo>
                  <a:pt x="1597184" y="360695"/>
                </a:lnTo>
                <a:lnTo>
                  <a:pt x="1597184" y="324417"/>
                </a:lnTo>
                <a:lnTo>
                  <a:pt x="1597184" y="276420"/>
                </a:lnTo>
                <a:lnTo>
                  <a:pt x="1597184" y="240463"/>
                </a:lnTo>
                <a:lnTo>
                  <a:pt x="1609210" y="204185"/>
                </a:lnTo>
                <a:lnTo>
                  <a:pt x="1609210" y="168228"/>
                </a:lnTo>
                <a:lnTo>
                  <a:pt x="1609210" y="144310"/>
                </a:lnTo>
                <a:lnTo>
                  <a:pt x="1609210" y="120231"/>
                </a:lnTo>
                <a:lnTo>
                  <a:pt x="1609210" y="84274"/>
                </a:lnTo>
                <a:lnTo>
                  <a:pt x="1609210" y="71914"/>
                </a:lnTo>
                <a:lnTo>
                  <a:pt x="1609210" y="47996"/>
                </a:lnTo>
                <a:lnTo>
                  <a:pt x="1609210" y="35957"/>
                </a:lnTo>
                <a:lnTo>
                  <a:pt x="1609210" y="24078"/>
                </a:lnTo>
                <a:lnTo>
                  <a:pt x="1609210" y="12039"/>
                </a:lnTo>
                <a:lnTo>
                  <a:pt x="1609210" y="0"/>
                </a:lnTo>
                <a:lnTo>
                  <a:pt x="1609210" y="12039"/>
                </a:lnTo>
                <a:lnTo>
                  <a:pt x="1609210" y="24078"/>
                </a:lnTo>
                <a:lnTo>
                  <a:pt x="1609210" y="35957"/>
                </a:lnTo>
                <a:lnTo>
                  <a:pt x="1609210" y="47996"/>
                </a:lnTo>
                <a:lnTo>
                  <a:pt x="1609210" y="71914"/>
                </a:lnTo>
                <a:lnTo>
                  <a:pt x="1609210" y="96313"/>
                </a:lnTo>
                <a:lnTo>
                  <a:pt x="1609210" y="120231"/>
                </a:lnTo>
                <a:lnTo>
                  <a:pt x="1609210" y="144310"/>
                </a:lnTo>
                <a:lnTo>
                  <a:pt x="1609210" y="180106"/>
                </a:lnTo>
                <a:lnTo>
                  <a:pt x="1621236" y="216545"/>
                </a:lnTo>
                <a:lnTo>
                  <a:pt x="1621236" y="252502"/>
                </a:lnTo>
                <a:lnTo>
                  <a:pt x="1621236" y="288460"/>
                </a:lnTo>
                <a:lnTo>
                  <a:pt x="1621236" y="324417"/>
                </a:lnTo>
                <a:lnTo>
                  <a:pt x="1621236" y="372734"/>
                </a:lnTo>
                <a:lnTo>
                  <a:pt x="1621236" y="408691"/>
                </a:lnTo>
                <a:lnTo>
                  <a:pt x="1621236" y="456527"/>
                </a:lnTo>
                <a:lnTo>
                  <a:pt x="1621236" y="504845"/>
                </a:lnTo>
                <a:lnTo>
                  <a:pt x="1621236" y="564880"/>
                </a:lnTo>
                <a:lnTo>
                  <a:pt x="1621236" y="613198"/>
                </a:lnTo>
                <a:lnTo>
                  <a:pt x="1621236" y="661082"/>
                </a:lnTo>
                <a:lnTo>
                  <a:pt x="1621236" y="709014"/>
                </a:lnTo>
                <a:lnTo>
                  <a:pt x="1621236" y="769323"/>
                </a:lnTo>
                <a:lnTo>
                  <a:pt x="1621236" y="817255"/>
                </a:lnTo>
                <a:lnTo>
                  <a:pt x="1621236" y="877563"/>
                </a:lnTo>
                <a:lnTo>
                  <a:pt x="1621236" y="925496"/>
                </a:lnTo>
                <a:lnTo>
                  <a:pt x="1621236" y="985804"/>
                </a:lnTo>
                <a:lnTo>
                  <a:pt x="1621236" y="1033736"/>
                </a:lnTo>
                <a:lnTo>
                  <a:pt x="1621236" y="1081652"/>
                </a:lnTo>
                <a:lnTo>
                  <a:pt x="1621236" y="1141977"/>
                </a:lnTo>
                <a:lnTo>
                  <a:pt x="1621236" y="1189893"/>
                </a:lnTo>
                <a:lnTo>
                  <a:pt x="1621236" y="1238227"/>
                </a:lnTo>
                <a:lnTo>
                  <a:pt x="1621236" y="1286159"/>
                </a:lnTo>
                <a:lnTo>
                  <a:pt x="1633262" y="1334091"/>
                </a:lnTo>
                <a:lnTo>
                  <a:pt x="1633262" y="1370434"/>
                </a:lnTo>
                <a:lnTo>
                  <a:pt x="1633262" y="1418366"/>
                </a:lnTo>
                <a:lnTo>
                  <a:pt x="1633262" y="1454307"/>
                </a:lnTo>
                <a:lnTo>
                  <a:pt x="1633262" y="1490649"/>
                </a:lnTo>
                <a:lnTo>
                  <a:pt x="1633262" y="1526606"/>
                </a:lnTo>
                <a:lnTo>
                  <a:pt x="1633262" y="1562548"/>
                </a:lnTo>
                <a:lnTo>
                  <a:pt x="1633262" y="1586514"/>
                </a:lnTo>
                <a:lnTo>
                  <a:pt x="1633262" y="1622856"/>
                </a:lnTo>
                <a:lnTo>
                  <a:pt x="1633262" y="1646822"/>
                </a:lnTo>
                <a:lnTo>
                  <a:pt x="1633262" y="1658813"/>
                </a:lnTo>
                <a:lnTo>
                  <a:pt x="1633262" y="1682779"/>
                </a:lnTo>
                <a:lnTo>
                  <a:pt x="1633262" y="1694754"/>
                </a:lnTo>
                <a:lnTo>
                  <a:pt x="1633262" y="1706745"/>
                </a:lnTo>
                <a:lnTo>
                  <a:pt x="1633262" y="1718721"/>
                </a:lnTo>
                <a:lnTo>
                  <a:pt x="1633262" y="1706745"/>
                </a:lnTo>
                <a:lnTo>
                  <a:pt x="1633262" y="1694754"/>
                </a:lnTo>
                <a:lnTo>
                  <a:pt x="1633262" y="1670788"/>
                </a:lnTo>
                <a:lnTo>
                  <a:pt x="1633262" y="1658813"/>
                </a:lnTo>
                <a:lnTo>
                  <a:pt x="1645128" y="1634847"/>
                </a:lnTo>
                <a:lnTo>
                  <a:pt x="1645128" y="1610881"/>
                </a:lnTo>
                <a:lnTo>
                  <a:pt x="1645128" y="1574539"/>
                </a:lnTo>
                <a:lnTo>
                  <a:pt x="1645128" y="1550573"/>
                </a:lnTo>
                <a:lnTo>
                  <a:pt x="1645128" y="1514615"/>
                </a:lnTo>
                <a:lnTo>
                  <a:pt x="1645128" y="1478674"/>
                </a:lnTo>
                <a:lnTo>
                  <a:pt x="1645128" y="1442332"/>
                </a:lnTo>
                <a:lnTo>
                  <a:pt x="1645128" y="1394400"/>
                </a:lnTo>
                <a:lnTo>
                  <a:pt x="1645128" y="1358458"/>
                </a:lnTo>
                <a:lnTo>
                  <a:pt x="1645128" y="1310125"/>
                </a:lnTo>
                <a:lnTo>
                  <a:pt x="1645128" y="1262193"/>
                </a:lnTo>
                <a:lnTo>
                  <a:pt x="1645128" y="1213859"/>
                </a:lnTo>
                <a:lnTo>
                  <a:pt x="1645128" y="1165927"/>
                </a:lnTo>
                <a:lnTo>
                  <a:pt x="1645128" y="1106020"/>
                </a:lnTo>
                <a:lnTo>
                  <a:pt x="1645128" y="1057686"/>
                </a:lnTo>
                <a:lnTo>
                  <a:pt x="1645128" y="1009770"/>
                </a:lnTo>
                <a:lnTo>
                  <a:pt x="1645128" y="949446"/>
                </a:lnTo>
                <a:lnTo>
                  <a:pt x="1645128" y="889538"/>
                </a:lnTo>
                <a:lnTo>
                  <a:pt x="1645128" y="841606"/>
                </a:lnTo>
                <a:lnTo>
                  <a:pt x="1645128" y="781298"/>
                </a:lnTo>
                <a:lnTo>
                  <a:pt x="1645128" y="733365"/>
                </a:lnTo>
                <a:lnTo>
                  <a:pt x="1645128" y="673057"/>
                </a:lnTo>
                <a:lnTo>
                  <a:pt x="1645128" y="625125"/>
                </a:lnTo>
                <a:lnTo>
                  <a:pt x="1657154" y="576759"/>
                </a:lnTo>
                <a:lnTo>
                  <a:pt x="1657154" y="528923"/>
                </a:lnTo>
                <a:lnTo>
                  <a:pt x="1657154" y="468888"/>
                </a:lnTo>
                <a:lnTo>
                  <a:pt x="1657154" y="420570"/>
                </a:lnTo>
                <a:lnTo>
                  <a:pt x="1657154" y="384613"/>
                </a:lnTo>
                <a:lnTo>
                  <a:pt x="1657154" y="336777"/>
                </a:lnTo>
                <a:lnTo>
                  <a:pt x="1657154" y="288460"/>
                </a:lnTo>
                <a:lnTo>
                  <a:pt x="1657154" y="252502"/>
                </a:lnTo>
                <a:lnTo>
                  <a:pt x="1657154" y="216545"/>
                </a:lnTo>
                <a:lnTo>
                  <a:pt x="1657154" y="180106"/>
                </a:lnTo>
                <a:lnTo>
                  <a:pt x="1657154" y="144310"/>
                </a:lnTo>
                <a:lnTo>
                  <a:pt x="1657154" y="120231"/>
                </a:lnTo>
                <a:lnTo>
                  <a:pt x="1657154" y="96313"/>
                </a:lnTo>
                <a:lnTo>
                  <a:pt x="1657154" y="71914"/>
                </a:lnTo>
                <a:lnTo>
                  <a:pt x="1657154" y="47996"/>
                </a:lnTo>
                <a:lnTo>
                  <a:pt x="1657154" y="35957"/>
                </a:lnTo>
                <a:lnTo>
                  <a:pt x="1657154" y="24078"/>
                </a:lnTo>
                <a:lnTo>
                  <a:pt x="1657154" y="12039"/>
                </a:lnTo>
                <a:lnTo>
                  <a:pt x="1657154" y="0"/>
                </a:lnTo>
                <a:lnTo>
                  <a:pt x="1657154" y="12039"/>
                </a:lnTo>
                <a:lnTo>
                  <a:pt x="1669181" y="24078"/>
                </a:lnTo>
                <a:lnTo>
                  <a:pt x="1669181" y="35957"/>
                </a:lnTo>
                <a:lnTo>
                  <a:pt x="1669181" y="60035"/>
                </a:lnTo>
                <a:lnTo>
                  <a:pt x="1669181" y="71914"/>
                </a:lnTo>
                <a:lnTo>
                  <a:pt x="1669181" y="96313"/>
                </a:lnTo>
                <a:lnTo>
                  <a:pt x="1669181" y="132271"/>
                </a:lnTo>
                <a:lnTo>
                  <a:pt x="1669181" y="156188"/>
                </a:lnTo>
                <a:lnTo>
                  <a:pt x="1669181" y="192146"/>
                </a:lnTo>
                <a:lnTo>
                  <a:pt x="1669181" y="228584"/>
                </a:lnTo>
                <a:lnTo>
                  <a:pt x="1669181" y="264542"/>
                </a:lnTo>
                <a:lnTo>
                  <a:pt x="1669181" y="312377"/>
                </a:lnTo>
                <a:lnTo>
                  <a:pt x="1669181" y="348816"/>
                </a:lnTo>
                <a:lnTo>
                  <a:pt x="1669181" y="396652"/>
                </a:lnTo>
                <a:lnTo>
                  <a:pt x="1669181" y="444649"/>
                </a:lnTo>
                <a:lnTo>
                  <a:pt x="1669181" y="492966"/>
                </a:lnTo>
                <a:lnTo>
                  <a:pt x="1669181" y="540802"/>
                </a:lnTo>
                <a:lnTo>
                  <a:pt x="1669181" y="601159"/>
                </a:lnTo>
                <a:lnTo>
                  <a:pt x="1669181" y="649091"/>
                </a:lnTo>
                <a:lnTo>
                  <a:pt x="1669181" y="709014"/>
                </a:lnTo>
                <a:lnTo>
                  <a:pt x="1669181" y="757332"/>
                </a:lnTo>
                <a:lnTo>
                  <a:pt x="1669181" y="817255"/>
                </a:lnTo>
                <a:lnTo>
                  <a:pt x="1669181" y="865572"/>
                </a:lnTo>
                <a:lnTo>
                  <a:pt x="1669181" y="925496"/>
                </a:lnTo>
                <a:lnTo>
                  <a:pt x="1681207" y="973813"/>
                </a:lnTo>
                <a:lnTo>
                  <a:pt x="1681207" y="1033736"/>
                </a:lnTo>
                <a:lnTo>
                  <a:pt x="1681207" y="1094045"/>
                </a:lnTo>
                <a:lnTo>
                  <a:pt x="1681207" y="1141977"/>
                </a:lnTo>
                <a:lnTo>
                  <a:pt x="1681207" y="1189893"/>
                </a:lnTo>
                <a:lnTo>
                  <a:pt x="1681207" y="1238227"/>
                </a:lnTo>
                <a:lnTo>
                  <a:pt x="1681207" y="1286159"/>
                </a:lnTo>
                <a:lnTo>
                  <a:pt x="1681207" y="1334091"/>
                </a:lnTo>
                <a:lnTo>
                  <a:pt x="1681207" y="1382409"/>
                </a:lnTo>
                <a:lnTo>
                  <a:pt x="1681207" y="1430341"/>
                </a:lnTo>
                <a:lnTo>
                  <a:pt x="1681207" y="1466298"/>
                </a:lnTo>
                <a:lnTo>
                  <a:pt x="1681207" y="1502640"/>
                </a:lnTo>
                <a:lnTo>
                  <a:pt x="1681207" y="1538581"/>
                </a:lnTo>
                <a:lnTo>
                  <a:pt x="1681207" y="1574539"/>
                </a:lnTo>
                <a:lnTo>
                  <a:pt x="1681207" y="1598890"/>
                </a:lnTo>
                <a:lnTo>
                  <a:pt x="1681207" y="1634847"/>
                </a:lnTo>
                <a:lnTo>
                  <a:pt x="1681207" y="1646822"/>
                </a:lnTo>
                <a:lnTo>
                  <a:pt x="1681207" y="1670788"/>
                </a:lnTo>
                <a:lnTo>
                  <a:pt x="1681207" y="1682779"/>
                </a:lnTo>
                <a:lnTo>
                  <a:pt x="1681207" y="1706745"/>
                </a:lnTo>
                <a:lnTo>
                  <a:pt x="1693072" y="1718721"/>
                </a:lnTo>
                <a:lnTo>
                  <a:pt x="1693072" y="1706745"/>
                </a:lnTo>
                <a:lnTo>
                  <a:pt x="1693072" y="1694754"/>
                </a:lnTo>
                <a:lnTo>
                  <a:pt x="1693072" y="1670788"/>
                </a:lnTo>
                <a:lnTo>
                  <a:pt x="1693072" y="1658813"/>
                </a:lnTo>
                <a:lnTo>
                  <a:pt x="1693072" y="1634847"/>
                </a:lnTo>
                <a:lnTo>
                  <a:pt x="1693072" y="1610881"/>
                </a:lnTo>
                <a:lnTo>
                  <a:pt x="1693072" y="1574539"/>
                </a:lnTo>
                <a:lnTo>
                  <a:pt x="1693072" y="1550573"/>
                </a:lnTo>
                <a:lnTo>
                  <a:pt x="1693072" y="1514615"/>
                </a:lnTo>
                <a:lnTo>
                  <a:pt x="1693072" y="1478674"/>
                </a:lnTo>
                <a:lnTo>
                  <a:pt x="1693072" y="1430341"/>
                </a:lnTo>
                <a:lnTo>
                  <a:pt x="1693072" y="1394400"/>
                </a:lnTo>
                <a:lnTo>
                  <a:pt x="1693072" y="1346467"/>
                </a:lnTo>
                <a:lnTo>
                  <a:pt x="1693072" y="1298134"/>
                </a:lnTo>
                <a:lnTo>
                  <a:pt x="1693072" y="1250218"/>
                </a:lnTo>
                <a:lnTo>
                  <a:pt x="1693072" y="1201884"/>
                </a:lnTo>
                <a:lnTo>
                  <a:pt x="1693072" y="1153952"/>
                </a:lnTo>
                <a:lnTo>
                  <a:pt x="1693072" y="1094045"/>
                </a:lnTo>
                <a:lnTo>
                  <a:pt x="1693072" y="1045711"/>
                </a:lnTo>
                <a:lnTo>
                  <a:pt x="1693072" y="985804"/>
                </a:lnTo>
                <a:lnTo>
                  <a:pt x="1693072" y="925496"/>
                </a:lnTo>
                <a:lnTo>
                  <a:pt x="1705099" y="877563"/>
                </a:lnTo>
                <a:lnTo>
                  <a:pt x="1705099" y="817255"/>
                </a:lnTo>
                <a:lnTo>
                  <a:pt x="1705099" y="757332"/>
                </a:lnTo>
                <a:lnTo>
                  <a:pt x="1705099" y="709014"/>
                </a:lnTo>
                <a:lnTo>
                  <a:pt x="1705099" y="649091"/>
                </a:lnTo>
                <a:lnTo>
                  <a:pt x="1705099" y="601159"/>
                </a:lnTo>
                <a:lnTo>
                  <a:pt x="1705099" y="540802"/>
                </a:lnTo>
                <a:lnTo>
                  <a:pt x="1705099" y="492966"/>
                </a:lnTo>
                <a:lnTo>
                  <a:pt x="1705099" y="444649"/>
                </a:lnTo>
                <a:lnTo>
                  <a:pt x="1705099" y="396652"/>
                </a:lnTo>
                <a:lnTo>
                  <a:pt x="1705099" y="348816"/>
                </a:lnTo>
                <a:lnTo>
                  <a:pt x="1705099" y="300338"/>
                </a:lnTo>
                <a:lnTo>
                  <a:pt x="1705099" y="264542"/>
                </a:lnTo>
                <a:lnTo>
                  <a:pt x="1705099" y="216545"/>
                </a:lnTo>
                <a:lnTo>
                  <a:pt x="1705099" y="180106"/>
                </a:lnTo>
                <a:lnTo>
                  <a:pt x="1705099" y="156188"/>
                </a:lnTo>
                <a:lnTo>
                  <a:pt x="1705099" y="120231"/>
                </a:lnTo>
                <a:lnTo>
                  <a:pt x="1705099" y="96313"/>
                </a:lnTo>
                <a:lnTo>
                  <a:pt x="1705099" y="71914"/>
                </a:lnTo>
                <a:lnTo>
                  <a:pt x="1705099" y="47996"/>
                </a:lnTo>
                <a:lnTo>
                  <a:pt x="1705099" y="35957"/>
                </a:lnTo>
                <a:lnTo>
                  <a:pt x="1705099" y="24078"/>
                </a:lnTo>
                <a:lnTo>
                  <a:pt x="1705099" y="12039"/>
                </a:lnTo>
                <a:lnTo>
                  <a:pt x="1717125" y="0"/>
                </a:lnTo>
                <a:lnTo>
                  <a:pt x="1717125" y="12039"/>
                </a:lnTo>
                <a:lnTo>
                  <a:pt x="1717125" y="24078"/>
                </a:lnTo>
                <a:lnTo>
                  <a:pt x="1717125" y="47996"/>
                </a:lnTo>
                <a:lnTo>
                  <a:pt x="1717125" y="60035"/>
                </a:lnTo>
                <a:lnTo>
                  <a:pt x="1717125" y="84274"/>
                </a:lnTo>
                <a:lnTo>
                  <a:pt x="1717125" y="108353"/>
                </a:lnTo>
                <a:lnTo>
                  <a:pt x="1717125" y="144310"/>
                </a:lnTo>
                <a:lnTo>
                  <a:pt x="1717125" y="168228"/>
                </a:lnTo>
                <a:lnTo>
                  <a:pt x="1717125" y="204185"/>
                </a:lnTo>
                <a:lnTo>
                  <a:pt x="1717125" y="252502"/>
                </a:lnTo>
                <a:lnTo>
                  <a:pt x="1717125" y="288460"/>
                </a:lnTo>
                <a:lnTo>
                  <a:pt x="1717125" y="336777"/>
                </a:lnTo>
                <a:lnTo>
                  <a:pt x="1717125" y="384613"/>
                </a:lnTo>
                <a:lnTo>
                  <a:pt x="1717125" y="432609"/>
                </a:lnTo>
                <a:lnTo>
                  <a:pt x="1717125" y="480927"/>
                </a:lnTo>
                <a:lnTo>
                  <a:pt x="1717125" y="528923"/>
                </a:lnTo>
                <a:lnTo>
                  <a:pt x="1717125" y="576759"/>
                </a:lnTo>
                <a:lnTo>
                  <a:pt x="1717125" y="637116"/>
                </a:lnTo>
                <a:lnTo>
                  <a:pt x="1717125" y="697023"/>
                </a:lnTo>
                <a:lnTo>
                  <a:pt x="1717125" y="745356"/>
                </a:lnTo>
                <a:lnTo>
                  <a:pt x="1729151" y="805264"/>
                </a:lnTo>
                <a:lnTo>
                  <a:pt x="1729151" y="865572"/>
                </a:lnTo>
                <a:lnTo>
                  <a:pt x="1729151" y="913504"/>
                </a:lnTo>
                <a:lnTo>
                  <a:pt x="1729151" y="973813"/>
                </a:lnTo>
                <a:lnTo>
                  <a:pt x="1729151" y="1033736"/>
                </a:lnTo>
                <a:lnTo>
                  <a:pt x="1729151" y="1081652"/>
                </a:lnTo>
                <a:lnTo>
                  <a:pt x="1729151" y="1141977"/>
                </a:lnTo>
                <a:lnTo>
                  <a:pt x="1729151" y="1189893"/>
                </a:lnTo>
                <a:lnTo>
                  <a:pt x="1729151" y="1250218"/>
                </a:lnTo>
                <a:lnTo>
                  <a:pt x="1729151" y="1298134"/>
                </a:lnTo>
                <a:lnTo>
                  <a:pt x="1729151" y="1346467"/>
                </a:lnTo>
                <a:lnTo>
                  <a:pt x="1729151" y="1394400"/>
                </a:lnTo>
                <a:lnTo>
                  <a:pt x="1729151" y="1430341"/>
                </a:lnTo>
                <a:lnTo>
                  <a:pt x="1729151" y="1478674"/>
                </a:lnTo>
                <a:lnTo>
                  <a:pt x="1729151" y="1514615"/>
                </a:lnTo>
                <a:lnTo>
                  <a:pt x="1729151" y="1550573"/>
                </a:lnTo>
                <a:lnTo>
                  <a:pt x="1729151" y="1586514"/>
                </a:lnTo>
                <a:lnTo>
                  <a:pt x="1729151" y="1610881"/>
                </a:lnTo>
                <a:lnTo>
                  <a:pt x="1729151" y="1634847"/>
                </a:lnTo>
                <a:lnTo>
                  <a:pt x="1729151" y="1658813"/>
                </a:lnTo>
                <a:lnTo>
                  <a:pt x="1729151" y="1682779"/>
                </a:lnTo>
                <a:lnTo>
                  <a:pt x="1729151" y="1694754"/>
                </a:lnTo>
                <a:lnTo>
                  <a:pt x="1729151" y="1706745"/>
                </a:lnTo>
                <a:lnTo>
                  <a:pt x="1741177" y="1718721"/>
                </a:lnTo>
                <a:lnTo>
                  <a:pt x="1741177" y="1706745"/>
                </a:lnTo>
                <a:lnTo>
                  <a:pt x="1741177" y="1694754"/>
                </a:lnTo>
                <a:lnTo>
                  <a:pt x="1741177" y="1682779"/>
                </a:lnTo>
                <a:lnTo>
                  <a:pt x="1741177" y="1658813"/>
                </a:lnTo>
                <a:lnTo>
                  <a:pt x="1741177" y="1634847"/>
                </a:lnTo>
                <a:lnTo>
                  <a:pt x="1741177" y="1610881"/>
                </a:lnTo>
                <a:lnTo>
                  <a:pt x="1741177" y="1586514"/>
                </a:lnTo>
                <a:lnTo>
                  <a:pt x="1741177" y="1550573"/>
                </a:lnTo>
                <a:lnTo>
                  <a:pt x="1741177" y="1514615"/>
                </a:lnTo>
                <a:lnTo>
                  <a:pt x="1741177" y="1478674"/>
                </a:lnTo>
                <a:lnTo>
                  <a:pt x="1741177" y="1442332"/>
                </a:lnTo>
                <a:lnTo>
                  <a:pt x="1741177" y="1394400"/>
                </a:lnTo>
                <a:lnTo>
                  <a:pt x="1741177" y="1346467"/>
                </a:lnTo>
                <a:lnTo>
                  <a:pt x="1741177" y="1298134"/>
                </a:lnTo>
                <a:lnTo>
                  <a:pt x="1741177" y="1250218"/>
                </a:lnTo>
                <a:lnTo>
                  <a:pt x="1741177" y="1201884"/>
                </a:lnTo>
                <a:lnTo>
                  <a:pt x="1741177" y="1141977"/>
                </a:lnTo>
                <a:lnTo>
                  <a:pt x="1741177" y="1081652"/>
                </a:lnTo>
                <a:lnTo>
                  <a:pt x="1741177" y="1033736"/>
                </a:lnTo>
                <a:lnTo>
                  <a:pt x="1753043" y="973813"/>
                </a:lnTo>
                <a:lnTo>
                  <a:pt x="1753043" y="913504"/>
                </a:lnTo>
                <a:lnTo>
                  <a:pt x="1753043" y="853597"/>
                </a:lnTo>
                <a:lnTo>
                  <a:pt x="1753043" y="805264"/>
                </a:lnTo>
                <a:lnTo>
                  <a:pt x="1753043" y="745356"/>
                </a:lnTo>
                <a:lnTo>
                  <a:pt x="1753043" y="685048"/>
                </a:lnTo>
                <a:lnTo>
                  <a:pt x="1753043" y="625125"/>
                </a:lnTo>
                <a:lnTo>
                  <a:pt x="1753043" y="576759"/>
                </a:lnTo>
                <a:lnTo>
                  <a:pt x="1753043" y="516884"/>
                </a:lnTo>
                <a:lnTo>
                  <a:pt x="1753043" y="468888"/>
                </a:lnTo>
                <a:lnTo>
                  <a:pt x="1753043" y="420570"/>
                </a:lnTo>
                <a:lnTo>
                  <a:pt x="1753043" y="372734"/>
                </a:lnTo>
                <a:lnTo>
                  <a:pt x="1753043" y="324417"/>
                </a:lnTo>
                <a:lnTo>
                  <a:pt x="1753043" y="276420"/>
                </a:lnTo>
                <a:lnTo>
                  <a:pt x="1753043" y="240463"/>
                </a:lnTo>
                <a:lnTo>
                  <a:pt x="1753043" y="204185"/>
                </a:lnTo>
                <a:lnTo>
                  <a:pt x="1753043" y="168228"/>
                </a:lnTo>
                <a:lnTo>
                  <a:pt x="1753043" y="132271"/>
                </a:lnTo>
                <a:lnTo>
                  <a:pt x="1753043" y="96313"/>
                </a:lnTo>
                <a:lnTo>
                  <a:pt x="1753043" y="71914"/>
                </a:lnTo>
                <a:lnTo>
                  <a:pt x="1753043" y="47996"/>
                </a:lnTo>
                <a:lnTo>
                  <a:pt x="1753043" y="35957"/>
                </a:lnTo>
                <a:lnTo>
                  <a:pt x="1753043" y="24078"/>
                </a:lnTo>
                <a:lnTo>
                  <a:pt x="1765069" y="12039"/>
                </a:lnTo>
                <a:lnTo>
                  <a:pt x="1765069" y="0"/>
                </a:lnTo>
                <a:lnTo>
                  <a:pt x="1765069" y="12039"/>
                </a:lnTo>
                <a:lnTo>
                  <a:pt x="1765069" y="24078"/>
                </a:lnTo>
                <a:lnTo>
                  <a:pt x="1765069" y="47996"/>
                </a:lnTo>
                <a:lnTo>
                  <a:pt x="1765069" y="60035"/>
                </a:lnTo>
                <a:lnTo>
                  <a:pt x="1765069" y="84274"/>
                </a:lnTo>
                <a:lnTo>
                  <a:pt x="1765069" y="120231"/>
                </a:lnTo>
                <a:lnTo>
                  <a:pt x="1765069" y="144310"/>
                </a:lnTo>
                <a:lnTo>
                  <a:pt x="1765069" y="180106"/>
                </a:lnTo>
                <a:lnTo>
                  <a:pt x="1765069" y="216545"/>
                </a:lnTo>
                <a:lnTo>
                  <a:pt x="1765069" y="252502"/>
                </a:lnTo>
                <a:lnTo>
                  <a:pt x="1765069" y="300338"/>
                </a:lnTo>
                <a:lnTo>
                  <a:pt x="1765069" y="348816"/>
                </a:lnTo>
                <a:lnTo>
                  <a:pt x="1765069" y="396652"/>
                </a:lnTo>
                <a:lnTo>
                  <a:pt x="1765069" y="444649"/>
                </a:lnTo>
                <a:lnTo>
                  <a:pt x="1765069" y="492966"/>
                </a:lnTo>
                <a:lnTo>
                  <a:pt x="1765069" y="552841"/>
                </a:lnTo>
                <a:lnTo>
                  <a:pt x="1765069" y="601159"/>
                </a:lnTo>
                <a:lnTo>
                  <a:pt x="1765069" y="661082"/>
                </a:lnTo>
                <a:lnTo>
                  <a:pt x="1777416" y="721390"/>
                </a:lnTo>
                <a:lnTo>
                  <a:pt x="1777416" y="781298"/>
                </a:lnTo>
                <a:lnTo>
                  <a:pt x="1777416" y="841606"/>
                </a:lnTo>
                <a:lnTo>
                  <a:pt x="1777416" y="901529"/>
                </a:lnTo>
                <a:lnTo>
                  <a:pt x="1777416" y="949446"/>
                </a:lnTo>
                <a:lnTo>
                  <a:pt x="1777416" y="1009770"/>
                </a:lnTo>
                <a:lnTo>
                  <a:pt x="1777416" y="1069677"/>
                </a:lnTo>
                <a:lnTo>
                  <a:pt x="1777416" y="1129986"/>
                </a:lnTo>
                <a:lnTo>
                  <a:pt x="1777416" y="1177918"/>
                </a:lnTo>
                <a:lnTo>
                  <a:pt x="1777416" y="1238227"/>
                </a:lnTo>
                <a:lnTo>
                  <a:pt x="1777416" y="1286159"/>
                </a:lnTo>
                <a:lnTo>
                  <a:pt x="1777416" y="1334091"/>
                </a:lnTo>
                <a:lnTo>
                  <a:pt x="1777416" y="1382409"/>
                </a:lnTo>
                <a:lnTo>
                  <a:pt x="1777416" y="1430341"/>
                </a:lnTo>
                <a:lnTo>
                  <a:pt x="1777416" y="1466298"/>
                </a:lnTo>
                <a:lnTo>
                  <a:pt x="1777416" y="1514615"/>
                </a:lnTo>
                <a:lnTo>
                  <a:pt x="1777416" y="1550573"/>
                </a:lnTo>
                <a:lnTo>
                  <a:pt x="1777416" y="1586514"/>
                </a:lnTo>
                <a:lnTo>
                  <a:pt x="1777416" y="1610881"/>
                </a:lnTo>
                <a:lnTo>
                  <a:pt x="1777416" y="1634847"/>
                </a:lnTo>
                <a:lnTo>
                  <a:pt x="1777416" y="1658813"/>
                </a:lnTo>
                <a:lnTo>
                  <a:pt x="1777416" y="1682779"/>
                </a:lnTo>
                <a:lnTo>
                  <a:pt x="1777416" y="1694754"/>
                </a:lnTo>
                <a:lnTo>
                  <a:pt x="1789442" y="1706745"/>
                </a:lnTo>
                <a:lnTo>
                  <a:pt x="1789442" y="1718721"/>
                </a:lnTo>
                <a:lnTo>
                  <a:pt x="1789442" y="1706745"/>
                </a:lnTo>
                <a:lnTo>
                  <a:pt x="1789442" y="1694754"/>
                </a:lnTo>
                <a:lnTo>
                  <a:pt x="1789442" y="1670788"/>
                </a:lnTo>
                <a:lnTo>
                  <a:pt x="1789442" y="1658813"/>
                </a:lnTo>
                <a:lnTo>
                  <a:pt x="1789442" y="1634847"/>
                </a:lnTo>
                <a:lnTo>
                  <a:pt x="1789442" y="1598890"/>
                </a:lnTo>
                <a:lnTo>
                  <a:pt x="1789442" y="1574539"/>
                </a:lnTo>
                <a:lnTo>
                  <a:pt x="1789442" y="1538581"/>
                </a:lnTo>
                <a:lnTo>
                  <a:pt x="1789442" y="1502640"/>
                </a:lnTo>
                <a:lnTo>
                  <a:pt x="1789442" y="1454307"/>
                </a:lnTo>
                <a:lnTo>
                  <a:pt x="1789442" y="1418366"/>
                </a:lnTo>
                <a:lnTo>
                  <a:pt x="1789442" y="1370434"/>
                </a:lnTo>
                <a:lnTo>
                  <a:pt x="1789442" y="1322100"/>
                </a:lnTo>
                <a:lnTo>
                  <a:pt x="1789442" y="1262193"/>
                </a:lnTo>
                <a:lnTo>
                  <a:pt x="1789442" y="1213859"/>
                </a:lnTo>
                <a:lnTo>
                  <a:pt x="1789442" y="1153952"/>
                </a:lnTo>
                <a:lnTo>
                  <a:pt x="1789442" y="1106020"/>
                </a:lnTo>
                <a:lnTo>
                  <a:pt x="1789442" y="1045711"/>
                </a:lnTo>
                <a:lnTo>
                  <a:pt x="1801468" y="985804"/>
                </a:lnTo>
                <a:lnTo>
                  <a:pt x="1801468" y="925496"/>
                </a:lnTo>
                <a:lnTo>
                  <a:pt x="1801468" y="865572"/>
                </a:lnTo>
                <a:lnTo>
                  <a:pt x="1801468" y="805264"/>
                </a:lnTo>
                <a:lnTo>
                  <a:pt x="1801468" y="745356"/>
                </a:lnTo>
                <a:lnTo>
                  <a:pt x="1801468" y="685048"/>
                </a:lnTo>
                <a:lnTo>
                  <a:pt x="1801468" y="637116"/>
                </a:lnTo>
                <a:lnTo>
                  <a:pt x="1801468" y="576759"/>
                </a:lnTo>
                <a:lnTo>
                  <a:pt x="1801468" y="516884"/>
                </a:lnTo>
                <a:lnTo>
                  <a:pt x="1801468" y="468888"/>
                </a:lnTo>
                <a:lnTo>
                  <a:pt x="1801468" y="420570"/>
                </a:lnTo>
                <a:lnTo>
                  <a:pt x="1801468" y="360695"/>
                </a:lnTo>
                <a:lnTo>
                  <a:pt x="1801468" y="312377"/>
                </a:lnTo>
                <a:lnTo>
                  <a:pt x="1801468" y="276420"/>
                </a:lnTo>
                <a:lnTo>
                  <a:pt x="1801468" y="228584"/>
                </a:lnTo>
                <a:lnTo>
                  <a:pt x="1801468" y="192146"/>
                </a:lnTo>
                <a:lnTo>
                  <a:pt x="1801468" y="156188"/>
                </a:lnTo>
                <a:lnTo>
                  <a:pt x="1801468" y="120231"/>
                </a:lnTo>
                <a:lnTo>
                  <a:pt x="1801468" y="96313"/>
                </a:lnTo>
                <a:lnTo>
                  <a:pt x="1801468" y="71914"/>
                </a:lnTo>
                <a:lnTo>
                  <a:pt x="1801468" y="47996"/>
                </a:lnTo>
                <a:lnTo>
                  <a:pt x="1801468" y="24078"/>
                </a:lnTo>
                <a:lnTo>
                  <a:pt x="1813494" y="12039"/>
                </a:lnTo>
                <a:lnTo>
                  <a:pt x="1813494" y="0"/>
                </a:lnTo>
                <a:lnTo>
                  <a:pt x="1813494" y="12039"/>
                </a:lnTo>
                <a:lnTo>
                  <a:pt x="1813494" y="24078"/>
                </a:lnTo>
                <a:lnTo>
                  <a:pt x="1813494" y="35957"/>
                </a:lnTo>
                <a:lnTo>
                  <a:pt x="1813494" y="60035"/>
                </a:lnTo>
                <a:lnTo>
                  <a:pt x="1813494" y="84274"/>
                </a:lnTo>
                <a:lnTo>
                  <a:pt x="1813494" y="108353"/>
                </a:lnTo>
                <a:lnTo>
                  <a:pt x="1813494" y="132271"/>
                </a:lnTo>
                <a:lnTo>
                  <a:pt x="1813494" y="168228"/>
                </a:lnTo>
                <a:lnTo>
                  <a:pt x="1813494" y="204185"/>
                </a:lnTo>
                <a:lnTo>
                  <a:pt x="1813494" y="252502"/>
                </a:lnTo>
                <a:lnTo>
                  <a:pt x="1813494" y="288460"/>
                </a:lnTo>
                <a:lnTo>
                  <a:pt x="1813494" y="336777"/>
                </a:lnTo>
                <a:lnTo>
                  <a:pt x="1813494" y="384613"/>
                </a:lnTo>
                <a:lnTo>
                  <a:pt x="1813494" y="432609"/>
                </a:lnTo>
                <a:lnTo>
                  <a:pt x="1813494" y="492966"/>
                </a:lnTo>
                <a:lnTo>
                  <a:pt x="1813494" y="552841"/>
                </a:lnTo>
                <a:lnTo>
                  <a:pt x="1813494" y="601159"/>
                </a:lnTo>
                <a:lnTo>
                  <a:pt x="1813494" y="661082"/>
                </a:lnTo>
                <a:lnTo>
                  <a:pt x="1813494" y="721390"/>
                </a:lnTo>
                <a:lnTo>
                  <a:pt x="1825360" y="781298"/>
                </a:lnTo>
                <a:lnTo>
                  <a:pt x="1825360" y="841606"/>
                </a:lnTo>
                <a:lnTo>
                  <a:pt x="1825360" y="901529"/>
                </a:lnTo>
                <a:lnTo>
                  <a:pt x="1825360" y="961437"/>
                </a:lnTo>
                <a:lnTo>
                  <a:pt x="1825360" y="1021745"/>
                </a:lnTo>
                <a:lnTo>
                  <a:pt x="1825360" y="1081652"/>
                </a:lnTo>
                <a:lnTo>
                  <a:pt x="1825360" y="1141977"/>
                </a:lnTo>
                <a:lnTo>
                  <a:pt x="1825360" y="1189893"/>
                </a:lnTo>
                <a:lnTo>
                  <a:pt x="1825360" y="1250218"/>
                </a:lnTo>
                <a:lnTo>
                  <a:pt x="1825360" y="1298134"/>
                </a:lnTo>
                <a:lnTo>
                  <a:pt x="1825360" y="1346467"/>
                </a:lnTo>
                <a:lnTo>
                  <a:pt x="1825360" y="1394400"/>
                </a:lnTo>
                <a:lnTo>
                  <a:pt x="1825360" y="1442332"/>
                </a:lnTo>
                <a:lnTo>
                  <a:pt x="1825360" y="1490649"/>
                </a:lnTo>
                <a:lnTo>
                  <a:pt x="1825360" y="1526606"/>
                </a:lnTo>
                <a:lnTo>
                  <a:pt x="1825360" y="1562548"/>
                </a:lnTo>
                <a:lnTo>
                  <a:pt x="1825360" y="1598890"/>
                </a:lnTo>
                <a:lnTo>
                  <a:pt x="1825360" y="1622856"/>
                </a:lnTo>
                <a:lnTo>
                  <a:pt x="1825360" y="1646822"/>
                </a:lnTo>
                <a:lnTo>
                  <a:pt x="1825360" y="1670788"/>
                </a:lnTo>
                <a:lnTo>
                  <a:pt x="1825360" y="1694754"/>
                </a:lnTo>
                <a:lnTo>
                  <a:pt x="1825360" y="1706745"/>
                </a:lnTo>
                <a:lnTo>
                  <a:pt x="1837386" y="1718721"/>
                </a:lnTo>
                <a:lnTo>
                  <a:pt x="1837386" y="1706745"/>
                </a:lnTo>
                <a:lnTo>
                  <a:pt x="1837386" y="1694754"/>
                </a:lnTo>
                <a:lnTo>
                  <a:pt x="1837386" y="1682779"/>
                </a:lnTo>
                <a:lnTo>
                  <a:pt x="1837386" y="1658813"/>
                </a:lnTo>
                <a:lnTo>
                  <a:pt x="1837386" y="1634847"/>
                </a:lnTo>
                <a:lnTo>
                  <a:pt x="1837386" y="1610881"/>
                </a:lnTo>
                <a:lnTo>
                  <a:pt x="1837386" y="1574539"/>
                </a:lnTo>
                <a:lnTo>
                  <a:pt x="1837386" y="1538581"/>
                </a:lnTo>
                <a:lnTo>
                  <a:pt x="1837386" y="1502640"/>
                </a:lnTo>
                <a:lnTo>
                  <a:pt x="1837386" y="1454307"/>
                </a:lnTo>
                <a:lnTo>
                  <a:pt x="1837386" y="1418366"/>
                </a:lnTo>
                <a:lnTo>
                  <a:pt x="1837386" y="1370434"/>
                </a:lnTo>
                <a:lnTo>
                  <a:pt x="1837386" y="1310125"/>
                </a:lnTo>
                <a:lnTo>
                  <a:pt x="1837386" y="1262193"/>
                </a:lnTo>
                <a:lnTo>
                  <a:pt x="1837386" y="1213859"/>
                </a:lnTo>
                <a:lnTo>
                  <a:pt x="1837386" y="1153952"/>
                </a:lnTo>
                <a:lnTo>
                  <a:pt x="1837386" y="1094045"/>
                </a:lnTo>
                <a:lnTo>
                  <a:pt x="1837386" y="1033736"/>
                </a:lnTo>
                <a:lnTo>
                  <a:pt x="1837386" y="973813"/>
                </a:lnTo>
                <a:lnTo>
                  <a:pt x="1837386" y="913504"/>
                </a:lnTo>
                <a:lnTo>
                  <a:pt x="1837386" y="853597"/>
                </a:lnTo>
                <a:lnTo>
                  <a:pt x="1849412" y="793289"/>
                </a:lnTo>
                <a:lnTo>
                  <a:pt x="1849412" y="733365"/>
                </a:lnTo>
                <a:lnTo>
                  <a:pt x="1849412" y="673057"/>
                </a:lnTo>
                <a:lnTo>
                  <a:pt x="1849412" y="613198"/>
                </a:lnTo>
                <a:lnTo>
                  <a:pt x="1849412" y="552841"/>
                </a:lnTo>
                <a:lnTo>
                  <a:pt x="1849412" y="504845"/>
                </a:lnTo>
                <a:lnTo>
                  <a:pt x="1849412" y="444649"/>
                </a:lnTo>
                <a:lnTo>
                  <a:pt x="1849412" y="396652"/>
                </a:lnTo>
                <a:lnTo>
                  <a:pt x="1849412" y="336777"/>
                </a:lnTo>
                <a:lnTo>
                  <a:pt x="1849412" y="300338"/>
                </a:lnTo>
                <a:lnTo>
                  <a:pt x="1849412" y="252502"/>
                </a:lnTo>
                <a:lnTo>
                  <a:pt x="1849412" y="204185"/>
                </a:lnTo>
                <a:lnTo>
                  <a:pt x="1849412" y="168228"/>
                </a:lnTo>
                <a:lnTo>
                  <a:pt x="1849412" y="132271"/>
                </a:lnTo>
                <a:lnTo>
                  <a:pt x="1849412" y="108353"/>
                </a:lnTo>
                <a:lnTo>
                  <a:pt x="1849412" y="71914"/>
                </a:lnTo>
                <a:lnTo>
                  <a:pt x="1849412" y="47996"/>
                </a:lnTo>
                <a:lnTo>
                  <a:pt x="1849412" y="35957"/>
                </a:lnTo>
                <a:lnTo>
                  <a:pt x="1849412" y="24078"/>
                </a:lnTo>
                <a:lnTo>
                  <a:pt x="1849412" y="12039"/>
                </a:lnTo>
                <a:lnTo>
                  <a:pt x="1849412" y="0"/>
                </a:lnTo>
                <a:lnTo>
                  <a:pt x="1861439" y="12039"/>
                </a:lnTo>
                <a:lnTo>
                  <a:pt x="1861439" y="24078"/>
                </a:lnTo>
                <a:lnTo>
                  <a:pt x="1861439" y="35957"/>
                </a:lnTo>
                <a:lnTo>
                  <a:pt x="1861439" y="60035"/>
                </a:lnTo>
                <a:lnTo>
                  <a:pt x="1861439" y="71914"/>
                </a:lnTo>
                <a:lnTo>
                  <a:pt x="1861439" y="108353"/>
                </a:lnTo>
                <a:lnTo>
                  <a:pt x="1861439" y="132271"/>
                </a:lnTo>
                <a:lnTo>
                  <a:pt x="1861439" y="168228"/>
                </a:lnTo>
                <a:lnTo>
                  <a:pt x="1861439" y="216545"/>
                </a:lnTo>
                <a:lnTo>
                  <a:pt x="1861439" y="252502"/>
                </a:lnTo>
                <a:lnTo>
                  <a:pt x="1861439" y="300338"/>
                </a:lnTo>
                <a:lnTo>
                  <a:pt x="1861439" y="348816"/>
                </a:lnTo>
                <a:lnTo>
                  <a:pt x="1861439" y="396652"/>
                </a:lnTo>
                <a:lnTo>
                  <a:pt x="1861439" y="444649"/>
                </a:lnTo>
                <a:lnTo>
                  <a:pt x="1861439" y="504845"/>
                </a:lnTo>
                <a:lnTo>
                  <a:pt x="1861439" y="564880"/>
                </a:lnTo>
                <a:lnTo>
                  <a:pt x="1861439" y="625125"/>
                </a:lnTo>
                <a:lnTo>
                  <a:pt x="1861439" y="685048"/>
                </a:lnTo>
                <a:lnTo>
                  <a:pt x="1861439" y="745356"/>
                </a:lnTo>
                <a:lnTo>
                  <a:pt x="1861439" y="805264"/>
                </a:lnTo>
                <a:lnTo>
                  <a:pt x="1861439" y="865572"/>
                </a:lnTo>
                <a:lnTo>
                  <a:pt x="1861439" y="925496"/>
                </a:lnTo>
                <a:lnTo>
                  <a:pt x="1861439" y="985804"/>
                </a:lnTo>
                <a:lnTo>
                  <a:pt x="1873304" y="1045711"/>
                </a:lnTo>
                <a:lnTo>
                  <a:pt x="1873304" y="1106020"/>
                </a:lnTo>
                <a:lnTo>
                  <a:pt x="1873304" y="1165927"/>
                </a:lnTo>
                <a:lnTo>
                  <a:pt x="1873304" y="1226252"/>
                </a:lnTo>
                <a:lnTo>
                  <a:pt x="1873304" y="1274168"/>
                </a:lnTo>
                <a:lnTo>
                  <a:pt x="1873304" y="1334091"/>
                </a:lnTo>
                <a:lnTo>
                  <a:pt x="1873304" y="1382409"/>
                </a:lnTo>
                <a:lnTo>
                  <a:pt x="1873304" y="1430341"/>
                </a:lnTo>
                <a:lnTo>
                  <a:pt x="1873304" y="1478674"/>
                </a:lnTo>
                <a:lnTo>
                  <a:pt x="1873304" y="1514615"/>
                </a:lnTo>
                <a:lnTo>
                  <a:pt x="1873304" y="1550573"/>
                </a:lnTo>
                <a:lnTo>
                  <a:pt x="1873304" y="1586514"/>
                </a:lnTo>
                <a:lnTo>
                  <a:pt x="1873304" y="1622856"/>
                </a:lnTo>
                <a:lnTo>
                  <a:pt x="1873304" y="1646822"/>
                </a:lnTo>
                <a:lnTo>
                  <a:pt x="1873304" y="1670788"/>
                </a:lnTo>
                <a:lnTo>
                  <a:pt x="1873304" y="1682779"/>
                </a:lnTo>
                <a:lnTo>
                  <a:pt x="1873304" y="1706745"/>
                </a:lnTo>
                <a:lnTo>
                  <a:pt x="1873304" y="1718721"/>
                </a:lnTo>
                <a:lnTo>
                  <a:pt x="1873304" y="1706745"/>
                </a:lnTo>
                <a:lnTo>
                  <a:pt x="1873304" y="1694754"/>
                </a:lnTo>
                <a:lnTo>
                  <a:pt x="1885330" y="1682779"/>
                </a:lnTo>
                <a:lnTo>
                  <a:pt x="1885330" y="1658813"/>
                </a:lnTo>
                <a:lnTo>
                  <a:pt x="1885330" y="1634847"/>
                </a:lnTo>
                <a:lnTo>
                  <a:pt x="1885330" y="1598890"/>
                </a:lnTo>
                <a:lnTo>
                  <a:pt x="1885330" y="1574539"/>
                </a:lnTo>
                <a:lnTo>
                  <a:pt x="1885330" y="1538581"/>
                </a:lnTo>
                <a:lnTo>
                  <a:pt x="1885330" y="1490649"/>
                </a:lnTo>
                <a:lnTo>
                  <a:pt x="1885330" y="1454307"/>
                </a:lnTo>
                <a:lnTo>
                  <a:pt x="1885330" y="1406375"/>
                </a:lnTo>
                <a:lnTo>
                  <a:pt x="1885330" y="1358458"/>
                </a:lnTo>
                <a:lnTo>
                  <a:pt x="1885330" y="1298134"/>
                </a:lnTo>
                <a:lnTo>
                  <a:pt x="1885330" y="1250218"/>
                </a:lnTo>
                <a:lnTo>
                  <a:pt x="1885330" y="1189893"/>
                </a:lnTo>
                <a:lnTo>
                  <a:pt x="1885330" y="1129986"/>
                </a:lnTo>
                <a:lnTo>
                  <a:pt x="1885330" y="1069677"/>
                </a:lnTo>
                <a:lnTo>
                  <a:pt x="1885330" y="1009770"/>
                </a:lnTo>
                <a:lnTo>
                  <a:pt x="1885330" y="949446"/>
                </a:lnTo>
                <a:lnTo>
                  <a:pt x="1885330" y="889538"/>
                </a:lnTo>
                <a:lnTo>
                  <a:pt x="1885330" y="829230"/>
                </a:lnTo>
                <a:lnTo>
                  <a:pt x="1885330" y="757332"/>
                </a:lnTo>
                <a:lnTo>
                  <a:pt x="1885330" y="697023"/>
                </a:lnTo>
                <a:lnTo>
                  <a:pt x="1885330" y="637116"/>
                </a:lnTo>
                <a:lnTo>
                  <a:pt x="1885330" y="576759"/>
                </a:lnTo>
                <a:lnTo>
                  <a:pt x="1897357" y="516884"/>
                </a:lnTo>
                <a:lnTo>
                  <a:pt x="1897357" y="468888"/>
                </a:lnTo>
                <a:lnTo>
                  <a:pt x="1897357" y="408691"/>
                </a:lnTo>
                <a:lnTo>
                  <a:pt x="1897357" y="360695"/>
                </a:lnTo>
                <a:lnTo>
                  <a:pt x="1897357" y="312377"/>
                </a:lnTo>
                <a:lnTo>
                  <a:pt x="1897357" y="264542"/>
                </a:lnTo>
                <a:lnTo>
                  <a:pt x="1897357" y="216545"/>
                </a:lnTo>
                <a:lnTo>
                  <a:pt x="1897357" y="180106"/>
                </a:lnTo>
                <a:lnTo>
                  <a:pt x="1897357" y="144310"/>
                </a:lnTo>
                <a:lnTo>
                  <a:pt x="1897357" y="108353"/>
                </a:lnTo>
                <a:lnTo>
                  <a:pt x="1897357" y="84274"/>
                </a:lnTo>
                <a:lnTo>
                  <a:pt x="1897357" y="60035"/>
                </a:lnTo>
                <a:lnTo>
                  <a:pt x="1897357" y="35957"/>
                </a:lnTo>
                <a:lnTo>
                  <a:pt x="1897357" y="24078"/>
                </a:lnTo>
                <a:lnTo>
                  <a:pt x="1897357" y="12039"/>
                </a:lnTo>
                <a:lnTo>
                  <a:pt x="1897357" y="0"/>
                </a:lnTo>
                <a:lnTo>
                  <a:pt x="1897357" y="12039"/>
                </a:lnTo>
                <a:lnTo>
                  <a:pt x="1897357" y="24078"/>
                </a:lnTo>
                <a:lnTo>
                  <a:pt x="1897357" y="35957"/>
                </a:lnTo>
                <a:lnTo>
                  <a:pt x="1897357" y="60035"/>
                </a:lnTo>
                <a:lnTo>
                  <a:pt x="1897357" y="84274"/>
                </a:lnTo>
                <a:lnTo>
                  <a:pt x="1909383" y="108353"/>
                </a:lnTo>
                <a:lnTo>
                  <a:pt x="1909383" y="144310"/>
                </a:lnTo>
                <a:lnTo>
                  <a:pt x="1909383" y="180106"/>
                </a:lnTo>
                <a:lnTo>
                  <a:pt x="1909383" y="216545"/>
                </a:lnTo>
                <a:lnTo>
                  <a:pt x="1909383" y="264542"/>
                </a:lnTo>
                <a:lnTo>
                  <a:pt x="1909383" y="312377"/>
                </a:lnTo>
                <a:lnTo>
                  <a:pt x="1909383" y="360695"/>
                </a:lnTo>
                <a:lnTo>
                  <a:pt x="1909383" y="408691"/>
                </a:lnTo>
                <a:lnTo>
                  <a:pt x="1909383" y="468888"/>
                </a:lnTo>
                <a:lnTo>
                  <a:pt x="1909383" y="528923"/>
                </a:lnTo>
                <a:lnTo>
                  <a:pt x="1909383" y="589119"/>
                </a:lnTo>
                <a:lnTo>
                  <a:pt x="1909383" y="649091"/>
                </a:lnTo>
                <a:lnTo>
                  <a:pt x="1909383" y="709014"/>
                </a:lnTo>
                <a:lnTo>
                  <a:pt x="1909383" y="769323"/>
                </a:lnTo>
                <a:lnTo>
                  <a:pt x="1909383" y="829230"/>
                </a:lnTo>
                <a:lnTo>
                  <a:pt x="1909383" y="889538"/>
                </a:lnTo>
                <a:lnTo>
                  <a:pt x="1909383" y="961437"/>
                </a:lnTo>
                <a:lnTo>
                  <a:pt x="1909383" y="1021745"/>
                </a:lnTo>
                <a:lnTo>
                  <a:pt x="1909383" y="1081652"/>
                </a:lnTo>
                <a:lnTo>
                  <a:pt x="1909383" y="1141977"/>
                </a:lnTo>
                <a:lnTo>
                  <a:pt x="1909383" y="1201884"/>
                </a:lnTo>
                <a:lnTo>
                  <a:pt x="1909383" y="1262193"/>
                </a:lnTo>
                <a:lnTo>
                  <a:pt x="1909383" y="1310125"/>
                </a:lnTo>
                <a:lnTo>
                  <a:pt x="1921249" y="1370434"/>
                </a:lnTo>
                <a:lnTo>
                  <a:pt x="1921249" y="1418366"/>
                </a:lnTo>
                <a:lnTo>
                  <a:pt x="1921249" y="1466298"/>
                </a:lnTo>
                <a:lnTo>
                  <a:pt x="1921249" y="1502640"/>
                </a:lnTo>
                <a:lnTo>
                  <a:pt x="1921249" y="1550573"/>
                </a:lnTo>
                <a:lnTo>
                  <a:pt x="1921249" y="1586514"/>
                </a:lnTo>
                <a:lnTo>
                  <a:pt x="1921249" y="1610881"/>
                </a:lnTo>
                <a:lnTo>
                  <a:pt x="1921249" y="1646822"/>
                </a:lnTo>
                <a:lnTo>
                  <a:pt x="1921249" y="1670788"/>
                </a:lnTo>
                <a:lnTo>
                  <a:pt x="1921249" y="1682779"/>
                </a:lnTo>
                <a:lnTo>
                  <a:pt x="1921249" y="1706745"/>
                </a:lnTo>
                <a:lnTo>
                  <a:pt x="1921249" y="1718721"/>
                </a:lnTo>
                <a:lnTo>
                  <a:pt x="1921249" y="1706745"/>
                </a:lnTo>
                <a:lnTo>
                  <a:pt x="1921249" y="1694754"/>
                </a:lnTo>
                <a:lnTo>
                  <a:pt x="1921249" y="1670788"/>
                </a:lnTo>
                <a:lnTo>
                  <a:pt x="1921249" y="1658813"/>
                </a:lnTo>
                <a:lnTo>
                  <a:pt x="1921249" y="1622856"/>
                </a:lnTo>
                <a:lnTo>
                  <a:pt x="1921249" y="1598890"/>
                </a:lnTo>
                <a:lnTo>
                  <a:pt x="1921249" y="1562548"/>
                </a:lnTo>
                <a:lnTo>
                  <a:pt x="1921249" y="1526606"/>
                </a:lnTo>
                <a:lnTo>
                  <a:pt x="1933275" y="1478674"/>
                </a:lnTo>
                <a:lnTo>
                  <a:pt x="1933275" y="1442332"/>
                </a:lnTo>
                <a:lnTo>
                  <a:pt x="1933275" y="1394400"/>
                </a:lnTo>
                <a:lnTo>
                  <a:pt x="1933275" y="1334091"/>
                </a:lnTo>
                <a:lnTo>
                  <a:pt x="1933275" y="1286159"/>
                </a:lnTo>
                <a:lnTo>
                  <a:pt x="1933275" y="1226252"/>
                </a:lnTo>
                <a:lnTo>
                  <a:pt x="1933275" y="1165927"/>
                </a:lnTo>
                <a:lnTo>
                  <a:pt x="1933275" y="1106020"/>
                </a:lnTo>
                <a:lnTo>
                  <a:pt x="1933275" y="1045711"/>
                </a:lnTo>
                <a:lnTo>
                  <a:pt x="1933275" y="985804"/>
                </a:lnTo>
                <a:lnTo>
                  <a:pt x="1933275" y="913504"/>
                </a:lnTo>
                <a:lnTo>
                  <a:pt x="1933275" y="853597"/>
                </a:lnTo>
                <a:lnTo>
                  <a:pt x="1933275" y="793289"/>
                </a:lnTo>
                <a:lnTo>
                  <a:pt x="1933275" y="733365"/>
                </a:lnTo>
                <a:lnTo>
                  <a:pt x="1933275" y="661082"/>
                </a:lnTo>
                <a:lnTo>
                  <a:pt x="1933275" y="601159"/>
                </a:lnTo>
                <a:lnTo>
                  <a:pt x="1933275" y="540802"/>
                </a:lnTo>
                <a:lnTo>
                  <a:pt x="1933275" y="480927"/>
                </a:lnTo>
                <a:lnTo>
                  <a:pt x="1933275" y="432609"/>
                </a:lnTo>
                <a:lnTo>
                  <a:pt x="1933275" y="372734"/>
                </a:lnTo>
                <a:lnTo>
                  <a:pt x="1933275" y="324417"/>
                </a:lnTo>
                <a:lnTo>
                  <a:pt x="1933275" y="276420"/>
                </a:lnTo>
                <a:lnTo>
                  <a:pt x="1933275" y="228584"/>
                </a:lnTo>
                <a:lnTo>
                  <a:pt x="1945301" y="192146"/>
                </a:lnTo>
                <a:lnTo>
                  <a:pt x="1945301" y="144310"/>
                </a:lnTo>
                <a:lnTo>
                  <a:pt x="1945301" y="120231"/>
                </a:lnTo>
                <a:lnTo>
                  <a:pt x="1945301" y="84274"/>
                </a:lnTo>
                <a:lnTo>
                  <a:pt x="1945301" y="60035"/>
                </a:lnTo>
                <a:lnTo>
                  <a:pt x="1945301" y="35957"/>
                </a:lnTo>
                <a:lnTo>
                  <a:pt x="1945301" y="24078"/>
                </a:lnTo>
                <a:lnTo>
                  <a:pt x="1945301" y="12039"/>
                </a:lnTo>
                <a:lnTo>
                  <a:pt x="1945301" y="0"/>
                </a:lnTo>
                <a:lnTo>
                  <a:pt x="1945301" y="12039"/>
                </a:lnTo>
                <a:lnTo>
                  <a:pt x="1945301" y="24078"/>
                </a:lnTo>
                <a:lnTo>
                  <a:pt x="1945301" y="35957"/>
                </a:lnTo>
                <a:lnTo>
                  <a:pt x="1945301" y="60035"/>
                </a:lnTo>
                <a:lnTo>
                  <a:pt x="1945301" y="84274"/>
                </a:lnTo>
                <a:lnTo>
                  <a:pt x="1945301" y="120231"/>
                </a:lnTo>
                <a:lnTo>
                  <a:pt x="1945301" y="144310"/>
                </a:lnTo>
                <a:lnTo>
                  <a:pt x="1945301" y="192146"/>
                </a:lnTo>
                <a:lnTo>
                  <a:pt x="1945301" y="228584"/>
                </a:lnTo>
                <a:lnTo>
                  <a:pt x="1945301" y="276420"/>
                </a:lnTo>
                <a:lnTo>
                  <a:pt x="1945301" y="324417"/>
                </a:lnTo>
                <a:lnTo>
                  <a:pt x="1945301" y="372734"/>
                </a:lnTo>
                <a:lnTo>
                  <a:pt x="1957327" y="432609"/>
                </a:lnTo>
                <a:lnTo>
                  <a:pt x="1957327" y="492966"/>
                </a:lnTo>
                <a:lnTo>
                  <a:pt x="1957327" y="552841"/>
                </a:lnTo>
                <a:lnTo>
                  <a:pt x="1957327" y="613198"/>
                </a:lnTo>
                <a:lnTo>
                  <a:pt x="1957327" y="673057"/>
                </a:lnTo>
                <a:lnTo>
                  <a:pt x="1957327" y="733365"/>
                </a:lnTo>
                <a:lnTo>
                  <a:pt x="1957327" y="793289"/>
                </a:lnTo>
                <a:lnTo>
                  <a:pt x="1957327" y="865572"/>
                </a:lnTo>
                <a:lnTo>
                  <a:pt x="1957327" y="925496"/>
                </a:lnTo>
                <a:lnTo>
                  <a:pt x="1957327" y="997779"/>
                </a:lnTo>
                <a:lnTo>
                  <a:pt x="1957327" y="1057686"/>
                </a:lnTo>
                <a:lnTo>
                  <a:pt x="1957327" y="1118011"/>
                </a:lnTo>
                <a:lnTo>
                  <a:pt x="1957327" y="1177918"/>
                </a:lnTo>
                <a:lnTo>
                  <a:pt x="1957327" y="1238227"/>
                </a:lnTo>
                <a:lnTo>
                  <a:pt x="1957327" y="1298134"/>
                </a:lnTo>
                <a:lnTo>
                  <a:pt x="1957327" y="1346467"/>
                </a:lnTo>
                <a:lnTo>
                  <a:pt x="1957327" y="1406375"/>
                </a:lnTo>
                <a:lnTo>
                  <a:pt x="1957327" y="1454307"/>
                </a:lnTo>
                <a:lnTo>
                  <a:pt x="1957327" y="1490649"/>
                </a:lnTo>
                <a:lnTo>
                  <a:pt x="1957327" y="1538581"/>
                </a:lnTo>
                <a:lnTo>
                  <a:pt x="1957327" y="1574539"/>
                </a:lnTo>
                <a:lnTo>
                  <a:pt x="1957327" y="1610881"/>
                </a:lnTo>
                <a:lnTo>
                  <a:pt x="1957327" y="1634847"/>
                </a:lnTo>
                <a:lnTo>
                  <a:pt x="1969353" y="1658813"/>
                </a:lnTo>
                <a:lnTo>
                  <a:pt x="1969353" y="1682779"/>
                </a:lnTo>
                <a:lnTo>
                  <a:pt x="1969353" y="1694754"/>
                </a:lnTo>
                <a:lnTo>
                  <a:pt x="1969353" y="1706745"/>
                </a:lnTo>
                <a:lnTo>
                  <a:pt x="1969353" y="1718721"/>
                </a:lnTo>
                <a:lnTo>
                  <a:pt x="1969353" y="1706745"/>
                </a:lnTo>
                <a:lnTo>
                  <a:pt x="1969353" y="1694754"/>
                </a:lnTo>
                <a:lnTo>
                  <a:pt x="1969353" y="1670788"/>
                </a:lnTo>
                <a:lnTo>
                  <a:pt x="1969353" y="1646822"/>
                </a:lnTo>
                <a:lnTo>
                  <a:pt x="1969353" y="1622856"/>
                </a:lnTo>
                <a:lnTo>
                  <a:pt x="1969353" y="1598890"/>
                </a:lnTo>
                <a:lnTo>
                  <a:pt x="1969353" y="1562548"/>
                </a:lnTo>
                <a:lnTo>
                  <a:pt x="1969353" y="1514615"/>
                </a:lnTo>
                <a:lnTo>
                  <a:pt x="1969353" y="1478674"/>
                </a:lnTo>
                <a:lnTo>
                  <a:pt x="1969353" y="1430341"/>
                </a:lnTo>
                <a:lnTo>
                  <a:pt x="1969353" y="1370434"/>
                </a:lnTo>
                <a:lnTo>
                  <a:pt x="1969353" y="1322100"/>
                </a:lnTo>
                <a:lnTo>
                  <a:pt x="1969353" y="1262193"/>
                </a:lnTo>
                <a:lnTo>
                  <a:pt x="1969353" y="1201884"/>
                </a:lnTo>
                <a:lnTo>
                  <a:pt x="1969353" y="1141977"/>
                </a:lnTo>
                <a:lnTo>
                  <a:pt x="1969353" y="1081652"/>
                </a:lnTo>
                <a:lnTo>
                  <a:pt x="1969353" y="1021745"/>
                </a:lnTo>
                <a:lnTo>
                  <a:pt x="1981219" y="961437"/>
                </a:lnTo>
                <a:lnTo>
                  <a:pt x="1981219" y="889538"/>
                </a:lnTo>
                <a:lnTo>
                  <a:pt x="1981219" y="829230"/>
                </a:lnTo>
                <a:lnTo>
                  <a:pt x="1981219" y="757332"/>
                </a:lnTo>
                <a:lnTo>
                  <a:pt x="1981219" y="697023"/>
                </a:lnTo>
                <a:lnTo>
                  <a:pt x="1981219" y="637116"/>
                </a:lnTo>
                <a:lnTo>
                  <a:pt x="1981219" y="564880"/>
                </a:lnTo>
                <a:lnTo>
                  <a:pt x="1981219" y="504845"/>
                </a:lnTo>
                <a:lnTo>
                  <a:pt x="1981219" y="456527"/>
                </a:lnTo>
                <a:lnTo>
                  <a:pt x="1981219" y="396652"/>
                </a:lnTo>
                <a:lnTo>
                  <a:pt x="1981219" y="336777"/>
                </a:lnTo>
                <a:lnTo>
                  <a:pt x="1981219" y="288460"/>
                </a:lnTo>
                <a:lnTo>
                  <a:pt x="1981219" y="240463"/>
                </a:lnTo>
                <a:lnTo>
                  <a:pt x="1981219" y="204185"/>
                </a:lnTo>
                <a:lnTo>
                  <a:pt x="1981219" y="156188"/>
                </a:lnTo>
                <a:lnTo>
                  <a:pt x="1981219" y="120231"/>
                </a:lnTo>
                <a:lnTo>
                  <a:pt x="1981219" y="96313"/>
                </a:lnTo>
                <a:lnTo>
                  <a:pt x="1981219" y="60035"/>
                </a:lnTo>
                <a:lnTo>
                  <a:pt x="1981219" y="35957"/>
                </a:lnTo>
                <a:lnTo>
                  <a:pt x="1981219" y="24078"/>
                </a:lnTo>
                <a:lnTo>
                  <a:pt x="1981219" y="12039"/>
                </a:lnTo>
                <a:lnTo>
                  <a:pt x="1993245" y="0"/>
                </a:lnTo>
                <a:lnTo>
                  <a:pt x="1993245" y="12039"/>
                </a:lnTo>
                <a:lnTo>
                  <a:pt x="1993245" y="24078"/>
                </a:lnTo>
                <a:lnTo>
                  <a:pt x="1993245" y="35957"/>
                </a:lnTo>
                <a:lnTo>
                  <a:pt x="1993245" y="60035"/>
                </a:lnTo>
                <a:lnTo>
                  <a:pt x="1993245" y="84274"/>
                </a:lnTo>
                <a:lnTo>
                  <a:pt x="1993245" y="120231"/>
                </a:lnTo>
                <a:lnTo>
                  <a:pt x="1993245" y="156188"/>
                </a:lnTo>
                <a:lnTo>
                  <a:pt x="1993245" y="192146"/>
                </a:lnTo>
                <a:lnTo>
                  <a:pt x="1993245" y="240463"/>
                </a:lnTo>
                <a:lnTo>
                  <a:pt x="1993245" y="288460"/>
                </a:lnTo>
                <a:lnTo>
                  <a:pt x="1993245" y="336777"/>
                </a:lnTo>
                <a:lnTo>
                  <a:pt x="1993245" y="384613"/>
                </a:lnTo>
                <a:lnTo>
                  <a:pt x="1993245" y="444649"/>
                </a:lnTo>
                <a:lnTo>
                  <a:pt x="1993245" y="504845"/>
                </a:lnTo>
                <a:lnTo>
                  <a:pt x="1993245" y="564880"/>
                </a:lnTo>
                <a:lnTo>
                  <a:pt x="1993245" y="625125"/>
                </a:lnTo>
                <a:lnTo>
                  <a:pt x="1993245" y="685048"/>
                </a:lnTo>
                <a:lnTo>
                  <a:pt x="1993245" y="757332"/>
                </a:lnTo>
                <a:lnTo>
                  <a:pt x="1993245" y="817255"/>
                </a:lnTo>
                <a:lnTo>
                  <a:pt x="1993245" y="889538"/>
                </a:lnTo>
                <a:lnTo>
                  <a:pt x="1993245" y="949446"/>
                </a:lnTo>
                <a:lnTo>
                  <a:pt x="1993245" y="1021745"/>
                </a:lnTo>
                <a:lnTo>
                  <a:pt x="2005592" y="1081652"/>
                </a:lnTo>
                <a:lnTo>
                  <a:pt x="2005592" y="1141977"/>
                </a:lnTo>
                <a:lnTo>
                  <a:pt x="2005592" y="1201884"/>
                </a:lnTo>
                <a:lnTo>
                  <a:pt x="2005592" y="1262193"/>
                </a:lnTo>
                <a:lnTo>
                  <a:pt x="2005592" y="1322100"/>
                </a:lnTo>
                <a:lnTo>
                  <a:pt x="2005592" y="1382409"/>
                </a:lnTo>
                <a:lnTo>
                  <a:pt x="2005592" y="1430341"/>
                </a:lnTo>
                <a:lnTo>
                  <a:pt x="2005592" y="1478674"/>
                </a:lnTo>
                <a:lnTo>
                  <a:pt x="2005592" y="1526606"/>
                </a:lnTo>
                <a:lnTo>
                  <a:pt x="2005592" y="1562548"/>
                </a:lnTo>
                <a:lnTo>
                  <a:pt x="2005592" y="1598890"/>
                </a:lnTo>
                <a:lnTo>
                  <a:pt x="2005592" y="1634847"/>
                </a:lnTo>
                <a:lnTo>
                  <a:pt x="2005592" y="1658813"/>
                </a:lnTo>
                <a:lnTo>
                  <a:pt x="2005592" y="1682779"/>
                </a:lnTo>
                <a:lnTo>
                  <a:pt x="2005592" y="1694754"/>
                </a:lnTo>
                <a:lnTo>
                  <a:pt x="2005592" y="1706745"/>
                </a:lnTo>
                <a:lnTo>
                  <a:pt x="2005592" y="1718721"/>
                </a:lnTo>
                <a:lnTo>
                  <a:pt x="2005592" y="1706745"/>
                </a:lnTo>
                <a:lnTo>
                  <a:pt x="2005592" y="1694754"/>
                </a:lnTo>
                <a:lnTo>
                  <a:pt x="2005592" y="1682779"/>
                </a:lnTo>
                <a:lnTo>
                  <a:pt x="2005592" y="1658813"/>
                </a:lnTo>
                <a:lnTo>
                  <a:pt x="2017618" y="1622856"/>
                </a:lnTo>
                <a:lnTo>
                  <a:pt x="2017618" y="1598890"/>
                </a:lnTo>
                <a:lnTo>
                  <a:pt x="2017618" y="1562548"/>
                </a:lnTo>
                <a:lnTo>
                  <a:pt x="2017618" y="1514615"/>
                </a:lnTo>
                <a:lnTo>
                  <a:pt x="2017618" y="1478674"/>
                </a:lnTo>
                <a:lnTo>
                  <a:pt x="2017618" y="1430341"/>
                </a:lnTo>
                <a:lnTo>
                  <a:pt x="2017618" y="1370434"/>
                </a:lnTo>
                <a:lnTo>
                  <a:pt x="2017618" y="1322100"/>
                </a:lnTo>
                <a:lnTo>
                  <a:pt x="2017618" y="1262193"/>
                </a:lnTo>
                <a:lnTo>
                  <a:pt x="2017618" y="1201884"/>
                </a:lnTo>
                <a:lnTo>
                  <a:pt x="2017618" y="1141977"/>
                </a:lnTo>
                <a:lnTo>
                  <a:pt x="2017618" y="1069677"/>
                </a:lnTo>
                <a:lnTo>
                  <a:pt x="2017618" y="1009770"/>
                </a:lnTo>
                <a:lnTo>
                  <a:pt x="2017618" y="937471"/>
                </a:lnTo>
                <a:lnTo>
                  <a:pt x="2017618" y="877563"/>
                </a:lnTo>
                <a:lnTo>
                  <a:pt x="2017618" y="805264"/>
                </a:lnTo>
                <a:lnTo>
                  <a:pt x="2017618" y="745356"/>
                </a:lnTo>
                <a:lnTo>
                  <a:pt x="2017618" y="673057"/>
                </a:lnTo>
                <a:lnTo>
                  <a:pt x="2017618" y="613198"/>
                </a:lnTo>
                <a:lnTo>
                  <a:pt x="2017618" y="552841"/>
                </a:lnTo>
                <a:lnTo>
                  <a:pt x="2017618" y="492966"/>
                </a:lnTo>
                <a:lnTo>
                  <a:pt x="2017618" y="432609"/>
                </a:lnTo>
                <a:lnTo>
                  <a:pt x="2017618" y="372734"/>
                </a:lnTo>
                <a:lnTo>
                  <a:pt x="2029644" y="324417"/>
                </a:lnTo>
                <a:lnTo>
                  <a:pt x="2029644" y="264542"/>
                </a:lnTo>
                <a:lnTo>
                  <a:pt x="2029644" y="216545"/>
                </a:lnTo>
                <a:lnTo>
                  <a:pt x="2029644" y="180106"/>
                </a:lnTo>
                <a:lnTo>
                  <a:pt x="2029644" y="144310"/>
                </a:lnTo>
                <a:lnTo>
                  <a:pt x="2029644" y="108353"/>
                </a:lnTo>
                <a:lnTo>
                  <a:pt x="2029644" y="71914"/>
                </a:lnTo>
                <a:lnTo>
                  <a:pt x="2029644" y="47996"/>
                </a:lnTo>
                <a:lnTo>
                  <a:pt x="2029644" y="35957"/>
                </a:lnTo>
                <a:lnTo>
                  <a:pt x="2029644" y="12039"/>
                </a:lnTo>
                <a:lnTo>
                  <a:pt x="2029644" y="0"/>
                </a:lnTo>
                <a:lnTo>
                  <a:pt x="2029644" y="12039"/>
                </a:lnTo>
                <a:lnTo>
                  <a:pt x="2029644" y="35957"/>
                </a:lnTo>
                <a:lnTo>
                  <a:pt x="2029644" y="60035"/>
                </a:lnTo>
                <a:lnTo>
                  <a:pt x="2029644" y="84274"/>
                </a:lnTo>
                <a:lnTo>
                  <a:pt x="2029644" y="108353"/>
                </a:lnTo>
                <a:lnTo>
                  <a:pt x="2029644" y="144310"/>
                </a:lnTo>
                <a:lnTo>
                  <a:pt x="2029644" y="180106"/>
                </a:lnTo>
                <a:lnTo>
                  <a:pt x="2029644" y="228584"/>
                </a:lnTo>
                <a:lnTo>
                  <a:pt x="2029644" y="276420"/>
                </a:lnTo>
                <a:lnTo>
                  <a:pt x="2041670" y="324417"/>
                </a:lnTo>
                <a:lnTo>
                  <a:pt x="2041670" y="384613"/>
                </a:lnTo>
                <a:lnTo>
                  <a:pt x="2041670" y="444649"/>
                </a:lnTo>
                <a:lnTo>
                  <a:pt x="2041670" y="504845"/>
                </a:lnTo>
                <a:lnTo>
                  <a:pt x="2041670" y="564880"/>
                </a:lnTo>
                <a:lnTo>
                  <a:pt x="2041670" y="625125"/>
                </a:lnTo>
                <a:lnTo>
                  <a:pt x="2041670" y="697023"/>
                </a:lnTo>
                <a:lnTo>
                  <a:pt x="2041670" y="757332"/>
                </a:lnTo>
                <a:lnTo>
                  <a:pt x="2041670" y="829230"/>
                </a:lnTo>
                <a:lnTo>
                  <a:pt x="2041670" y="889538"/>
                </a:lnTo>
                <a:lnTo>
                  <a:pt x="2041670" y="961437"/>
                </a:lnTo>
                <a:lnTo>
                  <a:pt x="2041670" y="1021745"/>
                </a:lnTo>
                <a:lnTo>
                  <a:pt x="2041670" y="1094045"/>
                </a:lnTo>
                <a:lnTo>
                  <a:pt x="2041670" y="1153952"/>
                </a:lnTo>
                <a:lnTo>
                  <a:pt x="2041670" y="1213859"/>
                </a:lnTo>
                <a:lnTo>
                  <a:pt x="2041670" y="1274168"/>
                </a:lnTo>
                <a:lnTo>
                  <a:pt x="2041670" y="1334091"/>
                </a:lnTo>
                <a:lnTo>
                  <a:pt x="2041670" y="1394400"/>
                </a:lnTo>
                <a:lnTo>
                  <a:pt x="2041670" y="1442332"/>
                </a:lnTo>
                <a:lnTo>
                  <a:pt x="2041670" y="1490649"/>
                </a:lnTo>
                <a:lnTo>
                  <a:pt x="2041670" y="1538581"/>
                </a:lnTo>
                <a:lnTo>
                  <a:pt x="2041670" y="1574539"/>
                </a:lnTo>
                <a:lnTo>
                  <a:pt x="2041670" y="1610881"/>
                </a:lnTo>
                <a:lnTo>
                  <a:pt x="2053536" y="1634847"/>
                </a:lnTo>
                <a:lnTo>
                  <a:pt x="2053536" y="1670788"/>
                </a:lnTo>
                <a:lnTo>
                  <a:pt x="2053536" y="1682779"/>
                </a:lnTo>
                <a:lnTo>
                  <a:pt x="2053536" y="1706745"/>
                </a:lnTo>
                <a:lnTo>
                  <a:pt x="2053536" y="1718721"/>
                </a:lnTo>
                <a:lnTo>
                  <a:pt x="2053536" y="1706745"/>
                </a:lnTo>
                <a:lnTo>
                  <a:pt x="2053536" y="1682779"/>
                </a:lnTo>
                <a:lnTo>
                  <a:pt x="2053536" y="1658813"/>
                </a:lnTo>
                <a:lnTo>
                  <a:pt x="2053536" y="1634847"/>
                </a:lnTo>
                <a:lnTo>
                  <a:pt x="2053536" y="1610881"/>
                </a:lnTo>
                <a:lnTo>
                  <a:pt x="2053536" y="1574539"/>
                </a:lnTo>
                <a:lnTo>
                  <a:pt x="2053536" y="1526606"/>
                </a:lnTo>
                <a:lnTo>
                  <a:pt x="2053536" y="1490649"/>
                </a:lnTo>
                <a:lnTo>
                  <a:pt x="2053536" y="1442332"/>
                </a:lnTo>
                <a:lnTo>
                  <a:pt x="2053536" y="1382409"/>
                </a:lnTo>
                <a:lnTo>
                  <a:pt x="2053536" y="1334091"/>
                </a:lnTo>
                <a:lnTo>
                  <a:pt x="2053536" y="1274168"/>
                </a:lnTo>
                <a:lnTo>
                  <a:pt x="2053536" y="1213859"/>
                </a:lnTo>
                <a:lnTo>
                  <a:pt x="2053536" y="1153952"/>
                </a:lnTo>
                <a:lnTo>
                  <a:pt x="2053536" y="1081652"/>
                </a:lnTo>
                <a:lnTo>
                  <a:pt x="2065562" y="1021745"/>
                </a:lnTo>
                <a:lnTo>
                  <a:pt x="2065562" y="949446"/>
                </a:lnTo>
                <a:lnTo>
                  <a:pt x="2065562" y="877563"/>
                </a:lnTo>
                <a:lnTo>
                  <a:pt x="2065562" y="817255"/>
                </a:lnTo>
                <a:lnTo>
                  <a:pt x="2065562" y="745356"/>
                </a:lnTo>
                <a:lnTo>
                  <a:pt x="2065562" y="673057"/>
                </a:lnTo>
                <a:lnTo>
                  <a:pt x="2065562" y="613198"/>
                </a:lnTo>
                <a:lnTo>
                  <a:pt x="2065562" y="552841"/>
                </a:lnTo>
                <a:lnTo>
                  <a:pt x="2065562" y="480927"/>
                </a:lnTo>
                <a:lnTo>
                  <a:pt x="2065562" y="420570"/>
                </a:lnTo>
                <a:lnTo>
                  <a:pt x="2065562" y="372734"/>
                </a:lnTo>
                <a:lnTo>
                  <a:pt x="2065562" y="312377"/>
                </a:lnTo>
                <a:lnTo>
                  <a:pt x="2065562" y="264542"/>
                </a:lnTo>
                <a:lnTo>
                  <a:pt x="2065562" y="216545"/>
                </a:lnTo>
                <a:lnTo>
                  <a:pt x="2065562" y="168228"/>
                </a:lnTo>
                <a:lnTo>
                  <a:pt x="2065562" y="132271"/>
                </a:lnTo>
                <a:lnTo>
                  <a:pt x="2065562" y="96313"/>
                </a:lnTo>
                <a:lnTo>
                  <a:pt x="2065562" y="71914"/>
                </a:lnTo>
                <a:lnTo>
                  <a:pt x="2065562" y="47996"/>
                </a:lnTo>
                <a:lnTo>
                  <a:pt x="2065562" y="24078"/>
                </a:lnTo>
                <a:lnTo>
                  <a:pt x="2065562" y="12039"/>
                </a:lnTo>
                <a:lnTo>
                  <a:pt x="2077588" y="0"/>
                </a:lnTo>
                <a:lnTo>
                  <a:pt x="2077588" y="12039"/>
                </a:lnTo>
                <a:lnTo>
                  <a:pt x="2077588" y="24078"/>
                </a:lnTo>
                <a:lnTo>
                  <a:pt x="2077588" y="35957"/>
                </a:lnTo>
                <a:lnTo>
                  <a:pt x="2077588" y="60035"/>
                </a:lnTo>
                <a:lnTo>
                  <a:pt x="2077588" y="96313"/>
                </a:lnTo>
                <a:lnTo>
                  <a:pt x="2077588" y="132271"/>
                </a:lnTo>
                <a:lnTo>
                  <a:pt x="2077588" y="168228"/>
                </a:lnTo>
                <a:lnTo>
                  <a:pt x="2077588" y="204185"/>
                </a:lnTo>
                <a:lnTo>
                  <a:pt x="2077588" y="252502"/>
                </a:lnTo>
                <a:lnTo>
                  <a:pt x="2077588" y="300338"/>
                </a:lnTo>
                <a:lnTo>
                  <a:pt x="2077588" y="360695"/>
                </a:lnTo>
                <a:lnTo>
                  <a:pt x="2077588" y="420570"/>
                </a:lnTo>
                <a:lnTo>
                  <a:pt x="2077588" y="480927"/>
                </a:lnTo>
                <a:lnTo>
                  <a:pt x="2077588" y="540802"/>
                </a:lnTo>
                <a:lnTo>
                  <a:pt x="2077588" y="601159"/>
                </a:lnTo>
                <a:lnTo>
                  <a:pt x="2077588" y="673057"/>
                </a:lnTo>
                <a:lnTo>
                  <a:pt x="2077588" y="733365"/>
                </a:lnTo>
                <a:lnTo>
                  <a:pt x="2077588" y="805264"/>
                </a:lnTo>
                <a:lnTo>
                  <a:pt x="2077588" y="877563"/>
                </a:lnTo>
                <a:lnTo>
                  <a:pt x="2077588" y="949446"/>
                </a:lnTo>
                <a:lnTo>
                  <a:pt x="2077588" y="1009770"/>
                </a:lnTo>
                <a:lnTo>
                  <a:pt x="2077588" y="1081652"/>
                </a:lnTo>
                <a:lnTo>
                  <a:pt x="2089615" y="1141977"/>
                </a:lnTo>
                <a:lnTo>
                  <a:pt x="2089615" y="1213859"/>
                </a:lnTo>
                <a:lnTo>
                  <a:pt x="2089615" y="1274168"/>
                </a:lnTo>
                <a:lnTo>
                  <a:pt x="2089615" y="1334091"/>
                </a:lnTo>
                <a:lnTo>
                  <a:pt x="2089615" y="1382409"/>
                </a:lnTo>
                <a:lnTo>
                  <a:pt x="2089615" y="1442332"/>
                </a:lnTo>
                <a:lnTo>
                  <a:pt x="2089615" y="1490649"/>
                </a:lnTo>
                <a:lnTo>
                  <a:pt x="2089615" y="1538581"/>
                </a:lnTo>
                <a:lnTo>
                  <a:pt x="2089615" y="1574539"/>
                </a:lnTo>
                <a:lnTo>
                  <a:pt x="2089615" y="1610881"/>
                </a:lnTo>
                <a:lnTo>
                  <a:pt x="2089615" y="1646822"/>
                </a:lnTo>
                <a:lnTo>
                  <a:pt x="2089615" y="1670788"/>
                </a:lnTo>
                <a:lnTo>
                  <a:pt x="2089615" y="1682779"/>
                </a:lnTo>
                <a:lnTo>
                  <a:pt x="2089615" y="1706745"/>
                </a:lnTo>
                <a:lnTo>
                  <a:pt x="2089615" y="1718721"/>
                </a:lnTo>
                <a:lnTo>
                  <a:pt x="2089615" y="1706745"/>
                </a:lnTo>
                <a:lnTo>
                  <a:pt x="2089615" y="1694754"/>
                </a:lnTo>
                <a:lnTo>
                  <a:pt x="2089615" y="1682779"/>
                </a:lnTo>
                <a:lnTo>
                  <a:pt x="2089615" y="1658813"/>
                </a:lnTo>
                <a:lnTo>
                  <a:pt x="2089615" y="1634847"/>
                </a:lnTo>
                <a:lnTo>
                  <a:pt x="2089615" y="1598890"/>
                </a:lnTo>
                <a:lnTo>
                  <a:pt x="2089615" y="1562548"/>
                </a:lnTo>
                <a:lnTo>
                  <a:pt x="2101480" y="1514615"/>
                </a:lnTo>
                <a:lnTo>
                  <a:pt x="2101480" y="1466298"/>
                </a:lnTo>
                <a:lnTo>
                  <a:pt x="2101480" y="1418366"/>
                </a:lnTo>
                <a:lnTo>
                  <a:pt x="2101480" y="1370434"/>
                </a:lnTo>
                <a:lnTo>
                  <a:pt x="2101480" y="1310125"/>
                </a:lnTo>
                <a:lnTo>
                  <a:pt x="2101480" y="1250218"/>
                </a:lnTo>
                <a:lnTo>
                  <a:pt x="2101480" y="1189893"/>
                </a:lnTo>
                <a:lnTo>
                  <a:pt x="2101480" y="1118011"/>
                </a:lnTo>
                <a:lnTo>
                  <a:pt x="2101480" y="1057686"/>
                </a:lnTo>
                <a:lnTo>
                  <a:pt x="2101480" y="985804"/>
                </a:lnTo>
                <a:lnTo>
                  <a:pt x="2101480" y="913504"/>
                </a:lnTo>
                <a:lnTo>
                  <a:pt x="2101480" y="841606"/>
                </a:lnTo>
                <a:lnTo>
                  <a:pt x="2101480" y="781298"/>
                </a:lnTo>
                <a:lnTo>
                  <a:pt x="2101480" y="709014"/>
                </a:lnTo>
                <a:lnTo>
                  <a:pt x="2101480" y="637116"/>
                </a:lnTo>
                <a:lnTo>
                  <a:pt x="2101480" y="576759"/>
                </a:lnTo>
                <a:lnTo>
                  <a:pt x="2101480" y="504845"/>
                </a:lnTo>
                <a:lnTo>
                  <a:pt x="2101480" y="444649"/>
                </a:lnTo>
                <a:lnTo>
                  <a:pt x="2101480" y="384613"/>
                </a:lnTo>
                <a:lnTo>
                  <a:pt x="2101480" y="336777"/>
                </a:lnTo>
                <a:lnTo>
                  <a:pt x="2101480" y="276420"/>
                </a:lnTo>
                <a:lnTo>
                  <a:pt x="2101480" y="228584"/>
                </a:lnTo>
                <a:lnTo>
                  <a:pt x="2101480" y="180106"/>
                </a:lnTo>
                <a:lnTo>
                  <a:pt x="2113507" y="144310"/>
                </a:lnTo>
                <a:lnTo>
                  <a:pt x="2113507" y="108353"/>
                </a:lnTo>
                <a:lnTo>
                  <a:pt x="2113507" y="71914"/>
                </a:lnTo>
                <a:lnTo>
                  <a:pt x="2113507" y="47996"/>
                </a:lnTo>
                <a:lnTo>
                  <a:pt x="2113507" y="24078"/>
                </a:lnTo>
                <a:lnTo>
                  <a:pt x="2113507" y="12039"/>
                </a:lnTo>
                <a:lnTo>
                  <a:pt x="2113507" y="0"/>
                </a:lnTo>
                <a:lnTo>
                  <a:pt x="2113507" y="12039"/>
                </a:lnTo>
                <a:lnTo>
                  <a:pt x="2113507" y="24078"/>
                </a:lnTo>
                <a:lnTo>
                  <a:pt x="2113507" y="35957"/>
                </a:lnTo>
                <a:lnTo>
                  <a:pt x="2113507" y="60035"/>
                </a:lnTo>
                <a:lnTo>
                  <a:pt x="2113507" y="96313"/>
                </a:lnTo>
                <a:lnTo>
                  <a:pt x="2113507" y="132271"/>
                </a:lnTo>
                <a:lnTo>
                  <a:pt x="2113507" y="168228"/>
                </a:lnTo>
                <a:lnTo>
                  <a:pt x="2113507" y="216545"/>
                </a:lnTo>
                <a:lnTo>
                  <a:pt x="2113507" y="264542"/>
                </a:lnTo>
                <a:lnTo>
                  <a:pt x="2113507" y="312377"/>
                </a:lnTo>
                <a:lnTo>
                  <a:pt x="2113507" y="360695"/>
                </a:lnTo>
                <a:lnTo>
                  <a:pt x="2113507" y="420570"/>
                </a:lnTo>
                <a:lnTo>
                  <a:pt x="2113507" y="492966"/>
                </a:lnTo>
                <a:lnTo>
                  <a:pt x="2113507" y="552841"/>
                </a:lnTo>
                <a:lnTo>
                  <a:pt x="2125533" y="613198"/>
                </a:lnTo>
                <a:lnTo>
                  <a:pt x="2125533" y="685048"/>
                </a:lnTo>
                <a:lnTo>
                  <a:pt x="2125533" y="757332"/>
                </a:lnTo>
                <a:lnTo>
                  <a:pt x="2125533" y="829230"/>
                </a:lnTo>
                <a:lnTo>
                  <a:pt x="2125533" y="889538"/>
                </a:lnTo>
                <a:lnTo>
                  <a:pt x="2125533" y="961437"/>
                </a:lnTo>
                <a:lnTo>
                  <a:pt x="2125533" y="1033736"/>
                </a:lnTo>
                <a:lnTo>
                  <a:pt x="2125533" y="1106020"/>
                </a:lnTo>
                <a:lnTo>
                  <a:pt x="2125533" y="1165927"/>
                </a:lnTo>
                <a:lnTo>
                  <a:pt x="2125533" y="1238227"/>
                </a:lnTo>
                <a:lnTo>
                  <a:pt x="2125533" y="1298134"/>
                </a:lnTo>
                <a:lnTo>
                  <a:pt x="2125533" y="1358458"/>
                </a:lnTo>
                <a:lnTo>
                  <a:pt x="2125533" y="1406375"/>
                </a:lnTo>
                <a:lnTo>
                  <a:pt x="2125533" y="1466298"/>
                </a:lnTo>
                <a:lnTo>
                  <a:pt x="2125533" y="1514615"/>
                </a:lnTo>
                <a:lnTo>
                  <a:pt x="2125533" y="1550573"/>
                </a:lnTo>
                <a:lnTo>
                  <a:pt x="2125533" y="1598890"/>
                </a:lnTo>
                <a:lnTo>
                  <a:pt x="2125533" y="1622856"/>
                </a:lnTo>
                <a:lnTo>
                  <a:pt x="2125533" y="1658813"/>
                </a:lnTo>
                <a:lnTo>
                  <a:pt x="2125533" y="1682779"/>
                </a:lnTo>
                <a:lnTo>
                  <a:pt x="2125533" y="1694754"/>
                </a:lnTo>
                <a:lnTo>
                  <a:pt x="2125533" y="1706745"/>
                </a:lnTo>
                <a:lnTo>
                  <a:pt x="2137559" y="1718721"/>
                </a:lnTo>
                <a:lnTo>
                  <a:pt x="2137559" y="1706745"/>
                </a:lnTo>
                <a:lnTo>
                  <a:pt x="2137559" y="1682779"/>
                </a:lnTo>
                <a:lnTo>
                  <a:pt x="2137559" y="1670788"/>
                </a:lnTo>
                <a:lnTo>
                  <a:pt x="2137559" y="1634847"/>
                </a:lnTo>
                <a:lnTo>
                  <a:pt x="2137559" y="1610881"/>
                </a:lnTo>
                <a:lnTo>
                  <a:pt x="2137559" y="1574539"/>
                </a:lnTo>
                <a:lnTo>
                  <a:pt x="2137559" y="1526606"/>
                </a:lnTo>
                <a:lnTo>
                  <a:pt x="2137559" y="1478674"/>
                </a:lnTo>
                <a:lnTo>
                  <a:pt x="2137559" y="1430341"/>
                </a:lnTo>
                <a:lnTo>
                  <a:pt x="2137559" y="1370434"/>
                </a:lnTo>
                <a:lnTo>
                  <a:pt x="2137559" y="1322100"/>
                </a:lnTo>
                <a:lnTo>
                  <a:pt x="2137559" y="1250218"/>
                </a:lnTo>
                <a:lnTo>
                  <a:pt x="2137559" y="1189893"/>
                </a:lnTo>
                <a:lnTo>
                  <a:pt x="2137559" y="1129986"/>
                </a:lnTo>
                <a:lnTo>
                  <a:pt x="2137559" y="1057686"/>
                </a:lnTo>
                <a:lnTo>
                  <a:pt x="2137559" y="985804"/>
                </a:lnTo>
                <a:lnTo>
                  <a:pt x="2137559" y="913504"/>
                </a:lnTo>
                <a:lnTo>
                  <a:pt x="2137559" y="841606"/>
                </a:lnTo>
                <a:lnTo>
                  <a:pt x="2137559" y="781298"/>
                </a:lnTo>
                <a:lnTo>
                  <a:pt x="2137559" y="709014"/>
                </a:lnTo>
                <a:lnTo>
                  <a:pt x="2137559" y="637116"/>
                </a:lnTo>
                <a:lnTo>
                  <a:pt x="2149425" y="564880"/>
                </a:lnTo>
                <a:lnTo>
                  <a:pt x="2149425" y="504845"/>
                </a:lnTo>
                <a:lnTo>
                  <a:pt x="2149425" y="444649"/>
                </a:lnTo>
                <a:lnTo>
                  <a:pt x="2149425" y="384613"/>
                </a:lnTo>
                <a:lnTo>
                  <a:pt x="2149425" y="324417"/>
                </a:lnTo>
                <a:lnTo>
                  <a:pt x="2149425" y="264542"/>
                </a:lnTo>
                <a:lnTo>
                  <a:pt x="2149425" y="216545"/>
                </a:lnTo>
                <a:lnTo>
                  <a:pt x="2149425" y="168228"/>
                </a:lnTo>
                <a:lnTo>
                  <a:pt x="2149425" y="132271"/>
                </a:lnTo>
                <a:lnTo>
                  <a:pt x="2149425" y="96313"/>
                </a:lnTo>
                <a:lnTo>
                  <a:pt x="2149425" y="71914"/>
                </a:lnTo>
                <a:lnTo>
                  <a:pt x="2149425" y="47996"/>
                </a:lnTo>
                <a:lnTo>
                  <a:pt x="2149425" y="24078"/>
                </a:lnTo>
                <a:lnTo>
                  <a:pt x="2149425" y="12039"/>
                </a:lnTo>
                <a:lnTo>
                  <a:pt x="2149425" y="0"/>
                </a:lnTo>
                <a:lnTo>
                  <a:pt x="2149425" y="12039"/>
                </a:lnTo>
                <a:lnTo>
                  <a:pt x="2149425" y="24078"/>
                </a:lnTo>
                <a:lnTo>
                  <a:pt x="2149425" y="47996"/>
                </a:lnTo>
                <a:lnTo>
                  <a:pt x="2149425" y="71914"/>
                </a:lnTo>
                <a:lnTo>
                  <a:pt x="2149425" y="108353"/>
                </a:lnTo>
                <a:lnTo>
                  <a:pt x="2149425" y="144310"/>
                </a:lnTo>
                <a:lnTo>
                  <a:pt x="2161451" y="192146"/>
                </a:lnTo>
                <a:lnTo>
                  <a:pt x="2161451" y="240463"/>
                </a:lnTo>
                <a:lnTo>
                  <a:pt x="2161451" y="288460"/>
                </a:lnTo>
                <a:lnTo>
                  <a:pt x="2161451" y="336777"/>
                </a:lnTo>
                <a:lnTo>
                  <a:pt x="2161451" y="396652"/>
                </a:lnTo>
                <a:lnTo>
                  <a:pt x="2161451" y="468888"/>
                </a:lnTo>
                <a:lnTo>
                  <a:pt x="2161451" y="528923"/>
                </a:lnTo>
                <a:lnTo>
                  <a:pt x="2161451" y="589119"/>
                </a:lnTo>
                <a:lnTo>
                  <a:pt x="2161451" y="661082"/>
                </a:lnTo>
                <a:lnTo>
                  <a:pt x="2161451" y="733365"/>
                </a:lnTo>
                <a:lnTo>
                  <a:pt x="2161451" y="805264"/>
                </a:lnTo>
                <a:lnTo>
                  <a:pt x="2161451" y="877563"/>
                </a:lnTo>
                <a:lnTo>
                  <a:pt x="2161451" y="949446"/>
                </a:lnTo>
                <a:lnTo>
                  <a:pt x="2161451" y="1021745"/>
                </a:lnTo>
                <a:lnTo>
                  <a:pt x="2161451" y="1081652"/>
                </a:lnTo>
                <a:lnTo>
                  <a:pt x="2161451" y="1153952"/>
                </a:lnTo>
                <a:lnTo>
                  <a:pt x="2161451" y="1226252"/>
                </a:lnTo>
                <a:lnTo>
                  <a:pt x="2161451" y="1286159"/>
                </a:lnTo>
                <a:lnTo>
                  <a:pt x="2161451" y="1346467"/>
                </a:lnTo>
                <a:lnTo>
                  <a:pt x="2161451" y="1406375"/>
                </a:lnTo>
                <a:lnTo>
                  <a:pt x="2161451" y="1454307"/>
                </a:lnTo>
                <a:lnTo>
                  <a:pt x="2161451" y="1502640"/>
                </a:lnTo>
                <a:lnTo>
                  <a:pt x="2161451" y="1550573"/>
                </a:lnTo>
                <a:lnTo>
                  <a:pt x="2173477" y="1586514"/>
                </a:lnTo>
                <a:lnTo>
                  <a:pt x="2173477" y="1622856"/>
                </a:lnTo>
                <a:lnTo>
                  <a:pt x="2173477" y="1658813"/>
                </a:lnTo>
                <a:lnTo>
                  <a:pt x="2173477" y="1682779"/>
                </a:lnTo>
                <a:lnTo>
                  <a:pt x="2173477" y="1694754"/>
                </a:lnTo>
                <a:lnTo>
                  <a:pt x="2173477" y="1706745"/>
                </a:lnTo>
                <a:lnTo>
                  <a:pt x="2173477" y="1718721"/>
                </a:lnTo>
                <a:lnTo>
                  <a:pt x="2173477" y="1706745"/>
                </a:lnTo>
                <a:lnTo>
                  <a:pt x="2173477" y="1682779"/>
                </a:lnTo>
                <a:lnTo>
                  <a:pt x="2173477" y="1658813"/>
                </a:lnTo>
                <a:lnTo>
                  <a:pt x="2173477" y="1634847"/>
                </a:lnTo>
                <a:lnTo>
                  <a:pt x="2173477" y="1598890"/>
                </a:lnTo>
                <a:lnTo>
                  <a:pt x="2173477" y="1562548"/>
                </a:lnTo>
                <a:lnTo>
                  <a:pt x="2173477" y="1514615"/>
                </a:lnTo>
                <a:lnTo>
                  <a:pt x="2173477" y="1466298"/>
                </a:lnTo>
                <a:lnTo>
                  <a:pt x="2173477" y="1418366"/>
                </a:lnTo>
                <a:lnTo>
                  <a:pt x="2173477" y="1358458"/>
                </a:lnTo>
                <a:lnTo>
                  <a:pt x="2173477" y="1298134"/>
                </a:lnTo>
                <a:lnTo>
                  <a:pt x="2173477" y="1238227"/>
                </a:lnTo>
                <a:lnTo>
                  <a:pt x="2173477" y="1165927"/>
                </a:lnTo>
                <a:lnTo>
                  <a:pt x="2173477" y="1106020"/>
                </a:lnTo>
                <a:lnTo>
                  <a:pt x="2185503" y="1033736"/>
                </a:lnTo>
                <a:lnTo>
                  <a:pt x="2185503" y="961437"/>
                </a:lnTo>
                <a:lnTo>
                  <a:pt x="2185503" y="889538"/>
                </a:lnTo>
                <a:lnTo>
                  <a:pt x="2185503" y="817255"/>
                </a:lnTo>
                <a:lnTo>
                  <a:pt x="2185503" y="745356"/>
                </a:lnTo>
                <a:lnTo>
                  <a:pt x="2185503" y="673057"/>
                </a:lnTo>
                <a:lnTo>
                  <a:pt x="2185503" y="601159"/>
                </a:lnTo>
                <a:lnTo>
                  <a:pt x="2185503" y="540802"/>
                </a:lnTo>
                <a:lnTo>
                  <a:pt x="2185503" y="468888"/>
                </a:lnTo>
                <a:lnTo>
                  <a:pt x="2185503" y="408691"/>
                </a:lnTo>
                <a:lnTo>
                  <a:pt x="2185503" y="348816"/>
                </a:lnTo>
                <a:lnTo>
                  <a:pt x="2185503" y="288460"/>
                </a:lnTo>
                <a:lnTo>
                  <a:pt x="2185503" y="240463"/>
                </a:lnTo>
                <a:lnTo>
                  <a:pt x="2185503" y="192146"/>
                </a:lnTo>
                <a:lnTo>
                  <a:pt x="2185503" y="144310"/>
                </a:lnTo>
                <a:lnTo>
                  <a:pt x="2185503" y="108353"/>
                </a:lnTo>
                <a:lnTo>
                  <a:pt x="2185503" y="71914"/>
                </a:lnTo>
                <a:lnTo>
                  <a:pt x="2185503" y="47996"/>
                </a:lnTo>
                <a:lnTo>
                  <a:pt x="2185503" y="24078"/>
                </a:lnTo>
                <a:lnTo>
                  <a:pt x="2185503" y="12039"/>
                </a:lnTo>
                <a:lnTo>
                  <a:pt x="2185503" y="0"/>
                </a:lnTo>
                <a:lnTo>
                  <a:pt x="2197529" y="12039"/>
                </a:lnTo>
                <a:lnTo>
                  <a:pt x="2197529" y="24078"/>
                </a:lnTo>
                <a:lnTo>
                  <a:pt x="2197529" y="47996"/>
                </a:lnTo>
                <a:lnTo>
                  <a:pt x="2197529" y="71914"/>
                </a:lnTo>
                <a:lnTo>
                  <a:pt x="2197529" y="108353"/>
                </a:lnTo>
                <a:lnTo>
                  <a:pt x="2197529" y="144310"/>
                </a:lnTo>
                <a:lnTo>
                  <a:pt x="2197529" y="180106"/>
                </a:lnTo>
                <a:lnTo>
                  <a:pt x="2197529" y="228584"/>
                </a:lnTo>
                <a:lnTo>
                  <a:pt x="2197529" y="288460"/>
                </a:lnTo>
                <a:lnTo>
                  <a:pt x="2197529" y="336777"/>
                </a:lnTo>
                <a:lnTo>
                  <a:pt x="2197529" y="396652"/>
                </a:lnTo>
                <a:lnTo>
                  <a:pt x="2197529" y="456527"/>
                </a:lnTo>
                <a:lnTo>
                  <a:pt x="2197529" y="528923"/>
                </a:lnTo>
                <a:lnTo>
                  <a:pt x="2197529" y="601159"/>
                </a:lnTo>
                <a:lnTo>
                  <a:pt x="2197529" y="661082"/>
                </a:lnTo>
                <a:lnTo>
                  <a:pt x="2197529" y="733365"/>
                </a:lnTo>
                <a:lnTo>
                  <a:pt x="2197529" y="805264"/>
                </a:lnTo>
                <a:lnTo>
                  <a:pt x="2197529" y="877563"/>
                </a:lnTo>
                <a:lnTo>
                  <a:pt x="2197529" y="949446"/>
                </a:lnTo>
                <a:lnTo>
                  <a:pt x="2197529" y="1021745"/>
                </a:lnTo>
                <a:lnTo>
                  <a:pt x="2197529" y="1094045"/>
                </a:lnTo>
                <a:lnTo>
                  <a:pt x="2197529" y="1165927"/>
                </a:lnTo>
                <a:lnTo>
                  <a:pt x="2197529" y="1238227"/>
                </a:lnTo>
                <a:lnTo>
                  <a:pt x="2209395" y="1298134"/>
                </a:lnTo>
                <a:lnTo>
                  <a:pt x="2209395" y="1358458"/>
                </a:lnTo>
                <a:lnTo>
                  <a:pt x="2209395" y="1418366"/>
                </a:lnTo>
                <a:lnTo>
                  <a:pt x="2209395" y="1466298"/>
                </a:lnTo>
                <a:lnTo>
                  <a:pt x="2209395" y="1514615"/>
                </a:lnTo>
                <a:lnTo>
                  <a:pt x="2209395" y="1562548"/>
                </a:lnTo>
                <a:lnTo>
                  <a:pt x="2209395" y="1598890"/>
                </a:lnTo>
                <a:lnTo>
                  <a:pt x="2209395" y="1634847"/>
                </a:lnTo>
                <a:lnTo>
                  <a:pt x="2209395" y="1670788"/>
                </a:lnTo>
                <a:lnTo>
                  <a:pt x="2209395" y="1682779"/>
                </a:lnTo>
                <a:lnTo>
                  <a:pt x="2209395" y="1706745"/>
                </a:lnTo>
                <a:lnTo>
                  <a:pt x="2209395" y="1718721"/>
                </a:lnTo>
                <a:lnTo>
                  <a:pt x="2209395" y="1706745"/>
                </a:lnTo>
                <a:lnTo>
                  <a:pt x="2209395" y="1694754"/>
                </a:lnTo>
                <a:lnTo>
                  <a:pt x="2209395" y="1670788"/>
                </a:lnTo>
                <a:lnTo>
                  <a:pt x="2209395" y="1646822"/>
                </a:lnTo>
                <a:lnTo>
                  <a:pt x="2209395" y="1610881"/>
                </a:lnTo>
                <a:lnTo>
                  <a:pt x="2209395" y="1574539"/>
                </a:lnTo>
                <a:lnTo>
                  <a:pt x="2209395" y="1538581"/>
                </a:lnTo>
                <a:lnTo>
                  <a:pt x="2209395" y="1490649"/>
                </a:lnTo>
                <a:lnTo>
                  <a:pt x="2209395" y="1442332"/>
                </a:lnTo>
                <a:lnTo>
                  <a:pt x="2221421" y="1382409"/>
                </a:lnTo>
                <a:lnTo>
                  <a:pt x="2221421" y="1322100"/>
                </a:lnTo>
                <a:lnTo>
                  <a:pt x="2221421" y="1262193"/>
                </a:lnTo>
                <a:lnTo>
                  <a:pt x="2221421" y="1189893"/>
                </a:lnTo>
                <a:lnTo>
                  <a:pt x="2221421" y="1118011"/>
                </a:lnTo>
                <a:lnTo>
                  <a:pt x="2221421" y="1045711"/>
                </a:lnTo>
                <a:lnTo>
                  <a:pt x="2221421" y="973813"/>
                </a:lnTo>
                <a:lnTo>
                  <a:pt x="2221421" y="901529"/>
                </a:lnTo>
                <a:lnTo>
                  <a:pt x="2221421" y="829230"/>
                </a:lnTo>
                <a:lnTo>
                  <a:pt x="2221421" y="757332"/>
                </a:lnTo>
                <a:lnTo>
                  <a:pt x="2221421" y="685048"/>
                </a:lnTo>
                <a:lnTo>
                  <a:pt x="2221421" y="613198"/>
                </a:lnTo>
                <a:lnTo>
                  <a:pt x="2221421" y="540802"/>
                </a:lnTo>
                <a:lnTo>
                  <a:pt x="2221421" y="480927"/>
                </a:lnTo>
                <a:lnTo>
                  <a:pt x="2221421" y="420570"/>
                </a:lnTo>
                <a:lnTo>
                  <a:pt x="2221421" y="348816"/>
                </a:lnTo>
                <a:lnTo>
                  <a:pt x="2221421" y="300338"/>
                </a:lnTo>
                <a:lnTo>
                  <a:pt x="2221421" y="240463"/>
                </a:lnTo>
                <a:lnTo>
                  <a:pt x="2221421" y="192146"/>
                </a:lnTo>
                <a:lnTo>
                  <a:pt x="2221421" y="144310"/>
                </a:lnTo>
                <a:lnTo>
                  <a:pt x="2221421" y="108353"/>
                </a:lnTo>
                <a:lnTo>
                  <a:pt x="2221421" y="71914"/>
                </a:lnTo>
                <a:lnTo>
                  <a:pt x="2221421" y="47996"/>
                </a:lnTo>
                <a:lnTo>
                  <a:pt x="2221421" y="24078"/>
                </a:lnTo>
                <a:lnTo>
                  <a:pt x="2233768" y="12039"/>
                </a:lnTo>
                <a:lnTo>
                  <a:pt x="2233768" y="0"/>
                </a:lnTo>
                <a:lnTo>
                  <a:pt x="2233768" y="12039"/>
                </a:lnTo>
                <a:lnTo>
                  <a:pt x="2233768" y="24078"/>
                </a:lnTo>
                <a:lnTo>
                  <a:pt x="2233768" y="47996"/>
                </a:lnTo>
                <a:lnTo>
                  <a:pt x="2233768" y="71914"/>
                </a:lnTo>
                <a:lnTo>
                  <a:pt x="2233768" y="108353"/>
                </a:lnTo>
                <a:lnTo>
                  <a:pt x="2233768" y="156188"/>
                </a:lnTo>
                <a:lnTo>
                  <a:pt x="2233768" y="192146"/>
                </a:lnTo>
                <a:lnTo>
                  <a:pt x="2233768" y="240463"/>
                </a:lnTo>
                <a:lnTo>
                  <a:pt x="2233768" y="300338"/>
                </a:lnTo>
                <a:lnTo>
                  <a:pt x="2233768" y="360695"/>
                </a:lnTo>
                <a:lnTo>
                  <a:pt x="2233768" y="420570"/>
                </a:lnTo>
                <a:lnTo>
                  <a:pt x="2233768" y="480927"/>
                </a:lnTo>
                <a:lnTo>
                  <a:pt x="2233768" y="552841"/>
                </a:lnTo>
                <a:lnTo>
                  <a:pt x="2233768" y="625125"/>
                </a:lnTo>
                <a:lnTo>
                  <a:pt x="2233768" y="697023"/>
                </a:lnTo>
                <a:lnTo>
                  <a:pt x="2233768" y="769323"/>
                </a:lnTo>
                <a:lnTo>
                  <a:pt x="2233768" y="841606"/>
                </a:lnTo>
                <a:lnTo>
                  <a:pt x="2233768" y="913504"/>
                </a:lnTo>
                <a:lnTo>
                  <a:pt x="2233768" y="985804"/>
                </a:lnTo>
                <a:lnTo>
                  <a:pt x="2245794" y="1057686"/>
                </a:lnTo>
                <a:lnTo>
                  <a:pt x="2245794" y="1129986"/>
                </a:lnTo>
                <a:lnTo>
                  <a:pt x="2245794" y="1201884"/>
                </a:lnTo>
                <a:lnTo>
                  <a:pt x="2245794" y="1262193"/>
                </a:lnTo>
                <a:lnTo>
                  <a:pt x="2245794" y="1334091"/>
                </a:lnTo>
                <a:lnTo>
                  <a:pt x="2245794" y="1394400"/>
                </a:lnTo>
                <a:lnTo>
                  <a:pt x="2245794" y="1442332"/>
                </a:lnTo>
                <a:lnTo>
                  <a:pt x="2245794" y="1502640"/>
                </a:lnTo>
                <a:lnTo>
                  <a:pt x="2245794" y="1550573"/>
                </a:lnTo>
                <a:lnTo>
                  <a:pt x="2245794" y="1586514"/>
                </a:lnTo>
                <a:lnTo>
                  <a:pt x="2245794" y="1622856"/>
                </a:lnTo>
                <a:lnTo>
                  <a:pt x="2245794" y="1658813"/>
                </a:lnTo>
                <a:lnTo>
                  <a:pt x="2245794" y="1682779"/>
                </a:lnTo>
                <a:lnTo>
                  <a:pt x="2245794" y="1694754"/>
                </a:lnTo>
                <a:lnTo>
                  <a:pt x="2245794" y="1706745"/>
                </a:lnTo>
                <a:lnTo>
                  <a:pt x="2245794" y="1718721"/>
                </a:lnTo>
                <a:lnTo>
                  <a:pt x="2245794" y="1706745"/>
                </a:lnTo>
                <a:lnTo>
                  <a:pt x="2245794" y="1694754"/>
                </a:lnTo>
                <a:lnTo>
                  <a:pt x="2245794" y="1682779"/>
                </a:lnTo>
                <a:lnTo>
                  <a:pt x="2245794" y="1658813"/>
                </a:lnTo>
                <a:lnTo>
                  <a:pt x="2245794" y="1622856"/>
                </a:lnTo>
                <a:lnTo>
                  <a:pt x="2245794" y="1586514"/>
                </a:lnTo>
                <a:lnTo>
                  <a:pt x="2257820" y="1538581"/>
                </a:lnTo>
                <a:lnTo>
                  <a:pt x="2257820" y="1490649"/>
                </a:lnTo>
                <a:lnTo>
                  <a:pt x="2257820" y="1442332"/>
                </a:lnTo>
                <a:lnTo>
                  <a:pt x="2257820" y="1382409"/>
                </a:lnTo>
                <a:lnTo>
                  <a:pt x="2257820" y="1322100"/>
                </a:lnTo>
                <a:lnTo>
                  <a:pt x="2257820" y="1262193"/>
                </a:lnTo>
                <a:lnTo>
                  <a:pt x="2257820" y="1189893"/>
                </a:lnTo>
                <a:lnTo>
                  <a:pt x="2257820" y="1129986"/>
                </a:lnTo>
                <a:lnTo>
                  <a:pt x="2257820" y="1057686"/>
                </a:lnTo>
                <a:lnTo>
                  <a:pt x="2257820" y="973813"/>
                </a:lnTo>
                <a:lnTo>
                  <a:pt x="2257820" y="901529"/>
                </a:lnTo>
                <a:lnTo>
                  <a:pt x="2257820" y="829230"/>
                </a:lnTo>
                <a:lnTo>
                  <a:pt x="2257820" y="757332"/>
                </a:lnTo>
                <a:lnTo>
                  <a:pt x="2257820" y="685048"/>
                </a:lnTo>
                <a:lnTo>
                  <a:pt x="2257820" y="613198"/>
                </a:lnTo>
                <a:lnTo>
                  <a:pt x="2257820" y="540802"/>
                </a:lnTo>
                <a:lnTo>
                  <a:pt x="2257820" y="468888"/>
                </a:lnTo>
                <a:lnTo>
                  <a:pt x="2257820" y="408691"/>
                </a:lnTo>
                <a:lnTo>
                  <a:pt x="2257820" y="348816"/>
                </a:lnTo>
                <a:lnTo>
                  <a:pt x="2257820" y="288460"/>
                </a:lnTo>
                <a:lnTo>
                  <a:pt x="2257820" y="228584"/>
                </a:lnTo>
                <a:lnTo>
                  <a:pt x="2257820" y="180106"/>
                </a:lnTo>
                <a:lnTo>
                  <a:pt x="2257820" y="144310"/>
                </a:lnTo>
                <a:lnTo>
                  <a:pt x="2269846" y="108353"/>
                </a:lnTo>
                <a:lnTo>
                  <a:pt x="2269846" y="71914"/>
                </a:lnTo>
                <a:lnTo>
                  <a:pt x="2269846" y="47996"/>
                </a:lnTo>
                <a:lnTo>
                  <a:pt x="2269846" y="24078"/>
                </a:lnTo>
                <a:lnTo>
                  <a:pt x="2269846" y="12039"/>
                </a:lnTo>
                <a:lnTo>
                  <a:pt x="2269846" y="0"/>
                </a:lnTo>
                <a:lnTo>
                  <a:pt x="2269846" y="12039"/>
                </a:lnTo>
                <a:lnTo>
                  <a:pt x="2269846" y="35957"/>
                </a:lnTo>
                <a:lnTo>
                  <a:pt x="2269846" y="60035"/>
                </a:lnTo>
                <a:lnTo>
                  <a:pt x="2269846" y="96313"/>
                </a:lnTo>
                <a:lnTo>
                  <a:pt x="2269846" y="132271"/>
                </a:lnTo>
                <a:lnTo>
                  <a:pt x="2269846" y="168228"/>
                </a:lnTo>
                <a:lnTo>
                  <a:pt x="2269846" y="216545"/>
                </a:lnTo>
                <a:lnTo>
                  <a:pt x="2269846" y="264542"/>
                </a:lnTo>
                <a:lnTo>
                  <a:pt x="2269846" y="324417"/>
                </a:lnTo>
                <a:lnTo>
                  <a:pt x="2269846" y="384613"/>
                </a:lnTo>
                <a:lnTo>
                  <a:pt x="2269846" y="456527"/>
                </a:lnTo>
                <a:lnTo>
                  <a:pt x="2269846" y="516884"/>
                </a:lnTo>
                <a:lnTo>
                  <a:pt x="2269846" y="589119"/>
                </a:lnTo>
                <a:lnTo>
                  <a:pt x="2269846" y="661082"/>
                </a:lnTo>
                <a:lnTo>
                  <a:pt x="2269846" y="733365"/>
                </a:lnTo>
                <a:lnTo>
                  <a:pt x="2281712" y="817255"/>
                </a:lnTo>
                <a:lnTo>
                  <a:pt x="2281712" y="889538"/>
                </a:lnTo>
                <a:lnTo>
                  <a:pt x="2281712" y="961437"/>
                </a:lnTo>
                <a:lnTo>
                  <a:pt x="2281712" y="1033736"/>
                </a:lnTo>
                <a:lnTo>
                  <a:pt x="2281712" y="1106020"/>
                </a:lnTo>
                <a:lnTo>
                  <a:pt x="2281712" y="1177918"/>
                </a:lnTo>
                <a:lnTo>
                  <a:pt x="2281712" y="1250218"/>
                </a:lnTo>
                <a:lnTo>
                  <a:pt x="2281712" y="1310125"/>
                </a:lnTo>
                <a:lnTo>
                  <a:pt x="2281712" y="1370434"/>
                </a:lnTo>
                <a:lnTo>
                  <a:pt x="2281712" y="1430341"/>
                </a:lnTo>
                <a:lnTo>
                  <a:pt x="2281712" y="1490649"/>
                </a:lnTo>
                <a:lnTo>
                  <a:pt x="2281712" y="1538581"/>
                </a:lnTo>
                <a:lnTo>
                  <a:pt x="2281712" y="1586514"/>
                </a:lnTo>
                <a:lnTo>
                  <a:pt x="2281712" y="1622856"/>
                </a:lnTo>
                <a:lnTo>
                  <a:pt x="2281712" y="1646822"/>
                </a:lnTo>
                <a:lnTo>
                  <a:pt x="2281712" y="1682779"/>
                </a:lnTo>
                <a:lnTo>
                  <a:pt x="2281712" y="1694754"/>
                </a:lnTo>
                <a:lnTo>
                  <a:pt x="2281712" y="1706745"/>
                </a:lnTo>
                <a:lnTo>
                  <a:pt x="2281712" y="1718721"/>
                </a:lnTo>
                <a:lnTo>
                  <a:pt x="2281712" y="1706745"/>
                </a:lnTo>
                <a:lnTo>
                  <a:pt x="2281712" y="1694754"/>
                </a:lnTo>
                <a:lnTo>
                  <a:pt x="2281712" y="1682779"/>
                </a:lnTo>
                <a:lnTo>
                  <a:pt x="2293738" y="1658813"/>
                </a:lnTo>
                <a:lnTo>
                  <a:pt x="2293738" y="1622856"/>
                </a:lnTo>
                <a:lnTo>
                  <a:pt x="2293738" y="1586514"/>
                </a:lnTo>
                <a:lnTo>
                  <a:pt x="2293738" y="1538581"/>
                </a:lnTo>
                <a:lnTo>
                  <a:pt x="2293738" y="1490649"/>
                </a:lnTo>
                <a:lnTo>
                  <a:pt x="2293738" y="1442332"/>
                </a:lnTo>
                <a:lnTo>
                  <a:pt x="2293738" y="1382409"/>
                </a:lnTo>
                <a:lnTo>
                  <a:pt x="2293738" y="1322100"/>
                </a:lnTo>
                <a:lnTo>
                  <a:pt x="2293738" y="1250218"/>
                </a:lnTo>
                <a:lnTo>
                  <a:pt x="2293738" y="1177918"/>
                </a:lnTo>
                <a:lnTo>
                  <a:pt x="2293738" y="1106020"/>
                </a:lnTo>
                <a:lnTo>
                  <a:pt x="2293738" y="1033736"/>
                </a:lnTo>
                <a:lnTo>
                  <a:pt x="2293738" y="961437"/>
                </a:lnTo>
                <a:lnTo>
                  <a:pt x="2293738" y="889538"/>
                </a:lnTo>
                <a:lnTo>
                  <a:pt x="2293738" y="817255"/>
                </a:lnTo>
                <a:lnTo>
                  <a:pt x="2293738" y="733365"/>
                </a:lnTo>
                <a:lnTo>
                  <a:pt x="2293738" y="661082"/>
                </a:lnTo>
                <a:lnTo>
                  <a:pt x="2293738" y="589119"/>
                </a:lnTo>
                <a:lnTo>
                  <a:pt x="2293738" y="516884"/>
                </a:lnTo>
                <a:lnTo>
                  <a:pt x="2293738" y="444649"/>
                </a:lnTo>
                <a:lnTo>
                  <a:pt x="2293738" y="384613"/>
                </a:lnTo>
                <a:lnTo>
                  <a:pt x="2293738" y="324417"/>
                </a:lnTo>
                <a:lnTo>
                  <a:pt x="2293738" y="264542"/>
                </a:lnTo>
                <a:lnTo>
                  <a:pt x="2305765" y="216545"/>
                </a:lnTo>
                <a:lnTo>
                  <a:pt x="2305765" y="168228"/>
                </a:lnTo>
                <a:lnTo>
                  <a:pt x="2305765" y="120231"/>
                </a:lnTo>
                <a:lnTo>
                  <a:pt x="2305765" y="84274"/>
                </a:lnTo>
                <a:lnTo>
                  <a:pt x="2305765" y="60035"/>
                </a:lnTo>
                <a:lnTo>
                  <a:pt x="2305765" y="35957"/>
                </a:lnTo>
                <a:lnTo>
                  <a:pt x="2305765" y="12039"/>
                </a:lnTo>
                <a:lnTo>
                  <a:pt x="2305765" y="0"/>
                </a:lnTo>
                <a:lnTo>
                  <a:pt x="2305765" y="12039"/>
                </a:lnTo>
                <a:lnTo>
                  <a:pt x="2305765" y="24078"/>
                </a:lnTo>
                <a:lnTo>
                  <a:pt x="2305765" y="47996"/>
                </a:lnTo>
                <a:lnTo>
                  <a:pt x="2305765" y="84274"/>
                </a:lnTo>
                <a:lnTo>
                  <a:pt x="2305765" y="108353"/>
                </a:lnTo>
                <a:lnTo>
                  <a:pt x="2305765" y="156188"/>
                </a:lnTo>
                <a:lnTo>
                  <a:pt x="2305765" y="204185"/>
                </a:lnTo>
                <a:lnTo>
                  <a:pt x="2305765" y="252502"/>
                </a:lnTo>
                <a:lnTo>
                  <a:pt x="2305765" y="312377"/>
                </a:lnTo>
                <a:lnTo>
                  <a:pt x="2305765" y="372734"/>
                </a:lnTo>
                <a:lnTo>
                  <a:pt x="2305765" y="432609"/>
                </a:lnTo>
                <a:lnTo>
                  <a:pt x="2305765" y="504845"/>
                </a:lnTo>
                <a:lnTo>
                  <a:pt x="2305765" y="576759"/>
                </a:lnTo>
                <a:lnTo>
                  <a:pt x="2317791" y="649091"/>
                </a:lnTo>
                <a:lnTo>
                  <a:pt x="2317791" y="721390"/>
                </a:lnTo>
                <a:lnTo>
                  <a:pt x="2317791" y="793289"/>
                </a:lnTo>
                <a:lnTo>
                  <a:pt x="2317791" y="877563"/>
                </a:lnTo>
                <a:lnTo>
                  <a:pt x="2317791" y="949446"/>
                </a:lnTo>
                <a:lnTo>
                  <a:pt x="2317791" y="1021745"/>
                </a:lnTo>
                <a:lnTo>
                  <a:pt x="2317791" y="1094045"/>
                </a:lnTo>
                <a:lnTo>
                  <a:pt x="2317791" y="1165927"/>
                </a:lnTo>
                <a:lnTo>
                  <a:pt x="2317791" y="1238227"/>
                </a:lnTo>
                <a:lnTo>
                  <a:pt x="2317791" y="1310125"/>
                </a:lnTo>
                <a:lnTo>
                  <a:pt x="2317791" y="1370434"/>
                </a:lnTo>
                <a:lnTo>
                  <a:pt x="2317791" y="1430341"/>
                </a:lnTo>
                <a:lnTo>
                  <a:pt x="2317791" y="1490649"/>
                </a:lnTo>
                <a:lnTo>
                  <a:pt x="2317791" y="1538581"/>
                </a:lnTo>
                <a:lnTo>
                  <a:pt x="2317791" y="1574539"/>
                </a:lnTo>
                <a:lnTo>
                  <a:pt x="2317791" y="1622856"/>
                </a:lnTo>
                <a:lnTo>
                  <a:pt x="2317791" y="1646822"/>
                </a:lnTo>
                <a:lnTo>
                  <a:pt x="2317791" y="1682779"/>
                </a:lnTo>
                <a:lnTo>
                  <a:pt x="2317791" y="1694754"/>
                </a:lnTo>
                <a:lnTo>
                  <a:pt x="2317791" y="1706745"/>
                </a:lnTo>
                <a:lnTo>
                  <a:pt x="2317791" y="1718721"/>
                </a:lnTo>
                <a:lnTo>
                  <a:pt x="2317791" y="1706745"/>
                </a:lnTo>
                <a:lnTo>
                  <a:pt x="2329656" y="1694754"/>
                </a:lnTo>
                <a:lnTo>
                  <a:pt x="2329656" y="1670788"/>
                </a:lnTo>
                <a:lnTo>
                  <a:pt x="2329656" y="1646822"/>
                </a:lnTo>
                <a:lnTo>
                  <a:pt x="2329656" y="1610881"/>
                </a:lnTo>
                <a:lnTo>
                  <a:pt x="2329656" y="1574539"/>
                </a:lnTo>
                <a:lnTo>
                  <a:pt x="2329656" y="1526606"/>
                </a:lnTo>
                <a:lnTo>
                  <a:pt x="2329656" y="1478674"/>
                </a:lnTo>
                <a:lnTo>
                  <a:pt x="2329656" y="1418366"/>
                </a:lnTo>
                <a:lnTo>
                  <a:pt x="2329656" y="1358458"/>
                </a:lnTo>
                <a:lnTo>
                  <a:pt x="2329656" y="1298134"/>
                </a:lnTo>
                <a:lnTo>
                  <a:pt x="2329656" y="1226252"/>
                </a:lnTo>
                <a:lnTo>
                  <a:pt x="2329656" y="1165927"/>
                </a:lnTo>
                <a:lnTo>
                  <a:pt x="2329656" y="1081652"/>
                </a:lnTo>
                <a:lnTo>
                  <a:pt x="2329656" y="1009770"/>
                </a:lnTo>
                <a:lnTo>
                  <a:pt x="2329656" y="937471"/>
                </a:lnTo>
                <a:lnTo>
                  <a:pt x="2329656" y="853597"/>
                </a:lnTo>
                <a:lnTo>
                  <a:pt x="2329656" y="781298"/>
                </a:lnTo>
                <a:lnTo>
                  <a:pt x="2329656" y="709014"/>
                </a:lnTo>
                <a:lnTo>
                  <a:pt x="2329656" y="625125"/>
                </a:lnTo>
                <a:lnTo>
                  <a:pt x="2329656" y="552841"/>
                </a:lnTo>
                <a:lnTo>
                  <a:pt x="2329656" y="480927"/>
                </a:lnTo>
                <a:lnTo>
                  <a:pt x="2329656" y="420570"/>
                </a:lnTo>
                <a:lnTo>
                  <a:pt x="2329656" y="348816"/>
                </a:lnTo>
                <a:lnTo>
                  <a:pt x="2341683" y="288460"/>
                </a:lnTo>
                <a:lnTo>
                  <a:pt x="2341683" y="240463"/>
                </a:lnTo>
                <a:lnTo>
                  <a:pt x="2341683" y="192146"/>
                </a:lnTo>
                <a:lnTo>
                  <a:pt x="2341683" y="144310"/>
                </a:lnTo>
                <a:lnTo>
                  <a:pt x="2341683" y="96313"/>
                </a:lnTo>
                <a:lnTo>
                  <a:pt x="2341683" y="71914"/>
                </a:lnTo>
                <a:lnTo>
                  <a:pt x="2341683" y="35957"/>
                </a:lnTo>
                <a:lnTo>
                  <a:pt x="2341683" y="24078"/>
                </a:lnTo>
                <a:lnTo>
                  <a:pt x="2341683" y="12039"/>
                </a:lnTo>
                <a:lnTo>
                  <a:pt x="2341683" y="0"/>
                </a:lnTo>
                <a:lnTo>
                  <a:pt x="2341683" y="12039"/>
                </a:lnTo>
                <a:lnTo>
                  <a:pt x="2341683" y="24078"/>
                </a:lnTo>
                <a:lnTo>
                  <a:pt x="2341683" y="47996"/>
                </a:lnTo>
                <a:lnTo>
                  <a:pt x="2341683" y="71914"/>
                </a:lnTo>
                <a:lnTo>
                  <a:pt x="2341683" y="108353"/>
                </a:lnTo>
                <a:lnTo>
                  <a:pt x="2341683" y="144310"/>
                </a:lnTo>
                <a:lnTo>
                  <a:pt x="2341683" y="192146"/>
                </a:lnTo>
                <a:lnTo>
                  <a:pt x="2341683" y="240463"/>
                </a:lnTo>
                <a:lnTo>
                  <a:pt x="2341683" y="300338"/>
                </a:lnTo>
                <a:lnTo>
                  <a:pt x="2341683" y="360695"/>
                </a:lnTo>
                <a:lnTo>
                  <a:pt x="2341683" y="420570"/>
                </a:lnTo>
                <a:lnTo>
                  <a:pt x="2341683" y="492966"/>
                </a:lnTo>
                <a:lnTo>
                  <a:pt x="2341683" y="564880"/>
                </a:lnTo>
                <a:lnTo>
                  <a:pt x="2353709" y="637116"/>
                </a:lnTo>
                <a:lnTo>
                  <a:pt x="2353709" y="709014"/>
                </a:lnTo>
                <a:lnTo>
                  <a:pt x="2353709" y="793289"/>
                </a:lnTo>
                <a:lnTo>
                  <a:pt x="2353709" y="865572"/>
                </a:lnTo>
                <a:lnTo>
                  <a:pt x="2353709" y="949446"/>
                </a:lnTo>
                <a:lnTo>
                  <a:pt x="2353709" y="1021745"/>
                </a:lnTo>
                <a:lnTo>
                  <a:pt x="2353709" y="1094045"/>
                </a:lnTo>
                <a:lnTo>
                  <a:pt x="2353709" y="1165927"/>
                </a:lnTo>
                <a:lnTo>
                  <a:pt x="2353709" y="1238227"/>
                </a:lnTo>
                <a:lnTo>
                  <a:pt x="2353709" y="1310125"/>
                </a:lnTo>
                <a:lnTo>
                  <a:pt x="2353709" y="1370434"/>
                </a:lnTo>
                <a:lnTo>
                  <a:pt x="2353709" y="1430341"/>
                </a:lnTo>
                <a:lnTo>
                  <a:pt x="2353709" y="1490649"/>
                </a:lnTo>
                <a:lnTo>
                  <a:pt x="2353709" y="1538581"/>
                </a:lnTo>
                <a:lnTo>
                  <a:pt x="2353709" y="1586514"/>
                </a:lnTo>
                <a:lnTo>
                  <a:pt x="2353709" y="1622856"/>
                </a:lnTo>
                <a:lnTo>
                  <a:pt x="2353709" y="1658813"/>
                </a:lnTo>
                <a:lnTo>
                  <a:pt x="2353709" y="1682779"/>
                </a:lnTo>
                <a:lnTo>
                  <a:pt x="2353709" y="1706745"/>
                </a:lnTo>
                <a:lnTo>
                  <a:pt x="2353709" y="1718721"/>
                </a:lnTo>
                <a:lnTo>
                  <a:pt x="2353709" y="1706745"/>
                </a:lnTo>
                <a:lnTo>
                  <a:pt x="2365735" y="1694754"/>
                </a:lnTo>
                <a:lnTo>
                  <a:pt x="2365735" y="1670788"/>
                </a:lnTo>
                <a:lnTo>
                  <a:pt x="2365735" y="1634847"/>
                </a:lnTo>
                <a:lnTo>
                  <a:pt x="2365735" y="1598890"/>
                </a:lnTo>
                <a:lnTo>
                  <a:pt x="2365735" y="1562548"/>
                </a:lnTo>
                <a:lnTo>
                  <a:pt x="2365735" y="1514615"/>
                </a:lnTo>
                <a:lnTo>
                  <a:pt x="2365735" y="1466298"/>
                </a:lnTo>
                <a:lnTo>
                  <a:pt x="2365735" y="1406375"/>
                </a:lnTo>
                <a:lnTo>
                  <a:pt x="2365735" y="1334091"/>
                </a:lnTo>
                <a:lnTo>
                  <a:pt x="2365735" y="1274168"/>
                </a:lnTo>
                <a:lnTo>
                  <a:pt x="2365735" y="1201884"/>
                </a:lnTo>
                <a:lnTo>
                  <a:pt x="2365735" y="1129986"/>
                </a:lnTo>
                <a:lnTo>
                  <a:pt x="2365735" y="1057686"/>
                </a:lnTo>
                <a:lnTo>
                  <a:pt x="2365735" y="973813"/>
                </a:lnTo>
                <a:lnTo>
                  <a:pt x="2365735" y="901529"/>
                </a:lnTo>
                <a:lnTo>
                  <a:pt x="2365735" y="817255"/>
                </a:lnTo>
                <a:lnTo>
                  <a:pt x="2365735" y="745356"/>
                </a:lnTo>
                <a:lnTo>
                  <a:pt x="2365735" y="661082"/>
                </a:lnTo>
                <a:lnTo>
                  <a:pt x="2365735" y="589119"/>
                </a:lnTo>
                <a:lnTo>
                  <a:pt x="2365735" y="516884"/>
                </a:lnTo>
                <a:lnTo>
                  <a:pt x="2365735" y="444649"/>
                </a:lnTo>
                <a:lnTo>
                  <a:pt x="2365735" y="384613"/>
                </a:lnTo>
                <a:lnTo>
                  <a:pt x="2365735" y="312377"/>
                </a:lnTo>
                <a:lnTo>
                  <a:pt x="2377601" y="264542"/>
                </a:lnTo>
                <a:lnTo>
                  <a:pt x="2377601" y="204185"/>
                </a:lnTo>
                <a:lnTo>
                  <a:pt x="2377601" y="156188"/>
                </a:lnTo>
                <a:lnTo>
                  <a:pt x="2377601" y="120231"/>
                </a:lnTo>
                <a:lnTo>
                  <a:pt x="2377601" y="84274"/>
                </a:lnTo>
                <a:lnTo>
                  <a:pt x="2377601" y="47996"/>
                </a:lnTo>
                <a:lnTo>
                  <a:pt x="2377601" y="24078"/>
                </a:lnTo>
                <a:lnTo>
                  <a:pt x="2377601" y="12039"/>
                </a:lnTo>
                <a:lnTo>
                  <a:pt x="2377601" y="0"/>
                </a:lnTo>
                <a:lnTo>
                  <a:pt x="2377601" y="24078"/>
                </a:lnTo>
                <a:lnTo>
                  <a:pt x="2377601" y="35957"/>
                </a:lnTo>
                <a:lnTo>
                  <a:pt x="2377601" y="60035"/>
                </a:lnTo>
                <a:lnTo>
                  <a:pt x="2377601" y="96313"/>
                </a:lnTo>
                <a:lnTo>
                  <a:pt x="2377601" y="132271"/>
                </a:lnTo>
                <a:lnTo>
                  <a:pt x="2377601" y="180106"/>
                </a:lnTo>
                <a:lnTo>
                  <a:pt x="2377601" y="240463"/>
                </a:lnTo>
                <a:lnTo>
                  <a:pt x="2377601" y="288460"/>
                </a:lnTo>
                <a:lnTo>
                  <a:pt x="2377601" y="348816"/>
                </a:lnTo>
                <a:lnTo>
                  <a:pt x="2377601" y="420570"/>
                </a:lnTo>
                <a:lnTo>
                  <a:pt x="2377601" y="492966"/>
                </a:lnTo>
                <a:lnTo>
                  <a:pt x="2377601" y="564880"/>
                </a:lnTo>
                <a:lnTo>
                  <a:pt x="2389627" y="637116"/>
                </a:lnTo>
                <a:lnTo>
                  <a:pt x="2389627" y="709014"/>
                </a:lnTo>
                <a:lnTo>
                  <a:pt x="2389627" y="793289"/>
                </a:lnTo>
                <a:lnTo>
                  <a:pt x="2389627" y="865572"/>
                </a:lnTo>
                <a:lnTo>
                  <a:pt x="2389627" y="949446"/>
                </a:lnTo>
                <a:lnTo>
                  <a:pt x="2389627" y="1021745"/>
                </a:lnTo>
                <a:lnTo>
                  <a:pt x="2389627" y="1106020"/>
                </a:lnTo>
                <a:lnTo>
                  <a:pt x="2389627" y="1177918"/>
                </a:lnTo>
                <a:lnTo>
                  <a:pt x="2389627" y="1250218"/>
                </a:lnTo>
                <a:lnTo>
                  <a:pt x="2389627" y="1322100"/>
                </a:lnTo>
                <a:lnTo>
                  <a:pt x="2389627" y="1382409"/>
                </a:lnTo>
                <a:lnTo>
                  <a:pt x="2389627" y="1442332"/>
                </a:lnTo>
                <a:lnTo>
                  <a:pt x="2389627" y="1502640"/>
                </a:lnTo>
                <a:lnTo>
                  <a:pt x="2389627" y="1550573"/>
                </a:lnTo>
                <a:lnTo>
                  <a:pt x="2389627" y="1586514"/>
                </a:lnTo>
                <a:lnTo>
                  <a:pt x="2389627" y="1634847"/>
                </a:lnTo>
                <a:lnTo>
                  <a:pt x="2389627" y="1658813"/>
                </a:lnTo>
                <a:lnTo>
                  <a:pt x="2389627" y="1682779"/>
                </a:lnTo>
                <a:lnTo>
                  <a:pt x="2389627" y="1706745"/>
                </a:lnTo>
                <a:lnTo>
                  <a:pt x="2389627" y="1718721"/>
                </a:lnTo>
                <a:lnTo>
                  <a:pt x="2389627" y="1706745"/>
                </a:lnTo>
                <a:lnTo>
                  <a:pt x="2401653" y="1682779"/>
                </a:lnTo>
                <a:lnTo>
                  <a:pt x="2401653" y="1658813"/>
                </a:lnTo>
                <a:lnTo>
                  <a:pt x="2401653" y="1622856"/>
                </a:lnTo>
                <a:lnTo>
                  <a:pt x="2401653" y="1586514"/>
                </a:lnTo>
                <a:lnTo>
                  <a:pt x="2401653" y="1550573"/>
                </a:lnTo>
                <a:lnTo>
                  <a:pt x="2401653" y="1490649"/>
                </a:lnTo>
                <a:lnTo>
                  <a:pt x="2401653" y="1442332"/>
                </a:lnTo>
                <a:lnTo>
                  <a:pt x="2401653" y="1382409"/>
                </a:lnTo>
                <a:lnTo>
                  <a:pt x="2401653" y="1310125"/>
                </a:lnTo>
                <a:lnTo>
                  <a:pt x="2401653" y="1238227"/>
                </a:lnTo>
                <a:lnTo>
                  <a:pt x="2401653" y="1165927"/>
                </a:lnTo>
                <a:lnTo>
                  <a:pt x="2401653" y="1094045"/>
                </a:lnTo>
                <a:lnTo>
                  <a:pt x="2401653" y="1021745"/>
                </a:lnTo>
                <a:lnTo>
                  <a:pt x="2401653" y="937471"/>
                </a:lnTo>
                <a:lnTo>
                  <a:pt x="2401653" y="853597"/>
                </a:lnTo>
                <a:lnTo>
                  <a:pt x="2401653" y="781298"/>
                </a:lnTo>
                <a:lnTo>
                  <a:pt x="2401653" y="697023"/>
                </a:lnTo>
                <a:lnTo>
                  <a:pt x="2401653" y="625125"/>
                </a:lnTo>
                <a:lnTo>
                  <a:pt x="2401653" y="552841"/>
                </a:lnTo>
                <a:lnTo>
                  <a:pt x="2401653" y="480927"/>
                </a:lnTo>
                <a:lnTo>
                  <a:pt x="2401653" y="408691"/>
                </a:lnTo>
                <a:lnTo>
                  <a:pt x="2401653" y="336777"/>
                </a:lnTo>
                <a:lnTo>
                  <a:pt x="2401653" y="276420"/>
                </a:lnTo>
                <a:lnTo>
                  <a:pt x="2413679" y="228584"/>
                </a:lnTo>
                <a:lnTo>
                  <a:pt x="2413679" y="168228"/>
                </a:lnTo>
                <a:lnTo>
                  <a:pt x="2413679" y="132271"/>
                </a:lnTo>
                <a:lnTo>
                  <a:pt x="2413679" y="84274"/>
                </a:lnTo>
                <a:lnTo>
                  <a:pt x="2413679" y="60035"/>
                </a:lnTo>
                <a:lnTo>
                  <a:pt x="2413679" y="35957"/>
                </a:lnTo>
                <a:lnTo>
                  <a:pt x="2413679" y="12039"/>
                </a:lnTo>
                <a:lnTo>
                  <a:pt x="2413679" y="0"/>
                </a:lnTo>
                <a:lnTo>
                  <a:pt x="2413679" y="12039"/>
                </a:lnTo>
                <a:lnTo>
                  <a:pt x="2413679" y="35957"/>
                </a:lnTo>
                <a:lnTo>
                  <a:pt x="2413679" y="60035"/>
                </a:lnTo>
                <a:lnTo>
                  <a:pt x="2413679" y="96313"/>
                </a:lnTo>
                <a:lnTo>
                  <a:pt x="2413679" y="132271"/>
                </a:lnTo>
                <a:lnTo>
                  <a:pt x="2413679" y="180106"/>
                </a:lnTo>
                <a:lnTo>
                  <a:pt x="2413679" y="228584"/>
                </a:lnTo>
                <a:lnTo>
                  <a:pt x="2413679" y="288460"/>
                </a:lnTo>
                <a:lnTo>
                  <a:pt x="2413679" y="348816"/>
                </a:lnTo>
                <a:lnTo>
                  <a:pt x="2413679" y="408691"/>
                </a:lnTo>
                <a:lnTo>
                  <a:pt x="2413679" y="480927"/>
                </a:lnTo>
                <a:lnTo>
                  <a:pt x="2413679" y="552841"/>
                </a:lnTo>
                <a:lnTo>
                  <a:pt x="2413679" y="637116"/>
                </a:lnTo>
                <a:lnTo>
                  <a:pt x="2425705" y="709014"/>
                </a:lnTo>
                <a:lnTo>
                  <a:pt x="2425705" y="793289"/>
                </a:lnTo>
                <a:lnTo>
                  <a:pt x="2425705" y="865572"/>
                </a:lnTo>
                <a:lnTo>
                  <a:pt x="2425705" y="949446"/>
                </a:lnTo>
                <a:lnTo>
                  <a:pt x="2425705" y="1033736"/>
                </a:lnTo>
                <a:lnTo>
                  <a:pt x="2425705" y="1106020"/>
                </a:lnTo>
                <a:lnTo>
                  <a:pt x="2425705" y="1177918"/>
                </a:lnTo>
                <a:lnTo>
                  <a:pt x="2425705" y="1250218"/>
                </a:lnTo>
                <a:lnTo>
                  <a:pt x="2425705" y="1322100"/>
                </a:lnTo>
                <a:lnTo>
                  <a:pt x="2425705" y="1394400"/>
                </a:lnTo>
                <a:lnTo>
                  <a:pt x="2425705" y="1454307"/>
                </a:lnTo>
                <a:lnTo>
                  <a:pt x="2425705" y="1502640"/>
                </a:lnTo>
                <a:lnTo>
                  <a:pt x="2425705" y="1550573"/>
                </a:lnTo>
                <a:lnTo>
                  <a:pt x="2425705" y="1598890"/>
                </a:lnTo>
                <a:lnTo>
                  <a:pt x="2425705" y="1634847"/>
                </a:lnTo>
                <a:lnTo>
                  <a:pt x="2425705" y="1670788"/>
                </a:lnTo>
                <a:lnTo>
                  <a:pt x="2425705" y="1694754"/>
                </a:lnTo>
                <a:lnTo>
                  <a:pt x="2425705" y="1706745"/>
                </a:lnTo>
                <a:lnTo>
                  <a:pt x="2425705" y="1718721"/>
                </a:lnTo>
                <a:lnTo>
                  <a:pt x="2425705" y="1706745"/>
                </a:lnTo>
                <a:lnTo>
                  <a:pt x="2425705" y="1694754"/>
                </a:lnTo>
                <a:lnTo>
                  <a:pt x="2425705" y="1682779"/>
                </a:lnTo>
                <a:lnTo>
                  <a:pt x="2437571" y="1646822"/>
                </a:lnTo>
                <a:lnTo>
                  <a:pt x="2437571" y="1610881"/>
                </a:lnTo>
                <a:lnTo>
                  <a:pt x="2437571" y="1574539"/>
                </a:lnTo>
                <a:lnTo>
                  <a:pt x="2437571" y="1526606"/>
                </a:lnTo>
                <a:lnTo>
                  <a:pt x="2437571" y="1466298"/>
                </a:lnTo>
                <a:lnTo>
                  <a:pt x="2437571" y="1418366"/>
                </a:lnTo>
                <a:lnTo>
                  <a:pt x="2437571" y="1346467"/>
                </a:lnTo>
                <a:lnTo>
                  <a:pt x="2437571" y="1286159"/>
                </a:lnTo>
                <a:lnTo>
                  <a:pt x="2437571" y="1213859"/>
                </a:lnTo>
                <a:lnTo>
                  <a:pt x="2437571" y="1129986"/>
                </a:lnTo>
                <a:lnTo>
                  <a:pt x="2437571" y="1057686"/>
                </a:lnTo>
                <a:lnTo>
                  <a:pt x="2437571" y="973813"/>
                </a:lnTo>
                <a:lnTo>
                  <a:pt x="2437571" y="901529"/>
                </a:lnTo>
                <a:lnTo>
                  <a:pt x="2437571" y="817255"/>
                </a:lnTo>
                <a:lnTo>
                  <a:pt x="2437571" y="733365"/>
                </a:lnTo>
                <a:lnTo>
                  <a:pt x="2437571" y="661082"/>
                </a:lnTo>
                <a:lnTo>
                  <a:pt x="2437571" y="576759"/>
                </a:lnTo>
                <a:lnTo>
                  <a:pt x="2437571" y="504845"/>
                </a:lnTo>
                <a:lnTo>
                  <a:pt x="2437571" y="432609"/>
                </a:lnTo>
                <a:lnTo>
                  <a:pt x="2437571" y="360695"/>
                </a:lnTo>
                <a:lnTo>
                  <a:pt x="2437571" y="300338"/>
                </a:lnTo>
                <a:lnTo>
                  <a:pt x="2437571" y="240463"/>
                </a:lnTo>
                <a:lnTo>
                  <a:pt x="2437571" y="192146"/>
                </a:lnTo>
                <a:lnTo>
                  <a:pt x="2449597" y="144310"/>
                </a:lnTo>
                <a:lnTo>
                  <a:pt x="2449597" y="96313"/>
                </a:lnTo>
                <a:lnTo>
                  <a:pt x="2449597" y="60035"/>
                </a:lnTo>
                <a:lnTo>
                  <a:pt x="2449597" y="35957"/>
                </a:lnTo>
                <a:lnTo>
                  <a:pt x="2449597" y="24078"/>
                </a:lnTo>
                <a:lnTo>
                  <a:pt x="2449597" y="0"/>
                </a:lnTo>
                <a:lnTo>
                  <a:pt x="2449597" y="12039"/>
                </a:lnTo>
                <a:lnTo>
                  <a:pt x="2449597" y="24078"/>
                </a:lnTo>
                <a:lnTo>
                  <a:pt x="2449597" y="60035"/>
                </a:lnTo>
                <a:lnTo>
                  <a:pt x="2449597" y="84274"/>
                </a:lnTo>
                <a:lnTo>
                  <a:pt x="2449597" y="120231"/>
                </a:lnTo>
                <a:lnTo>
                  <a:pt x="2449597" y="168228"/>
                </a:lnTo>
                <a:lnTo>
                  <a:pt x="2449597" y="216545"/>
                </a:lnTo>
                <a:lnTo>
                  <a:pt x="2449597" y="276420"/>
                </a:lnTo>
                <a:lnTo>
                  <a:pt x="2449597" y="336777"/>
                </a:lnTo>
                <a:lnTo>
                  <a:pt x="2449597" y="408691"/>
                </a:lnTo>
                <a:lnTo>
                  <a:pt x="2449597" y="480927"/>
                </a:lnTo>
                <a:lnTo>
                  <a:pt x="2449597" y="552841"/>
                </a:lnTo>
                <a:lnTo>
                  <a:pt x="2449597" y="625125"/>
                </a:lnTo>
                <a:lnTo>
                  <a:pt x="2449597" y="709014"/>
                </a:lnTo>
                <a:lnTo>
                  <a:pt x="2449597" y="793289"/>
                </a:lnTo>
                <a:lnTo>
                  <a:pt x="2461944" y="877563"/>
                </a:lnTo>
                <a:lnTo>
                  <a:pt x="2461944" y="949446"/>
                </a:lnTo>
                <a:lnTo>
                  <a:pt x="2461944" y="1033736"/>
                </a:lnTo>
                <a:lnTo>
                  <a:pt x="2461944" y="1106020"/>
                </a:lnTo>
                <a:lnTo>
                  <a:pt x="2461944" y="1189893"/>
                </a:lnTo>
                <a:lnTo>
                  <a:pt x="2461944" y="1262193"/>
                </a:lnTo>
                <a:lnTo>
                  <a:pt x="2461944" y="1334091"/>
                </a:lnTo>
                <a:lnTo>
                  <a:pt x="2461944" y="1394400"/>
                </a:lnTo>
                <a:lnTo>
                  <a:pt x="2461944" y="1454307"/>
                </a:lnTo>
                <a:lnTo>
                  <a:pt x="2461944" y="1514615"/>
                </a:lnTo>
                <a:lnTo>
                  <a:pt x="2461944" y="1562548"/>
                </a:lnTo>
                <a:lnTo>
                  <a:pt x="2461944" y="1610881"/>
                </a:lnTo>
                <a:lnTo>
                  <a:pt x="2461944" y="1646822"/>
                </a:lnTo>
                <a:lnTo>
                  <a:pt x="2461944" y="1670788"/>
                </a:lnTo>
                <a:lnTo>
                  <a:pt x="2461944" y="1694754"/>
                </a:lnTo>
                <a:lnTo>
                  <a:pt x="2461944" y="1706745"/>
                </a:lnTo>
                <a:lnTo>
                  <a:pt x="2461944" y="1718721"/>
                </a:lnTo>
                <a:lnTo>
                  <a:pt x="2461944" y="1706745"/>
                </a:lnTo>
                <a:lnTo>
                  <a:pt x="2461944" y="1694754"/>
                </a:lnTo>
                <a:lnTo>
                  <a:pt x="2461944" y="1670788"/>
                </a:lnTo>
                <a:lnTo>
                  <a:pt x="2461944" y="1634847"/>
                </a:lnTo>
                <a:lnTo>
                  <a:pt x="2461944" y="1598890"/>
                </a:lnTo>
                <a:lnTo>
                  <a:pt x="2473970" y="1562548"/>
                </a:lnTo>
                <a:lnTo>
                  <a:pt x="2473970" y="1502640"/>
                </a:lnTo>
                <a:lnTo>
                  <a:pt x="2473970" y="1454307"/>
                </a:lnTo>
                <a:lnTo>
                  <a:pt x="2473970" y="1394400"/>
                </a:lnTo>
                <a:lnTo>
                  <a:pt x="2473970" y="1322100"/>
                </a:lnTo>
                <a:lnTo>
                  <a:pt x="2473970" y="1250218"/>
                </a:lnTo>
                <a:lnTo>
                  <a:pt x="2473970" y="1177918"/>
                </a:lnTo>
                <a:lnTo>
                  <a:pt x="2473970" y="1106020"/>
                </a:lnTo>
                <a:lnTo>
                  <a:pt x="2473970" y="1021745"/>
                </a:lnTo>
                <a:lnTo>
                  <a:pt x="2473970" y="937471"/>
                </a:lnTo>
                <a:lnTo>
                  <a:pt x="2473970" y="853597"/>
                </a:lnTo>
                <a:lnTo>
                  <a:pt x="2473970" y="781298"/>
                </a:lnTo>
                <a:lnTo>
                  <a:pt x="2473970" y="697023"/>
                </a:lnTo>
                <a:lnTo>
                  <a:pt x="2473970" y="613198"/>
                </a:lnTo>
                <a:lnTo>
                  <a:pt x="2473970" y="540802"/>
                </a:lnTo>
                <a:lnTo>
                  <a:pt x="2473970" y="468888"/>
                </a:lnTo>
                <a:lnTo>
                  <a:pt x="2473970" y="396652"/>
                </a:lnTo>
                <a:lnTo>
                  <a:pt x="2473970" y="324417"/>
                </a:lnTo>
                <a:lnTo>
                  <a:pt x="2473970" y="264542"/>
                </a:lnTo>
                <a:lnTo>
                  <a:pt x="2473970" y="204185"/>
                </a:lnTo>
                <a:lnTo>
                  <a:pt x="2473970" y="156188"/>
                </a:lnTo>
                <a:lnTo>
                  <a:pt x="2473970" y="120231"/>
                </a:lnTo>
                <a:lnTo>
                  <a:pt x="2473970" y="71914"/>
                </a:lnTo>
                <a:lnTo>
                  <a:pt x="2473970" y="47996"/>
                </a:lnTo>
                <a:lnTo>
                  <a:pt x="2485996" y="24078"/>
                </a:lnTo>
                <a:lnTo>
                  <a:pt x="2485996" y="12039"/>
                </a:lnTo>
                <a:lnTo>
                  <a:pt x="2485996" y="0"/>
                </a:lnTo>
                <a:lnTo>
                  <a:pt x="2485996" y="12039"/>
                </a:lnTo>
                <a:lnTo>
                  <a:pt x="2485996" y="24078"/>
                </a:lnTo>
                <a:lnTo>
                  <a:pt x="2485996" y="47996"/>
                </a:lnTo>
                <a:lnTo>
                  <a:pt x="2485996" y="84274"/>
                </a:lnTo>
                <a:lnTo>
                  <a:pt x="2485996" y="120231"/>
                </a:lnTo>
                <a:lnTo>
                  <a:pt x="2485996" y="156188"/>
                </a:lnTo>
                <a:lnTo>
                  <a:pt x="2485996" y="216545"/>
                </a:lnTo>
                <a:lnTo>
                  <a:pt x="2485996" y="264542"/>
                </a:lnTo>
                <a:lnTo>
                  <a:pt x="2485996" y="336777"/>
                </a:lnTo>
                <a:lnTo>
                  <a:pt x="2485996" y="396652"/>
                </a:lnTo>
                <a:lnTo>
                  <a:pt x="2485996" y="468888"/>
                </a:lnTo>
                <a:lnTo>
                  <a:pt x="2485996" y="540802"/>
                </a:lnTo>
                <a:lnTo>
                  <a:pt x="2485996" y="625125"/>
                </a:lnTo>
                <a:lnTo>
                  <a:pt x="2485996" y="709014"/>
                </a:lnTo>
                <a:lnTo>
                  <a:pt x="2485996" y="781298"/>
                </a:lnTo>
                <a:lnTo>
                  <a:pt x="2485996" y="865572"/>
                </a:lnTo>
                <a:lnTo>
                  <a:pt x="2485996" y="949446"/>
                </a:lnTo>
                <a:lnTo>
                  <a:pt x="2485996" y="1033736"/>
                </a:lnTo>
                <a:lnTo>
                  <a:pt x="2485996" y="1106020"/>
                </a:lnTo>
                <a:lnTo>
                  <a:pt x="2498023" y="1189893"/>
                </a:lnTo>
                <a:lnTo>
                  <a:pt x="2498023" y="1262193"/>
                </a:lnTo>
                <a:lnTo>
                  <a:pt x="2498023" y="1334091"/>
                </a:lnTo>
                <a:lnTo>
                  <a:pt x="2498023" y="1394400"/>
                </a:lnTo>
                <a:lnTo>
                  <a:pt x="2498023" y="1466298"/>
                </a:lnTo>
                <a:lnTo>
                  <a:pt x="2498023" y="1514615"/>
                </a:lnTo>
                <a:lnTo>
                  <a:pt x="2498023" y="1562548"/>
                </a:lnTo>
                <a:lnTo>
                  <a:pt x="2498023" y="1610881"/>
                </a:lnTo>
                <a:lnTo>
                  <a:pt x="2498023" y="1646822"/>
                </a:lnTo>
                <a:lnTo>
                  <a:pt x="2498023" y="1670788"/>
                </a:lnTo>
                <a:lnTo>
                  <a:pt x="2498023" y="1694754"/>
                </a:lnTo>
                <a:lnTo>
                  <a:pt x="2498023" y="1706745"/>
                </a:lnTo>
                <a:lnTo>
                  <a:pt x="2498023" y="1718721"/>
                </a:lnTo>
                <a:lnTo>
                  <a:pt x="2498023" y="1706745"/>
                </a:lnTo>
                <a:lnTo>
                  <a:pt x="2498023" y="1694754"/>
                </a:lnTo>
                <a:lnTo>
                  <a:pt x="2498023" y="1658813"/>
                </a:lnTo>
                <a:lnTo>
                  <a:pt x="2498023" y="1634847"/>
                </a:lnTo>
                <a:lnTo>
                  <a:pt x="2498023" y="1586514"/>
                </a:lnTo>
                <a:lnTo>
                  <a:pt x="2498023" y="1550573"/>
                </a:lnTo>
                <a:lnTo>
                  <a:pt x="2498023" y="1490649"/>
                </a:lnTo>
                <a:lnTo>
                  <a:pt x="2498023" y="1430341"/>
                </a:lnTo>
                <a:lnTo>
                  <a:pt x="2498023" y="1370434"/>
                </a:lnTo>
                <a:lnTo>
                  <a:pt x="2509888" y="1298134"/>
                </a:lnTo>
                <a:lnTo>
                  <a:pt x="2509888" y="1226252"/>
                </a:lnTo>
                <a:lnTo>
                  <a:pt x="2509888" y="1153952"/>
                </a:lnTo>
                <a:lnTo>
                  <a:pt x="2509888" y="1069677"/>
                </a:lnTo>
                <a:lnTo>
                  <a:pt x="2509888" y="985804"/>
                </a:lnTo>
                <a:lnTo>
                  <a:pt x="2509888" y="913504"/>
                </a:lnTo>
                <a:lnTo>
                  <a:pt x="2509888" y="829230"/>
                </a:lnTo>
                <a:lnTo>
                  <a:pt x="2509888" y="745356"/>
                </a:lnTo>
                <a:lnTo>
                  <a:pt x="2509888" y="661082"/>
                </a:lnTo>
                <a:lnTo>
                  <a:pt x="2509888" y="576759"/>
                </a:lnTo>
                <a:lnTo>
                  <a:pt x="2509888" y="504845"/>
                </a:lnTo>
                <a:lnTo>
                  <a:pt x="2509888" y="432609"/>
                </a:lnTo>
                <a:lnTo>
                  <a:pt x="2509888" y="360695"/>
                </a:lnTo>
                <a:lnTo>
                  <a:pt x="2509888" y="300338"/>
                </a:lnTo>
                <a:lnTo>
                  <a:pt x="2509888" y="240463"/>
                </a:lnTo>
                <a:lnTo>
                  <a:pt x="2509888" y="180106"/>
                </a:lnTo>
                <a:lnTo>
                  <a:pt x="2509888" y="132271"/>
                </a:lnTo>
                <a:lnTo>
                  <a:pt x="2509888" y="96313"/>
                </a:lnTo>
                <a:lnTo>
                  <a:pt x="2509888" y="60035"/>
                </a:lnTo>
                <a:lnTo>
                  <a:pt x="2509888" y="35957"/>
                </a:lnTo>
                <a:lnTo>
                  <a:pt x="2509888" y="12039"/>
                </a:lnTo>
                <a:lnTo>
                  <a:pt x="2521914" y="0"/>
                </a:lnTo>
                <a:lnTo>
                  <a:pt x="2521914" y="24078"/>
                </a:lnTo>
                <a:lnTo>
                  <a:pt x="2521914" y="35957"/>
                </a:lnTo>
                <a:lnTo>
                  <a:pt x="2521914" y="71914"/>
                </a:lnTo>
                <a:lnTo>
                  <a:pt x="2521914" y="108353"/>
                </a:lnTo>
                <a:lnTo>
                  <a:pt x="2521914" y="144310"/>
                </a:lnTo>
                <a:lnTo>
                  <a:pt x="2521914" y="192146"/>
                </a:lnTo>
                <a:lnTo>
                  <a:pt x="2521914" y="252502"/>
                </a:lnTo>
                <a:lnTo>
                  <a:pt x="2521914" y="312377"/>
                </a:lnTo>
                <a:lnTo>
                  <a:pt x="2521914" y="384613"/>
                </a:lnTo>
                <a:lnTo>
                  <a:pt x="2521914" y="456527"/>
                </a:lnTo>
                <a:lnTo>
                  <a:pt x="2521914" y="528923"/>
                </a:lnTo>
                <a:lnTo>
                  <a:pt x="2521914" y="613198"/>
                </a:lnTo>
                <a:lnTo>
                  <a:pt x="2521914" y="685048"/>
                </a:lnTo>
                <a:lnTo>
                  <a:pt x="2521914" y="769323"/>
                </a:lnTo>
                <a:lnTo>
                  <a:pt x="2521914" y="853597"/>
                </a:lnTo>
                <a:lnTo>
                  <a:pt x="2521914" y="937471"/>
                </a:lnTo>
                <a:lnTo>
                  <a:pt x="2521914" y="1021745"/>
                </a:lnTo>
                <a:lnTo>
                  <a:pt x="2521914" y="1106020"/>
                </a:lnTo>
                <a:lnTo>
                  <a:pt x="2521914" y="1177918"/>
                </a:lnTo>
                <a:lnTo>
                  <a:pt x="2521914" y="1250218"/>
                </a:lnTo>
                <a:lnTo>
                  <a:pt x="2521914" y="1322100"/>
                </a:lnTo>
                <a:lnTo>
                  <a:pt x="2521914" y="1394400"/>
                </a:lnTo>
                <a:lnTo>
                  <a:pt x="2533941" y="1454307"/>
                </a:lnTo>
                <a:lnTo>
                  <a:pt x="2533941" y="1514615"/>
                </a:lnTo>
                <a:lnTo>
                  <a:pt x="2533941" y="1562548"/>
                </a:lnTo>
                <a:lnTo>
                  <a:pt x="2533941" y="1610881"/>
                </a:lnTo>
                <a:lnTo>
                  <a:pt x="2533941" y="1646822"/>
                </a:lnTo>
                <a:lnTo>
                  <a:pt x="2533941" y="1682779"/>
                </a:lnTo>
                <a:lnTo>
                  <a:pt x="2533941" y="1694754"/>
                </a:lnTo>
                <a:lnTo>
                  <a:pt x="2533941" y="1706745"/>
                </a:lnTo>
                <a:lnTo>
                  <a:pt x="2533941" y="1718721"/>
                </a:lnTo>
                <a:lnTo>
                  <a:pt x="2533941" y="1706745"/>
                </a:lnTo>
                <a:lnTo>
                  <a:pt x="2533941" y="1682779"/>
                </a:lnTo>
                <a:lnTo>
                  <a:pt x="2533941" y="1658813"/>
                </a:lnTo>
                <a:lnTo>
                  <a:pt x="2533941" y="1622856"/>
                </a:lnTo>
                <a:lnTo>
                  <a:pt x="2533941" y="1586514"/>
                </a:lnTo>
                <a:lnTo>
                  <a:pt x="2533941" y="1538581"/>
                </a:lnTo>
                <a:lnTo>
                  <a:pt x="2533941" y="1478674"/>
                </a:lnTo>
                <a:lnTo>
                  <a:pt x="2533941" y="1418366"/>
                </a:lnTo>
                <a:lnTo>
                  <a:pt x="2533941" y="1358458"/>
                </a:lnTo>
                <a:lnTo>
                  <a:pt x="2533941" y="1286159"/>
                </a:lnTo>
                <a:lnTo>
                  <a:pt x="2533941" y="1213859"/>
                </a:lnTo>
                <a:lnTo>
                  <a:pt x="2533941" y="1129986"/>
                </a:lnTo>
                <a:lnTo>
                  <a:pt x="2533941" y="1057686"/>
                </a:lnTo>
                <a:lnTo>
                  <a:pt x="2545967" y="973813"/>
                </a:lnTo>
                <a:lnTo>
                  <a:pt x="2545967" y="889538"/>
                </a:lnTo>
                <a:lnTo>
                  <a:pt x="2545967" y="805264"/>
                </a:lnTo>
                <a:lnTo>
                  <a:pt x="2545967" y="721390"/>
                </a:lnTo>
                <a:lnTo>
                  <a:pt x="2545967" y="637116"/>
                </a:lnTo>
                <a:lnTo>
                  <a:pt x="2545967" y="552841"/>
                </a:lnTo>
                <a:lnTo>
                  <a:pt x="2545967" y="480927"/>
                </a:lnTo>
                <a:lnTo>
                  <a:pt x="2545967" y="408691"/>
                </a:lnTo>
                <a:lnTo>
                  <a:pt x="2545967" y="336777"/>
                </a:lnTo>
                <a:lnTo>
                  <a:pt x="2545967" y="276420"/>
                </a:lnTo>
                <a:lnTo>
                  <a:pt x="2545967" y="216545"/>
                </a:lnTo>
                <a:lnTo>
                  <a:pt x="2545967" y="156188"/>
                </a:lnTo>
                <a:lnTo>
                  <a:pt x="2545967" y="120231"/>
                </a:lnTo>
                <a:lnTo>
                  <a:pt x="2545967" y="71914"/>
                </a:lnTo>
                <a:lnTo>
                  <a:pt x="2545967" y="47996"/>
                </a:lnTo>
                <a:lnTo>
                  <a:pt x="2545967" y="24078"/>
                </a:lnTo>
                <a:lnTo>
                  <a:pt x="2545967" y="12039"/>
                </a:lnTo>
                <a:lnTo>
                  <a:pt x="2545967" y="0"/>
                </a:lnTo>
                <a:lnTo>
                  <a:pt x="2545967" y="12039"/>
                </a:lnTo>
                <a:lnTo>
                  <a:pt x="2545967" y="24078"/>
                </a:lnTo>
                <a:lnTo>
                  <a:pt x="2545967" y="47996"/>
                </a:lnTo>
                <a:lnTo>
                  <a:pt x="2545967" y="84274"/>
                </a:lnTo>
                <a:lnTo>
                  <a:pt x="2557833" y="132271"/>
                </a:lnTo>
                <a:lnTo>
                  <a:pt x="2557833" y="180106"/>
                </a:lnTo>
                <a:lnTo>
                  <a:pt x="2557833" y="228584"/>
                </a:lnTo>
                <a:lnTo>
                  <a:pt x="2557833" y="288460"/>
                </a:lnTo>
                <a:lnTo>
                  <a:pt x="2557833" y="360695"/>
                </a:lnTo>
                <a:lnTo>
                  <a:pt x="2557833" y="432609"/>
                </a:lnTo>
                <a:lnTo>
                  <a:pt x="2557833" y="504845"/>
                </a:lnTo>
                <a:lnTo>
                  <a:pt x="2557833" y="576759"/>
                </a:lnTo>
                <a:lnTo>
                  <a:pt x="2557833" y="661082"/>
                </a:lnTo>
                <a:lnTo>
                  <a:pt x="2557833" y="745356"/>
                </a:lnTo>
                <a:lnTo>
                  <a:pt x="2557833" y="829230"/>
                </a:lnTo>
                <a:lnTo>
                  <a:pt x="2557833" y="913504"/>
                </a:lnTo>
                <a:lnTo>
                  <a:pt x="2557833" y="997779"/>
                </a:lnTo>
                <a:lnTo>
                  <a:pt x="2557833" y="1081652"/>
                </a:lnTo>
                <a:lnTo>
                  <a:pt x="2557833" y="1165927"/>
                </a:lnTo>
                <a:lnTo>
                  <a:pt x="2557833" y="1238227"/>
                </a:lnTo>
                <a:lnTo>
                  <a:pt x="2557833" y="1310125"/>
                </a:lnTo>
                <a:lnTo>
                  <a:pt x="2557833" y="1382409"/>
                </a:lnTo>
                <a:lnTo>
                  <a:pt x="2557833" y="1442332"/>
                </a:lnTo>
                <a:lnTo>
                  <a:pt x="2557833" y="1502640"/>
                </a:lnTo>
                <a:lnTo>
                  <a:pt x="2557833" y="1562548"/>
                </a:lnTo>
                <a:lnTo>
                  <a:pt x="2557833" y="1598890"/>
                </a:lnTo>
                <a:lnTo>
                  <a:pt x="2557833" y="1646822"/>
                </a:lnTo>
                <a:lnTo>
                  <a:pt x="2569859" y="1670788"/>
                </a:lnTo>
                <a:lnTo>
                  <a:pt x="2569859" y="1694754"/>
                </a:lnTo>
                <a:lnTo>
                  <a:pt x="2569859" y="1706745"/>
                </a:lnTo>
                <a:lnTo>
                  <a:pt x="2569859" y="1718721"/>
                </a:lnTo>
                <a:lnTo>
                  <a:pt x="2569859" y="1706745"/>
                </a:lnTo>
                <a:lnTo>
                  <a:pt x="2569859" y="1682779"/>
                </a:lnTo>
                <a:lnTo>
                  <a:pt x="2569859" y="1658813"/>
                </a:lnTo>
                <a:lnTo>
                  <a:pt x="2569859" y="1622856"/>
                </a:lnTo>
                <a:lnTo>
                  <a:pt x="2569859" y="1586514"/>
                </a:lnTo>
                <a:lnTo>
                  <a:pt x="2569859" y="1538581"/>
                </a:lnTo>
                <a:lnTo>
                  <a:pt x="2569859" y="1478674"/>
                </a:lnTo>
                <a:lnTo>
                  <a:pt x="2569859" y="1418366"/>
                </a:lnTo>
                <a:lnTo>
                  <a:pt x="2569859" y="1358458"/>
                </a:lnTo>
                <a:lnTo>
                  <a:pt x="2569859" y="1286159"/>
                </a:lnTo>
                <a:lnTo>
                  <a:pt x="2569859" y="1201884"/>
                </a:lnTo>
                <a:lnTo>
                  <a:pt x="2569859" y="1129986"/>
                </a:lnTo>
                <a:lnTo>
                  <a:pt x="2569859" y="1045711"/>
                </a:lnTo>
                <a:lnTo>
                  <a:pt x="2569859" y="961437"/>
                </a:lnTo>
                <a:lnTo>
                  <a:pt x="2569859" y="877563"/>
                </a:lnTo>
                <a:lnTo>
                  <a:pt x="2569859" y="793289"/>
                </a:lnTo>
                <a:lnTo>
                  <a:pt x="2569859" y="709014"/>
                </a:lnTo>
                <a:lnTo>
                  <a:pt x="2569859" y="625125"/>
                </a:lnTo>
                <a:lnTo>
                  <a:pt x="2581885" y="540802"/>
                </a:lnTo>
                <a:lnTo>
                  <a:pt x="2581885" y="468888"/>
                </a:lnTo>
                <a:lnTo>
                  <a:pt x="2581885" y="396652"/>
                </a:lnTo>
                <a:lnTo>
                  <a:pt x="2581885" y="324417"/>
                </a:lnTo>
                <a:lnTo>
                  <a:pt x="2581885" y="264542"/>
                </a:lnTo>
                <a:lnTo>
                  <a:pt x="2581885" y="204185"/>
                </a:lnTo>
                <a:lnTo>
                  <a:pt x="2581885" y="144310"/>
                </a:lnTo>
                <a:lnTo>
                  <a:pt x="2581885" y="108353"/>
                </a:lnTo>
                <a:lnTo>
                  <a:pt x="2581885" y="71914"/>
                </a:lnTo>
                <a:lnTo>
                  <a:pt x="2581885" y="35957"/>
                </a:lnTo>
                <a:lnTo>
                  <a:pt x="2581885" y="12039"/>
                </a:lnTo>
                <a:lnTo>
                  <a:pt x="2581885" y="0"/>
                </a:lnTo>
                <a:lnTo>
                  <a:pt x="2581885" y="12039"/>
                </a:lnTo>
                <a:lnTo>
                  <a:pt x="2581885" y="35957"/>
                </a:lnTo>
                <a:lnTo>
                  <a:pt x="2581885" y="60035"/>
                </a:lnTo>
                <a:lnTo>
                  <a:pt x="2581885" y="108353"/>
                </a:lnTo>
                <a:lnTo>
                  <a:pt x="2581885" y="144310"/>
                </a:lnTo>
                <a:lnTo>
                  <a:pt x="2581885" y="192146"/>
                </a:lnTo>
                <a:lnTo>
                  <a:pt x="2581885" y="252502"/>
                </a:lnTo>
                <a:lnTo>
                  <a:pt x="2581885" y="324417"/>
                </a:lnTo>
                <a:lnTo>
                  <a:pt x="2581885" y="384613"/>
                </a:lnTo>
                <a:lnTo>
                  <a:pt x="2593911" y="456527"/>
                </a:lnTo>
                <a:lnTo>
                  <a:pt x="2593911" y="540802"/>
                </a:lnTo>
                <a:lnTo>
                  <a:pt x="2593911" y="625125"/>
                </a:lnTo>
                <a:lnTo>
                  <a:pt x="2593911" y="709014"/>
                </a:lnTo>
                <a:lnTo>
                  <a:pt x="2593911" y="793289"/>
                </a:lnTo>
                <a:lnTo>
                  <a:pt x="2593911" y="877563"/>
                </a:lnTo>
                <a:lnTo>
                  <a:pt x="2593911" y="961437"/>
                </a:lnTo>
                <a:lnTo>
                  <a:pt x="2593911" y="1045711"/>
                </a:lnTo>
                <a:lnTo>
                  <a:pt x="2593911" y="1129986"/>
                </a:lnTo>
                <a:lnTo>
                  <a:pt x="2593911" y="1201884"/>
                </a:lnTo>
                <a:lnTo>
                  <a:pt x="2593911" y="1286159"/>
                </a:lnTo>
                <a:lnTo>
                  <a:pt x="2593911" y="1358458"/>
                </a:lnTo>
                <a:lnTo>
                  <a:pt x="2593911" y="1418366"/>
                </a:lnTo>
                <a:lnTo>
                  <a:pt x="2593911" y="1490649"/>
                </a:lnTo>
                <a:lnTo>
                  <a:pt x="2593911" y="1538581"/>
                </a:lnTo>
                <a:lnTo>
                  <a:pt x="2593911" y="1586514"/>
                </a:lnTo>
                <a:lnTo>
                  <a:pt x="2593911" y="1634847"/>
                </a:lnTo>
                <a:lnTo>
                  <a:pt x="2593911" y="1670788"/>
                </a:lnTo>
                <a:lnTo>
                  <a:pt x="2593911" y="1694754"/>
                </a:lnTo>
                <a:lnTo>
                  <a:pt x="2593911" y="1706745"/>
                </a:lnTo>
                <a:lnTo>
                  <a:pt x="2593911" y="1718721"/>
                </a:lnTo>
                <a:lnTo>
                  <a:pt x="2593911" y="1706745"/>
                </a:lnTo>
                <a:lnTo>
                  <a:pt x="2593911" y="1694754"/>
                </a:lnTo>
                <a:lnTo>
                  <a:pt x="2605777" y="1670788"/>
                </a:lnTo>
                <a:lnTo>
                  <a:pt x="2605777" y="1634847"/>
                </a:lnTo>
                <a:lnTo>
                  <a:pt x="2605777" y="1598890"/>
                </a:lnTo>
                <a:lnTo>
                  <a:pt x="2605777" y="1550573"/>
                </a:lnTo>
                <a:lnTo>
                  <a:pt x="2605777" y="1490649"/>
                </a:lnTo>
                <a:lnTo>
                  <a:pt x="2605777" y="1430341"/>
                </a:lnTo>
                <a:lnTo>
                  <a:pt x="2605777" y="1358458"/>
                </a:lnTo>
                <a:lnTo>
                  <a:pt x="2605777" y="1286159"/>
                </a:lnTo>
                <a:lnTo>
                  <a:pt x="2605777" y="1213859"/>
                </a:lnTo>
                <a:lnTo>
                  <a:pt x="2605777" y="1129986"/>
                </a:lnTo>
                <a:lnTo>
                  <a:pt x="2605777" y="1057686"/>
                </a:lnTo>
                <a:lnTo>
                  <a:pt x="2605777" y="961437"/>
                </a:lnTo>
                <a:lnTo>
                  <a:pt x="2605777" y="877563"/>
                </a:lnTo>
                <a:lnTo>
                  <a:pt x="2605777" y="793289"/>
                </a:lnTo>
                <a:lnTo>
                  <a:pt x="2605777" y="709014"/>
                </a:lnTo>
                <a:lnTo>
                  <a:pt x="2605777" y="625125"/>
                </a:lnTo>
                <a:lnTo>
                  <a:pt x="2605777" y="540802"/>
                </a:lnTo>
                <a:lnTo>
                  <a:pt x="2605777" y="468888"/>
                </a:lnTo>
                <a:lnTo>
                  <a:pt x="2605777" y="396652"/>
                </a:lnTo>
                <a:lnTo>
                  <a:pt x="2605777" y="324417"/>
                </a:lnTo>
                <a:lnTo>
                  <a:pt x="2605777" y="252502"/>
                </a:lnTo>
                <a:lnTo>
                  <a:pt x="2605777" y="204185"/>
                </a:lnTo>
                <a:lnTo>
                  <a:pt x="2605777" y="144310"/>
                </a:lnTo>
                <a:lnTo>
                  <a:pt x="2617803" y="96313"/>
                </a:lnTo>
                <a:lnTo>
                  <a:pt x="2617803" y="60035"/>
                </a:lnTo>
                <a:lnTo>
                  <a:pt x="2617803" y="35957"/>
                </a:lnTo>
                <a:lnTo>
                  <a:pt x="2617803" y="12039"/>
                </a:lnTo>
                <a:lnTo>
                  <a:pt x="2617803" y="0"/>
                </a:lnTo>
                <a:lnTo>
                  <a:pt x="2617803" y="24078"/>
                </a:lnTo>
                <a:lnTo>
                  <a:pt x="2617803" y="35957"/>
                </a:lnTo>
                <a:lnTo>
                  <a:pt x="2617803" y="71914"/>
                </a:lnTo>
                <a:lnTo>
                  <a:pt x="2617803" y="108353"/>
                </a:lnTo>
                <a:lnTo>
                  <a:pt x="2617803" y="156188"/>
                </a:lnTo>
                <a:lnTo>
                  <a:pt x="2617803" y="204185"/>
                </a:lnTo>
                <a:lnTo>
                  <a:pt x="2617803" y="264542"/>
                </a:lnTo>
                <a:lnTo>
                  <a:pt x="2617803" y="336777"/>
                </a:lnTo>
                <a:lnTo>
                  <a:pt x="2617803" y="408691"/>
                </a:lnTo>
                <a:lnTo>
                  <a:pt x="2617803" y="480927"/>
                </a:lnTo>
                <a:lnTo>
                  <a:pt x="2617803" y="564880"/>
                </a:lnTo>
                <a:lnTo>
                  <a:pt x="2617803" y="649091"/>
                </a:lnTo>
                <a:lnTo>
                  <a:pt x="2617803" y="733365"/>
                </a:lnTo>
                <a:lnTo>
                  <a:pt x="2617803" y="817255"/>
                </a:lnTo>
                <a:lnTo>
                  <a:pt x="2617803" y="901529"/>
                </a:lnTo>
                <a:lnTo>
                  <a:pt x="2617803" y="985804"/>
                </a:lnTo>
                <a:lnTo>
                  <a:pt x="2629829" y="1069677"/>
                </a:lnTo>
                <a:lnTo>
                  <a:pt x="2629829" y="1153952"/>
                </a:lnTo>
                <a:lnTo>
                  <a:pt x="2629829" y="1238227"/>
                </a:lnTo>
                <a:lnTo>
                  <a:pt x="2629829" y="1310125"/>
                </a:lnTo>
                <a:lnTo>
                  <a:pt x="2629829" y="1382409"/>
                </a:lnTo>
                <a:lnTo>
                  <a:pt x="2629829" y="1454307"/>
                </a:lnTo>
                <a:lnTo>
                  <a:pt x="2629829" y="1514615"/>
                </a:lnTo>
                <a:lnTo>
                  <a:pt x="2629829" y="1562548"/>
                </a:lnTo>
                <a:lnTo>
                  <a:pt x="2629829" y="1610881"/>
                </a:lnTo>
                <a:lnTo>
                  <a:pt x="2629829" y="1646822"/>
                </a:lnTo>
                <a:lnTo>
                  <a:pt x="2629829" y="1682779"/>
                </a:lnTo>
                <a:lnTo>
                  <a:pt x="2629829" y="1694754"/>
                </a:lnTo>
                <a:lnTo>
                  <a:pt x="2629829" y="1718721"/>
                </a:lnTo>
                <a:lnTo>
                  <a:pt x="2629829" y="1706745"/>
                </a:lnTo>
                <a:lnTo>
                  <a:pt x="2629829" y="1682779"/>
                </a:lnTo>
                <a:lnTo>
                  <a:pt x="2629829" y="1646822"/>
                </a:lnTo>
                <a:lnTo>
                  <a:pt x="2629829" y="1610881"/>
                </a:lnTo>
                <a:lnTo>
                  <a:pt x="2629829" y="1562548"/>
                </a:lnTo>
                <a:lnTo>
                  <a:pt x="2629829" y="1514615"/>
                </a:lnTo>
                <a:lnTo>
                  <a:pt x="2629829" y="1454307"/>
                </a:lnTo>
                <a:lnTo>
                  <a:pt x="2629829" y="1394400"/>
                </a:lnTo>
                <a:lnTo>
                  <a:pt x="2641855" y="1322100"/>
                </a:lnTo>
                <a:lnTo>
                  <a:pt x="2641855" y="1238227"/>
                </a:lnTo>
                <a:lnTo>
                  <a:pt x="2641855" y="1165927"/>
                </a:lnTo>
                <a:lnTo>
                  <a:pt x="2641855" y="1081652"/>
                </a:lnTo>
                <a:lnTo>
                  <a:pt x="2641855" y="997779"/>
                </a:lnTo>
                <a:lnTo>
                  <a:pt x="2641855" y="901529"/>
                </a:lnTo>
                <a:lnTo>
                  <a:pt x="2641855" y="817255"/>
                </a:lnTo>
                <a:lnTo>
                  <a:pt x="2641855" y="733365"/>
                </a:lnTo>
                <a:lnTo>
                  <a:pt x="2641855" y="649091"/>
                </a:lnTo>
                <a:lnTo>
                  <a:pt x="2641855" y="564880"/>
                </a:lnTo>
                <a:lnTo>
                  <a:pt x="2641855" y="480927"/>
                </a:lnTo>
                <a:lnTo>
                  <a:pt x="2641855" y="408691"/>
                </a:lnTo>
                <a:lnTo>
                  <a:pt x="2641855" y="336777"/>
                </a:lnTo>
                <a:lnTo>
                  <a:pt x="2641855" y="264542"/>
                </a:lnTo>
                <a:lnTo>
                  <a:pt x="2641855" y="204185"/>
                </a:lnTo>
                <a:lnTo>
                  <a:pt x="2641855" y="156188"/>
                </a:lnTo>
                <a:lnTo>
                  <a:pt x="2641855" y="108353"/>
                </a:lnTo>
                <a:lnTo>
                  <a:pt x="2641855" y="71914"/>
                </a:lnTo>
                <a:lnTo>
                  <a:pt x="2641855" y="35957"/>
                </a:lnTo>
                <a:lnTo>
                  <a:pt x="2641855" y="12039"/>
                </a:lnTo>
                <a:lnTo>
                  <a:pt x="2641855" y="0"/>
                </a:lnTo>
                <a:lnTo>
                  <a:pt x="2653881" y="12039"/>
                </a:lnTo>
                <a:lnTo>
                  <a:pt x="2653881" y="35957"/>
                </a:lnTo>
                <a:lnTo>
                  <a:pt x="2653881" y="71914"/>
                </a:lnTo>
                <a:lnTo>
                  <a:pt x="2653881" y="108353"/>
                </a:lnTo>
                <a:lnTo>
                  <a:pt x="2653881" y="156188"/>
                </a:lnTo>
                <a:lnTo>
                  <a:pt x="2653881" y="204185"/>
                </a:lnTo>
                <a:lnTo>
                  <a:pt x="2653881" y="276420"/>
                </a:lnTo>
                <a:lnTo>
                  <a:pt x="2653881" y="336777"/>
                </a:lnTo>
                <a:lnTo>
                  <a:pt x="2653881" y="408691"/>
                </a:lnTo>
                <a:lnTo>
                  <a:pt x="2653881" y="492966"/>
                </a:lnTo>
                <a:lnTo>
                  <a:pt x="2653881" y="564880"/>
                </a:lnTo>
                <a:lnTo>
                  <a:pt x="2653881" y="649091"/>
                </a:lnTo>
                <a:lnTo>
                  <a:pt x="2653881" y="733365"/>
                </a:lnTo>
                <a:lnTo>
                  <a:pt x="2653881" y="829230"/>
                </a:lnTo>
                <a:lnTo>
                  <a:pt x="2653881" y="913504"/>
                </a:lnTo>
                <a:lnTo>
                  <a:pt x="2653881" y="997779"/>
                </a:lnTo>
                <a:lnTo>
                  <a:pt x="2653881" y="1081652"/>
                </a:lnTo>
                <a:lnTo>
                  <a:pt x="2653881" y="1165927"/>
                </a:lnTo>
                <a:lnTo>
                  <a:pt x="2653881" y="1250218"/>
                </a:lnTo>
                <a:lnTo>
                  <a:pt x="2653881" y="1322100"/>
                </a:lnTo>
                <a:lnTo>
                  <a:pt x="2653881" y="1394400"/>
                </a:lnTo>
                <a:lnTo>
                  <a:pt x="2653881" y="1466298"/>
                </a:lnTo>
                <a:lnTo>
                  <a:pt x="2653881" y="1526606"/>
                </a:lnTo>
                <a:lnTo>
                  <a:pt x="2665747" y="1574539"/>
                </a:lnTo>
                <a:lnTo>
                  <a:pt x="2665747" y="1622856"/>
                </a:lnTo>
                <a:lnTo>
                  <a:pt x="2665747" y="1658813"/>
                </a:lnTo>
                <a:lnTo>
                  <a:pt x="2665747" y="1682779"/>
                </a:lnTo>
                <a:lnTo>
                  <a:pt x="2665747" y="1706745"/>
                </a:lnTo>
                <a:lnTo>
                  <a:pt x="2665747" y="1718721"/>
                </a:lnTo>
                <a:lnTo>
                  <a:pt x="2665747" y="1706745"/>
                </a:lnTo>
                <a:lnTo>
                  <a:pt x="2665747" y="1694754"/>
                </a:lnTo>
                <a:lnTo>
                  <a:pt x="2665747" y="1670788"/>
                </a:lnTo>
                <a:lnTo>
                  <a:pt x="2665747" y="1634847"/>
                </a:lnTo>
                <a:lnTo>
                  <a:pt x="2665747" y="1598890"/>
                </a:lnTo>
                <a:lnTo>
                  <a:pt x="2665747" y="1550573"/>
                </a:lnTo>
                <a:lnTo>
                  <a:pt x="2665747" y="1490649"/>
                </a:lnTo>
                <a:lnTo>
                  <a:pt x="2665747" y="1430341"/>
                </a:lnTo>
                <a:lnTo>
                  <a:pt x="2665747" y="1358458"/>
                </a:lnTo>
                <a:lnTo>
                  <a:pt x="2665747" y="1286159"/>
                </a:lnTo>
                <a:lnTo>
                  <a:pt x="2665747" y="1201884"/>
                </a:lnTo>
                <a:lnTo>
                  <a:pt x="2665747" y="1129986"/>
                </a:lnTo>
                <a:lnTo>
                  <a:pt x="2665747" y="1045711"/>
                </a:lnTo>
                <a:lnTo>
                  <a:pt x="2665747" y="949446"/>
                </a:lnTo>
                <a:lnTo>
                  <a:pt x="2665747" y="865572"/>
                </a:lnTo>
                <a:lnTo>
                  <a:pt x="2665747" y="781298"/>
                </a:lnTo>
                <a:lnTo>
                  <a:pt x="2677773" y="685048"/>
                </a:lnTo>
                <a:lnTo>
                  <a:pt x="2677773" y="601159"/>
                </a:lnTo>
                <a:lnTo>
                  <a:pt x="2677773" y="516884"/>
                </a:lnTo>
                <a:lnTo>
                  <a:pt x="2677773" y="444649"/>
                </a:lnTo>
                <a:lnTo>
                  <a:pt x="2677773" y="360695"/>
                </a:lnTo>
                <a:lnTo>
                  <a:pt x="2677773" y="300338"/>
                </a:lnTo>
                <a:lnTo>
                  <a:pt x="2677773" y="228584"/>
                </a:lnTo>
                <a:lnTo>
                  <a:pt x="2677773" y="180106"/>
                </a:lnTo>
                <a:lnTo>
                  <a:pt x="2677773" y="120231"/>
                </a:lnTo>
                <a:lnTo>
                  <a:pt x="2677773" y="84274"/>
                </a:lnTo>
                <a:lnTo>
                  <a:pt x="2677773" y="47996"/>
                </a:lnTo>
                <a:lnTo>
                  <a:pt x="2677773" y="24078"/>
                </a:lnTo>
                <a:lnTo>
                  <a:pt x="2677773" y="12039"/>
                </a:lnTo>
                <a:lnTo>
                  <a:pt x="2677773" y="0"/>
                </a:lnTo>
                <a:lnTo>
                  <a:pt x="2677773" y="12039"/>
                </a:lnTo>
                <a:lnTo>
                  <a:pt x="2677773" y="35957"/>
                </a:lnTo>
                <a:lnTo>
                  <a:pt x="2677773" y="60035"/>
                </a:lnTo>
                <a:lnTo>
                  <a:pt x="2677773" y="96313"/>
                </a:lnTo>
                <a:lnTo>
                  <a:pt x="2677773" y="144310"/>
                </a:lnTo>
                <a:lnTo>
                  <a:pt x="2677773" y="192146"/>
                </a:lnTo>
                <a:lnTo>
                  <a:pt x="2677773" y="252502"/>
                </a:lnTo>
                <a:lnTo>
                  <a:pt x="2677773" y="324417"/>
                </a:lnTo>
                <a:lnTo>
                  <a:pt x="2690120" y="396652"/>
                </a:lnTo>
                <a:lnTo>
                  <a:pt x="2690120" y="468888"/>
                </a:lnTo>
                <a:lnTo>
                  <a:pt x="2690120" y="552841"/>
                </a:lnTo>
                <a:lnTo>
                  <a:pt x="2690120" y="637116"/>
                </a:lnTo>
                <a:lnTo>
                  <a:pt x="2690120" y="721390"/>
                </a:lnTo>
                <a:lnTo>
                  <a:pt x="2690120" y="805264"/>
                </a:lnTo>
                <a:lnTo>
                  <a:pt x="2690120" y="901529"/>
                </a:lnTo>
                <a:lnTo>
                  <a:pt x="2690120" y="985804"/>
                </a:lnTo>
                <a:lnTo>
                  <a:pt x="2690120" y="1069677"/>
                </a:lnTo>
                <a:lnTo>
                  <a:pt x="2690120" y="1153952"/>
                </a:lnTo>
                <a:lnTo>
                  <a:pt x="2690120" y="1238227"/>
                </a:lnTo>
                <a:lnTo>
                  <a:pt x="2690120" y="1322100"/>
                </a:lnTo>
                <a:lnTo>
                  <a:pt x="2690120" y="1394400"/>
                </a:lnTo>
                <a:lnTo>
                  <a:pt x="2690120" y="1454307"/>
                </a:lnTo>
                <a:lnTo>
                  <a:pt x="2690120" y="1514615"/>
                </a:lnTo>
                <a:lnTo>
                  <a:pt x="2690120" y="1574539"/>
                </a:lnTo>
                <a:lnTo>
                  <a:pt x="2690120" y="1622856"/>
                </a:lnTo>
                <a:lnTo>
                  <a:pt x="2690120" y="1658813"/>
                </a:lnTo>
                <a:lnTo>
                  <a:pt x="2690120" y="1682779"/>
                </a:lnTo>
                <a:lnTo>
                  <a:pt x="2690120" y="1706745"/>
                </a:lnTo>
                <a:lnTo>
                  <a:pt x="2690120" y="1718721"/>
                </a:lnTo>
                <a:lnTo>
                  <a:pt x="2690120" y="1706745"/>
                </a:lnTo>
                <a:lnTo>
                  <a:pt x="2702146" y="1694754"/>
                </a:lnTo>
                <a:lnTo>
                  <a:pt x="2702146" y="1670788"/>
                </a:lnTo>
                <a:lnTo>
                  <a:pt x="2702146" y="1634847"/>
                </a:lnTo>
                <a:lnTo>
                  <a:pt x="2702146" y="1598890"/>
                </a:lnTo>
                <a:lnTo>
                  <a:pt x="2702146" y="1538581"/>
                </a:lnTo>
                <a:lnTo>
                  <a:pt x="2702146" y="1490649"/>
                </a:lnTo>
                <a:lnTo>
                  <a:pt x="2702146" y="1418366"/>
                </a:lnTo>
                <a:lnTo>
                  <a:pt x="2702146" y="1346467"/>
                </a:lnTo>
                <a:lnTo>
                  <a:pt x="2702146" y="1274168"/>
                </a:lnTo>
                <a:lnTo>
                  <a:pt x="2702146" y="1189893"/>
                </a:lnTo>
                <a:lnTo>
                  <a:pt x="2702146" y="1106020"/>
                </a:lnTo>
                <a:lnTo>
                  <a:pt x="2702146" y="1021745"/>
                </a:lnTo>
                <a:lnTo>
                  <a:pt x="2702146" y="937471"/>
                </a:lnTo>
                <a:lnTo>
                  <a:pt x="2702146" y="841606"/>
                </a:lnTo>
                <a:lnTo>
                  <a:pt x="2702146" y="757332"/>
                </a:lnTo>
                <a:lnTo>
                  <a:pt x="2702146" y="673057"/>
                </a:lnTo>
                <a:lnTo>
                  <a:pt x="2702146" y="589119"/>
                </a:lnTo>
                <a:lnTo>
                  <a:pt x="2702146" y="504845"/>
                </a:lnTo>
                <a:lnTo>
                  <a:pt x="2702146" y="420570"/>
                </a:lnTo>
                <a:lnTo>
                  <a:pt x="2702146" y="348816"/>
                </a:lnTo>
                <a:lnTo>
                  <a:pt x="2702146" y="276420"/>
                </a:lnTo>
                <a:lnTo>
                  <a:pt x="2702146" y="216545"/>
                </a:lnTo>
                <a:lnTo>
                  <a:pt x="2702146" y="156188"/>
                </a:lnTo>
                <a:lnTo>
                  <a:pt x="2714172" y="108353"/>
                </a:lnTo>
                <a:lnTo>
                  <a:pt x="2714172" y="71914"/>
                </a:lnTo>
                <a:lnTo>
                  <a:pt x="2714172" y="35957"/>
                </a:lnTo>
                <a:lnTo>
                  <a:pt x="2714172" y="12039"/>
                </a:lnTo>
                <a:lnTo>
                  <a:pt x="2714172" y="0"/>
                </a:lnTo>
                <a:lnTo>
                  <a:pt x="2714172" y="24078"/>
                </a:lnTo>
                <a:lnTo>
                  <a:pt x="2714172" y="47996"/>
                </a:lnTo>
                <a:lnTo>
                  <a:pt x="2714172" y="71914"/>
                </a:lnTo>
                <a:lnTo>
                  <a:pt x="2714172" y="120231"/>
                </a:lnTo>
                <a:lnTo>
                  <a:pt x="2714172" y="168228"/>
                </a:lnTo>
                <a:lnTo>
                  <a:pt x="2714172" y="228584"/>
                </a:lnTo>
                <a:lnTo>
                  <a:pt x="2714172" y="288460"/>
                </a:lnTo>
                <a:lnTo>
                  <a:pt x="2714172" y="360695"/>
                </a:lnTo>
                <a:lnTo>
                  <a:pt x="2714172" y="432609"/>
                </a:lnTo>
                <a:lnTo>
                  <a:pt x="2714172" y="516884"/>
                </a:lnTo>
                <a:lnTo>
                  <a:pt x="2714172" y="601159"/>
                </a:lnTo>
                <a:lnTo>
                  <a:pt x="2714172" y="685048"/>
                </a:lnTo>
                <a:lnTo>
                  <a:pt x="2714172" y="769323"/>
                </a:lnTo>
                <a:lnTo>
                  <a:pt x="2714172" y="865572"/>
                </a:lnTo>
                <a:lnTo>
                  <a:pt x="2714172" y="949446"/>
                </a:lnTo>
                <a:lnTo>
                  <a:pt x="2714172" y="1033736"/>
                </a:lnTo>
                <a:lnTo>
                  <a:pt x="2726199" y="1129986"/>
                </a:lnTo>
                <a:lnTo>
                  <a:pt x="2726199" y="1213859"/>
                </a:lnTo>
                <a:lnTo>
                  <a:pt x="2726199" y="1286159"/>
                </a:lnTo>
                <a:lnTo>
                  <a:pt x="2726199" y="1370434"/>
                </a:lnTo>
                <a:lnTo>
                  <a:pt x="2726199" y="1430341"/>
                </a:lnTo>
                <a:lnTo>
                  <a:pt x="2726199" y="1502640"/>
                </a:lnTo>
                <a:lnTo>
                  <a:pt x="2726199" y="1550573"/>
                </a:lnTo>
                <a:lnTo>
                  <a:pt x="2726199" y="1598890"/>
                </a:lnTo>
                <a:lnTo>
                  <a:pt x="2726199" y="1646822"/>
                </a:lnTo>
                <a:lnTo>
                  <a:pt x="2726199" y="1682779"/>
                </a:lnTo>
                <a:lnTo>
                  <a:pt x="2726199" y="1694754"/>
                </a:lnTo>
                <a:lnTo>
                  <a:pt x="2726199" y="1718721"/>
                </a:lnTo>
                <a:lnTo>
                  <a:pt x="2726199" y="1694754"/>
                </a:lnTo>
                <a:lnTo>
                  <a:pt x="2726199" y="1670788"/>
                </a:lnTo>
                <a:lnTo>
                  <a:pt x="2726199" y="1646822"/>
                </a:lnTo>
                <a:lnTo>
                  <a:pt x="2726199" y="1598890"/>
                </a:lnTo>
                <a:lnTo>
                  <a:pt x="2726199" y="1550573"/>
                </a:lnTo>
                <a:lnTo>
                  <a:pt x="2726199" y="1502640"/>
                </a:lnTo>
                <a:lnTo>
                  <a:pt x="2726199" y="1430341"/>
                </a:lnTo>
                <a:lnTo>
                  <a:pt x="2726199" y="1358458"/>
                </a:lnTo>
                <a:lnTo>
                  <a:pt x="2726199" y="1286159"/>
                </a:lnTo>
                <a:lnTo>
                  <a:pt x="2726199" y="1201884"/>
                </a:lnTo>
                <a:lnTo>
                  <a:pt x="2738064" y="1118011"/>
                </a:lnTo>
                <a:lnTo>
                  <a:pt x="2738064" y="1033736"/>
                </a:lnTo>
                <a:lnTo>
                  <a:pt x="2738064" y="949446"/>
                </a:lnTo>
                <a:lnTo>
                  <a:pt x="2738064" y="853597"/>
                </a:lnTo>
                <a:lnTo>
                  <a:pt x="2738064" y="769323"/>
                </a:lnTo>
                <a:lnTo>
                  <a:pt x="2738064" y="673057"/>
                </a:lnTo>
                <a:lnTo>
                  <a:pt x="2738064" y="589119"/>
                </a:lnTo>
                <a:lnTo>
                  <a:pt x="2738064" y="504845"/>
                </a:lnTo>
                <a:lnTo>
                  <a:pt x="2738064" y="420570"/>
                </a:lnTo>
                <a:lnTo>
                  <a:pt x="2738064" y="348816"/>
                </a:lnTo>
                <a:lnTo>
                  <a:pt x="2738064" y="276420"/>
                </a:lnTo>
                <a:lnTo>
                  <a:pt x="2738064" y="216545"/>
                </a:lnTo>
                <a:lnTo>
                  <a:pt x="2738064" y="156188"/>
                </a:lnTo>
                <a:lnTo>
                  <a:pt x="2738064" y="108353"/>
                </a:lnTo>
                <a:lnTo>
                  <a:pt x="2738064" y="71914"/>
                </a:lnTo>
                <a:lnTo>
                  <a:pt x="2738064" y="35957"/>
                </a:lnTo>
                <a:lnTo>
                  <a:pt x="2738064" y="12039"/>
                </a:lnTo>
                <a:lnTo>
                  <a:pt x="2738064" y="0"/>
                </a:lnTo>
                <a:lnTo>
                  <a:pt x="2738064" y="12039"/>
                </a:lnTo>
                <a:lnTo>
                  <a:pt x="2738064" y="24078"/>
                </a:lnTo>
                <a:lnTo>
                  <a:pt x="2738064" y="47996"/>
                </a:lnTo>
                <a:lnTo>
                  <a:pt x="2738064" y="84274"/>
                </a:lnTo>
                <a:lnTo>
                  <a:pt x="2750091" y="120231"/>
                </a:lnTo>
                <a:lnTo>
                  <a:pt x="2750091" y="168228"/>
                </a:lnTo>
                <a:lnTo>
                  <a:pt x="2750091" y="228584"/>
                </a:lnTo>
                <a:lnTo>
                  <a:pt x="2750091" y="300338"/>
                </a:lnTo>
                <a:lnTo>
                  <a:pt x="2750091" y="372734"/>
                </a:lnTo>
                <a:lnTo>
                  <a:pt x="2750091" y="444649"/>
                </a:lnTo>
                <a:lnTo>
                  <a:pt x="2750091" y="528923"/>
                </a:lnTo>
                <a:lnTo>
                  <a:pt x="2750091" y="613198"/>
                </a:lnTo>
                <a:lnTo>
                  <a:pt x="2750091" y="697023"/>
                </a:lnTo>
                <a:lnTo>
                  <a:pt x="2750091" y="793289"/>
                </a:lnTo>
                <a:lnTo>
                  <a:pt x="2750091" y="877563"/>
                </a:lnTo>
                <a:lnTo>
                  <a:pt x="2750091" y="973813"/>
                </a:lnTo>
                <a:lnTo>
                  <a:pt x="2750091" y="1057686"/>
                </a:lnTo>
                <a:lnTo>
                  <a:pt x="2750091" y="1153952"/>
                </a:lnTo>
                <a:lnTo>
                  <a:pt x="2750091" y="1238227"/>
                </a:lnTo>
                <a:lnTo>
                  <a:pt x="2750091" y="1310125"/>
                </a:lnTo>
                <a:lnTo>
                  <a:pt x="2750091" y="1382409"/>
                </a:lnTo>
                <a:lnTo>
                  <a:pt x="2750091" y="1454307"/>
                </a:lnTo>
                <a:lnTo>
                  <a:pt x="2750091" y="1514615"/>
                </a:lnTo>
                <a:lnTo>
                  <a:pt x="2750091" y="1574539"/>
                </a:lnTo>
                <a:lnTo>
                  <a:pt x="2750091" y="1622856"/>
                </a:lnTo>
                <a:lnTo>
                  <a:pt x="2750091" y="1658813"/>
                </a:lnTo>
                <a:lnTo>
                  <a:pt x="2750091" y="1682779"/>
                </a:lnTo>
                <a:lnTo>
                  <a:pt x="2762117" y="1706745"/>
                </a:lnTo>
                <a:lnTo>
                  <a:pt x="2762117" y="1718721"/>
                </a:lnTo>
                <a:lnTo>
                  <a:pt x="2762117" y="1706745"/>
                </a:lnTo>
                <a:lnTo>
                  <a:pt x="2762117" y="1694754"/>
                </a:lnTo>
                <a:lnTo>
                  <a:pt x="2762117" y="1658813"/>
                </a:lnTo>
                <a:lnTo>
                  <a:pt x="2762117" y="1622856"/>
                </a:lnTo>
                <a:lnTo>
                  <a:pt x="2762117" y="1574539"/>
                </a:lnTo>
                <a:lnTo>
                  <a:pt x="2762117" y="1526606"/>
                </a:lnTo>
                <a:lnTo>
                  <a:pt x="2762117" y="1466298"/>
                </a:lnTo>
                <a:lnTo>
                  <a:pt x="2762117" y="1394400"/>
                </a:lnTo>
                <a:lnTo>
                  <a:pt x="2762117" y="1322100"/>
                </a:lnTo>
                <a:lnTo>
                  <a:pt x="2762117" y="1238227"/>
                </a:lnTo>
                <a:lnTo>
                  <a:pt x="2762117" y="1165927"/>
                </a:lnTo>
                <a:lnTo>
                  <a:pt x="2762117" y="1069677"/>
                </a:lnTo>
                <a:lnTo>
                  <a:pt x="2762117" y="985804"/>
                </a:lnTo>
                <a:lnTo>
                  <a:pt x="2762117" y="889538"/>
                </a:lnTo>
                <a:lnTo>
                  <a:pt x="2762117" y="805264"/>
                </a:lnTo>
                <a:lnTo>
                  <a:pt x="2762117" y="709014"/>
                </a:lnTo>
                <a:lnTo>
                  <a:pt x="2762117" y="625125"/>
                </a:lnTo>
                <a:lnTo>
                  <a:pt x="2762117" y="540802"/>
                </a:lnTo>
                <a:lnTo>
                  <a:pt x="2762117" y="456527"/>
                </a:lnTo>
                <a:lnTo>
                  <a:pt x="2762117" y="372734"/>
                </a:lnTo>
                <a:lnTo>
                  <a:pt x="2774143" y="300338"/>
                </a:lnTo>
                <a:lnTo>
                  <a:pt x="2774143" y="240463"/>
                </a:lnTo>
                <a:lnTo>
                  <a:pt x="2774143" y="180106"/>
                </a:lnTo>
                <a:lnTo>
                  <a:pt x="2774143" y="120231"/>
                </a:lnTo>
                <a:lnTo>
                  <a:pt x="2774143" y="84274"/>
                </a:lnTo>
                <a:lnTo>
                  <a:pt x="2774143" y="47996"/>
                </a:lnTo>
                <a:lnTo>
                  <a:pt x="2774143" y="24078"/>
                </a:lnTo>
                <a:lnTo>
                  <a:pt x="2774143" y="12039"/>
                </a:lnTo>
                <a:lnTo>
                  <a:pt x="2774143" y="0"/>
                </a:lnTo>
                <a:lnTo>
                  <a:pt x="2774143" y="12039"/>
                </a:lnTo>
                <a:lnTo>
                  <a:pt x="2774143" y="35957"/>
                </a:lnTo>
                <a:lnTo>
                  <a:pt x="2774143" y="71914"/>
                </a:lnTo>
                <a:lnTo>
                  <a:pt x="2774143" y="120231"/>
                </a:lnTo>
                <a:lnTo>
                  <a:pt x="2774143" y="168228"/>
                </a:lnTo>
                <a:lnTo>
                  <a:pt x="2774143" y="216545"/>
                </a:lnTo>
                <a:lnTo>
                  <a:pt x="2774143" y="288460"/>
                </a:lnTo>
                <a:lnTo>
                  <a:pt x="2774143" y="360695"/>
                </a:lnTo>
                <a:lnTo>
                  <a:pt x="2774143" y="432609"/>
                </a:lnTo>
                <a:lnTo>
                  <a:pt x="2774143" y="516884"/>
                </a:lnTo>
                <a:lnTo>
                  <a:pt x="2774143" y="601159"/>
                </a:lnTo>
                <a:lnTo>
                  <a:pt x="2774143" y="697023"/>
                </a:lnTo>
                <a:lnTo>
                  <a:pt x="2774143" y="781298"/>
                </a:lnTo>
                <a:lnTo>
                  <a:pt x="2786009" y="877563"/>
                </a:lnTo>
                <a:lnTo>
                  <a:pt x="2786009" y="961437"/>
                </a:lnTo>
                <a:lnTo>
                  <a:pt x="2786009" y="1057686"/>
                </a:lnTo>
                <a:lnTo>
                  <a:pt x="2786009" y="1141977"/>
                </a:lnTo>
                <a:lnTo>
                  <a:pt x="2786009" y="1226252"/>
                </a:lnTo>
                <a:lnTo>
                  <a:pt x="2786009" y="1310125"/>
                </a:lnTo>
                <a:lnTo>
                  <a:pt x="2786009" y="1382409"/>
                </a:lnTo>
                <a:lnTo>
                  <a:pt x="2786009" y="1454307"/>
                </a:lnTo>
                <a:lnTo>
                  <a:pt x="2786009" y="1514615"/>
                </a:lnTo>
                <a:lnTo>
                  <a:pt x="2786009" y="1574539"/>
                </a:lnTo>
                <a:lnTo>
                  <a:pt x="2786009" y="1622856"/>
                </a:lnTo>
                <a:lnTo>
                  <a:pt x="2786009" y="1658813"/>
                </a:lnTo>
                <a:lnTo>
                  <a:pt x="2786009" y="1682779"/>
                </a:lnTo>
                <a:lnTo>
                  <a:pt x="2786009" y="1706745"/>
                </a:lnTo>
                <a:lnTo>
                  <a:pt x="2786009" y="1718721"/>
                </a:lnTo>
                <a:lnTo>
                  <a:pt x="2786009" y="1706745"/>
                </a:lnTo>
                <a:lnTo>
                  <a:pt x="2786009" y="1682779"/>
                </a:lnTo>
                <a:lnTo>
                  <a:pt x="2786009" y="1658813"/>
                </a:lnTo>
                <a:lnTo>
                  <a:pt x="2786009" y="1622856"/>
                </a:lnTo>
                <a:lnTo>
                  <a:pt x="2786009" y="1574539"/>
                </a:lnTo>
                <a:lnTo>
                  <a:pt x="2786009" y="1514615"/>
                </a:lnTo>
                <a:lnTo>
                  <a:pt x="2786009" y="1454307"/>
                </a:lnTo>
                <a:lnTo>
                  <a:pt x="2798035" y="1382409"/>
                </a:lnTo>
                <a:lnTo>
                  <a:pt x="2798035" y="1310125"/>
                </a:lnTo>
                <a:lnTo>
                  <a:pt x="2798035" y="1226252"/>
                </a:lnTo>
                <a:lnTo>
                  <a:pt x="2798035" y="1141977"/>
                </a:lnTo>
                <a:lnTo>
                  <a:pt x="2798035" y="1057686"/>
                </a:lnTo>
                <a:lnTo>
                  <a:pt x="2798035" y="961437"/>
                </a:lnTo>
                <a:lnTo>
                  <a:pt x="2798035" y="865572"/>
                </a:lnTo>
                <a:lnTo>
                  <a:pt x="2798035" y="781298"/>
                </a:lnTo>
                <a:lnTo>
                  <a:pt x="2798035" y="685048"/>
                </a:lnTo>
                <a:lnTo>
                  <a:pt x="2798035" y="601159"/>
                </a:lnTo>
                <a:lnTo>
                  <a:pt x="2798035" y="516884"/>
                </a:lnTo>
                <a:lnTo>
                  <a:pt x="2798035" y="432609"/>
                </a:lnTo>
                <a:lnTo>
                  <a:pt x="2798035" y="348816"/>
                </a:lnTo>
                <a:lnTo>
                  <a:pt x="2798035" y="276420"/>
                </a:lnTo>
                <a:lnTo>
                  <a:pt x="2798035" y="216545"/>
                </a:lnTo>
                <a:lnTo>
                  <a:pt x="2798035" y="156188"/>
                </a:lnTo>
                <a:lnTo>
                  <a:pt x="2798035" y="108353"/>
                </a:lnTo>
                <a:lnTo>
                  <a:pt x="2798035" y="71914"/>
                </a:lnTo>
                <a:lnTo>
                  <a:pt x="2798035" y="35957"/>
                </a:lnTo>
                <a:lnTo>
                  <a:pt x="2798035" y="12039"/>
                </a:lnTo>
                <a:lnTo>
                  <a:pt x="2798035" y="0"/>
                </a:lnTo>
                <a:lnTo>
                  <a:pt x="2798035" y="12039"/>
                </a:lnTo>
                <a:lnTo>
                  <a:pt x="2810061" y="24078"/>
                </a:lnTo>
                <a:lnTo>
                  <a:pt x="2810061" y="47996"/>
                </a:lnTo>
                <a:lnTo>
                  <a:pt x="2810061" y="96313"/>
                </a:lnTo>
                <a:lnTo>
                  <a:pt x="2810061" y="132271"/>
                </a:lnTo>
                <a:lnTo>
                  <a:pt x="2810061" y="192146"/>
                </a:lnTo>
                <a:lnTo>
                  <a:pt x="2810061" y="252502"/>
                </a:lnTo>
                <a:lnTo>
                  <a:pt x="2810061" y="324417"/>
                </a:lnTo>
                <a:lnTo>
                  <a:pt x="2810061" y="396652"/>
                </a:lnTo>
                <a:lnTo>
                  <a:pt x="2810061" y="480927"/>
                </a:lnTo>
                <a:lnTo>
                  <a:pt x="2810061" y="564880"/>
                </a:lnTo>
                <a:lnTo>
                  <a:pt x="2810061" y="649091"/>
                </a:lnTo>
                <a:lnTo>
                  <a:pt x="2810061" y="745356"/>
                </a:lnTo>
                <a:lnTo>
                  <a:pt x="2810061" y="841606"/>
                </a:lnTo>
                <a:lnTo>
                  <a:pt x="2810061" y="925496"/>
                </a:lnTo>
                <a:lnTo>
                  <a:pt x="2810061" y="1021745"/>
                </a:lnTo>
                <a:lnTo>
                  <a:pt x="2810061" y="1106020"/>
                </a:lnTo>
                <a:lnTo>
                  <a:pt x="2810061" y="1201884"/>
                </a:lnTo>
                <a:lnTo>
                  <a:pt x="2810061" y="1286159"/>
                </a:lnTo>
                <a:lnTo>
                  <a:pt x="2810061" y="1358458"/>
                </a:lnTo>
                <a:lnTo>
                  <a:pt x="2810061" y="1430341"/>
                </a:lnTo>
                <a:lnTo>
                  <a:pt x="2810061" y="1502640"/>
                </a:lnTo>
                <a:lnTo>
                  <a:pt x="2810061" y="1550573"/>
                </a:lnTo>
                <a:lnTo>
                  <a:pt x="2810061" y="1610881"/>
                </a:lnTo>
                <a:lnTo>
                  <a:pt x="2822087" y="1646822"/>
                </a:lnTo>
                <a:lnTo>
                  <a:pt x="2822087" y="1682779"/>
                </a:lnTo>
                <a:lnTo>
                  <a:pt x="2822087" y="1706745"/>
                </a:lnTo>
                <a:lnTo>
                  <a:pt x="2822087" y="1718721"/>
                </a:lnTo>
                <a:lnTo>
                  <a:pt x="2822087" y="1706745"/>
                </a:lnTo>
                <a:lnTo>
                  <a:pt x="2822087" y="1694754"/>
                </a:lnTo>
                <a:lnTo>
                  <a:pt x="2822087" y="1670788"/>
                </a:lnTo>
                <a:lnTo>
                  <a:pt x="2822087" y="1634847"/>
                </a:lnTo>
                <a:lnTo>
                  <a:pt x="2822087" y="1586514"/>
                </a:lnTo>
                <a:lnTo>
                  <a:pt x="2822087" y="1526606"/>
                </a:lnTo>
                <a:lnTo>
                  <a:pt x="2822087" y="1466298"/>
                </a:lnTo>
                <a:lnTo>
                  <a:pt x="2822087" y="1394400"/>
                </a:lnTo>
                <a:lnTo>
                  <a:pt x="2822087" y="1322100"/>
                </a:lnTo>
                <a:lnTo>
                  <a:pt x="2822087" y="1238227"/>
                </a:lnTo>
                <a:lnTo>
                  <a:pt x="2822087" y="1153952"/>
                </a:lnTo>
                <a:lnTo>
                  <a:pt x="2822087" y="1069677"/>
                </a:lnTo>
                <a:lnTo>
                  <a:pt x="2822087" y="973813"/>
                </a:lnTo>
                <a:lnTo>
                  <a:pt x="2822087" y="877563"/>
                </a:lnTo>
                <a:lnTo>
                  <a:pt x="2822087" y="793289"/>
                </a:lnTo>
                <a:lnTo>
                  <a:pt x="2822087" y="697023"/>
                </a:lnTo>
                <a:lnTo>
                  <a:pt x="2822087" y="601159"/>
                </a:lnTo>
                <a:lnTo>
                  <a:pt x="2822087" y="516884"/>
                </a:lnTo>
                <a:lnTo>
                  <a:pt x="2834113" y="432609"/>
                </a:lnTo>
                <a:lnTo>
                  <a:pt x="2834113" y="360695"/>
                </a:lnTo>
                <a:lnTo>
                  <a:pt x="2834113" y="288460"/>
                </a:lnTo>
                <a:lnTo>
                  <a:pt x="2834113" y="216545"/>
                </a:lnTo>
                <a:lnTo>
                  <a:pt x="2834113" y="156188"/>
                </a:lnTo>
                <a:lnTo>
                  <a:pt x="2834113" y="108353"/>
                </a:lnTo>
                <a:lnTo>
                  <a:pt x="2834113" y="71914"/>
                </a:lnTo>
                <a:lnTo>
                  <a:pt x="2834113" y="35957"/>
                </a:lnTo>
                <a:lnTo>
                  <a:pt x="2834113" y="12039"/>
                </a:lnTo>
                <a:lnTo>
                  <a:pt x="2834113" y="0"/>
                </a:lnTo>
                <a:lnTo>
                  <a:pt x="2834113" y="12039"/>
                </a:lnTo>
                <a:lnTo>
                  <a:pt x="2834113" y="24078"/>
                </a:lnTo>
                <a:lnTo>
                  <a:pt x="2834113" y="60035"/>
                </a:lnTo>
                <a:lnTo>
                  <a:pt x="2834113" y="96313"/>
                </a:lnTo>
                <a:lnTo>
                  <a:pt x="2834113" y="144310"/>
                </a:lnTo>
                <a:lnTo>
                  <a:pt x="2834113" y="192146"/>
                </a:lnTo>
                <a:lnTo>
                  <a:pt x="2834113" y="264542"/>
                </a:lnTo>
                <a:lnTo>
                  <a:pt x="2834113" y="336777"/>
                </a:lnTo>
                <a:lnTo>
                  <a:pt x="2834113" y="408691"/>
                </a:lnTo>
                <a:lnTo>
                  <a:pt x="2834113" y="492966"/>
                </a:lnTo>
                <a:lnTo>
                  <a:pt x="2834113" y="576759"/>
                </a:lnTo>
                <a:lnTo>
                  <a:pt x="2834113" y="661082"/>
                </a:lnTo>
                <a:lnTo>
                  <a:pt x="2845979" y="757332"/>
                </a:lnTo>
                <a:lnTo>
                  <a:pt x="2845979" y="853597"/>
                </a:lnTo>
                <a:lnTo>
                  <a:pt x="2845979" y="949446"/>
                </a:lnTo>
                <a:lnTo>
                  <a:pt x="2845979" y="1033736"/>
                </a:lnTo>
                <a:lnTo>
                  <a:pt x="2845979" y="1129986"/>
                </a:lnTo>
                <a:lnTo>
                  <a:pt x="2845979" y="1213859"/>
                </a:lnTo>
                <a:lnTo>
                  <a:pt x="2845979" y="1298134"/>
                </a:lnTo>
                <a:lnTo>
                  <a:pt x="2845979" y="1382409"/>
                </a:lnTo>
                <a:lnTo>
                  <a:pt x="2845979" y="1454307"/>
                </a:lnTo>
                <a:lnTo>
                  <a:pt x="2845979" y="1514615"/>
                </a:lnTo>
                <a:lnTo>
                  <a:pt x="2845979" y="1574539"/>
                </a:lnTo>
                <a:lnTo>
                  <a:pt x="2845979" y="1622856"/>
                </a:lnTo>
                <a:lnTo>
                  <a:pt x="2845979" y="1658813"/>
                </a:lnTo>
                <a:lnTo>
                  <a:pt x="2845979" y="1682779"/>
                </a:lnTo>
                <a:lnTo>
                  <a:pt x="2845979" y="1706745"/>
                </a:lnTo>
                <a:lnTo>
                  <a:pt x="2845979" y="1718721"/>
                </a:lnTo>
                <a:lnTo>
                  <a:pt x="2845979" y="1706745"/>
                </a:lnTo>
                <a:lnTo>
                  <a:pt x="2845979" y="1682779"/>
                </a:lnTo>
                <a:lnTo>
                  <a:pt x="2845979" y="1658813"/>
                </a:lnTo>
                <a:lnTo>
                  <a:pt x="2845979" y="1610881"/>
                </a:lnTo>
                <a:lnTo>
                  <a:pt x="2845979" y="1562548"/>
                </a:lnTo>
                <a:lnTo>
                  <a:pt x="2845979" y="1502640"/>
                </a:lnTo>
                <a:lnTo>
                  <a:pt x="2858005" y="1442332"/>
                </a:lnTo>
                <a:lnTo>
                  <a:pt x="2858005" y="1370434"/>
                </a:lnTo>
                <a:lnTo>
                  <a:pt x="2858005" y="1286159"/>
                </a:lnTo>
                <a:lnTo>
                  <a:pt x="2858005" y="1201884"/>
                </a:lnTo>
                <a:lnTo>
                  <a:pt x="2858005" y="1118011"/>
                </a:lnTo>
                <a:lnTo>
                  <a:pt x="2858005" y="1021745"/>
                </a:lnTo>
                <a:lnTo>
                  <a:pt x="2858005" y="925496"/>
                </a:lnTo>
                <a:lnTo>
                  <a:pt x="2858005" y="841606"/>
                </a:lnTo>
                <a:lnTo>
                  <a:pt x="2858005" y="745356"/>
                </a:lnTo>
                <a:lnTo>
                  <a:pt x="2858005" y="649091"/>
                </a:lnTo>
                <a:lnTo>
                  <a:pt x="2858005" y="552841"/>
                </a:lnTo>
                <a:lnTo>
                  <a:pt x="2858005" y="468888"/>
                </a:lnTo>
                <a:lnTo>
                  <a:pt x="2858005" y="384613"/>
                </a:lnTo>
                <a:lnTo>
                  <a:pt x="2858005" y="312377"/>
                </a:lnTo>
                <a:lnTo>
                  <a:pt x="2858005" y="240463"/>
                </a:lnTo>
                <a:lnTo>
                  <a:pt x="2858005" y="180106"/>
                </a:lnTo>
                <a:lnTo>
                  <a:pt x="2858005" y="132271"/>
                </a:lnTo>
                <a:lnTo>
                  <a:pt x="2858005" y="84274"/>
                </a:lnTo>
                <a:lnTo>
                  <a:pt x="2858005" y="47996"/>
                </a:lnTo>
                <a:lnTo>
                  <a:pt x="2858005" y="24078"/>
                </a:lnTo>
                <a:lnTo>
                  <a:pt x="2858005" y="0"/>
                </a:lnTo>
                <a:lnTo>
                  <a:pt x="2858005" y="24078"/>
                </a:lnTo>
                <a:lnTo>
                  <a:pt x="2870031" y="47996"/>
                </a:lnTo>
                <a:lnTo>
                  <a:pt x="2870031" y="84274"/>
                </a:lnTo>
                <a:lnTo>
                  <a:pt x="2870031" y="120231"/>
                </a:lnTo>
                <a:lnTo>
                  <a:pt x="2870031" y="180106"/>
                </a:lnTo>
                <a:lnTo>
                  <a:pt x="2870031" y="240463"/>
                </a:lnTo>
                <a:lnTo>
                  <a:pt x="2870031" y="312377"/>
                </a:lnTo>
                <a:lnTo>
                  <a:pt x="2870031" y="384613"/>
                </a:lnTo>
                <a:lnTo>
                  <a:pt x="2870031" y="468888"/>
                </a:lnTo>
                <a:lnTo>
                  <a:pt x="2870031" y="552841"/>
                </a:lnTo>
                <a:lnTo>
                  <a:pt x="2870031" y="649091"/>
                </a:lnTo>
                <a:lnTo>
                  <a:pt x="2870031" y="733365"/>
                </a:lnTo>
                <a:lnTo>
                  <a:pt x="2870031" y="829230"/>
                </a:lnTo>
                <a:lnTo>
                  <a:pt x="2870031" y="925496"/>
                </a:lnTo>
                <a:lnTo>
                  <a:pt x="2870031" y="1021745"/>
                </a:lnTo>
                <a:lnTo>
                  <a:pt x="2870031" y="1118011"/>
                </a:lnTo>
                <a:lnTo>
                  <a:pt x="2870031" y="1201884"/>
                </a:lnTo>
                <a:lnTo>
                  <a:pt x="2870031" y="1286159"/>
                </a:lnTo>
                <a:lnTo>
                  <a:pt x="2870031" y="1370434"/>
                </a:lnTo>
                <a:lnTo>
                  <a:pt x="2870031" y="1442332"/>
                </a:lnTo>
                <a:lnTo>
                  <a:pt x="2870031" y="1502640"/>
                </a:lnTo>
                <a:lnTo>
                  <a:pt x="2870031" y="1562548"/>
                </a:lnTo>
                <a:lnTo>
                  <a:pt x="2870031" y="1610881"/>
                </a:lnTo>
                <a:lnTo>
                  <a:pt x="2870031" y="1658813"/>
                </a:lnTo>
                <a:lnTo>
                  <a:pt x="2882057" y="1682779"/>
                </a:lnTo>
                <a:lnTo>
                  <a:pt x="2882057" y="1706745"/>
                </a:lnTo>
                <a:lnTo>
                  <a:pt x="2882057" y="1718721"/>
                </a:lnTo>
                <a:lnTo>
                  <a:pt x="2882057" y="1706745"/>
                </a:lnTo>
                <a:lnTo>
                  <a:pt x="2882057" y="1682779"/>
                </a:lnTo>
                <a:lnTo>
                  <a:pt x="2882057" y="1658813"/>
                </a:lnTo>
                <a:lnTo>
                  <a:pt x="2882057" y="1610881"/>
                </a:lnTo>
                <a:lnTo>
                  <a:pt x="2882057" y="1562548"/>
                </a:lnTo>
                <a:lnTo>
                  <a:pt x="2882057" y="1502640"/>
                </a:lnTo>
                <a:lnTo>
                  <a:pt x="2882057" y="1442332"/>
                </a:lnTo>
                <a:lnTo>
                  <a:pt x="2882057" y="1358458"/>
                </a:lnTo>
                <a:lnTo>
                  <a:pt x="2882057" y="1286159"/>
                </a:lnTo>
                <a:lnTo>
                  <a:pt x="2882057" y="1201884"/>
                </a:lnTo>
                <a:lnTo>
                  <a:pt x="2882057" y="1106020"/>
                </a:lnTo>
                <a:lnTo>
                  <a:pt x="2882057" y="1021745"/>
                </a:lnTo>
                <a:lnTo>
                  <a:pt x="2882057" y="925496"/>
                </a:lnTo>
                <a:lnTo>
                  <a:pt x="2882057" y="829230"/>
                </a:lnTo>
                <a:lnTo>
                  <a:pt x="2882057" y="733365"/>
                </a:lnTo>
                <a:lnTo>
                  <a:pt x="2882057" y="637116"/>
                </a:lnTo>
                <a:lnTo>
                  <a:pt x="2882057" y="552841"/>
                </a:lnTo>
                <a:lnTo>
                  <a:pt x="2882057" y="456527"/>
                </a:lnTo>
                <a:lnTo>
                  <a:pt x="2882057" y="384613"/>
                </a:lnTo>
                <a:lnTo>
                  <a:pt x="2893923" y="300338"/>
                </a:lnTo>
                <a:lnTo>
                  <a:pt x="2893923" y="228584"/>
                </a:lnTo>
                <a:lnTo>
                  <a:pt x="2893923" y="168228"/>
                </a:lnTo>
                <a:lnTo>
                  <a:pt x="2893923" y="120231"/>
                </a:lnTo>
                <a:lnTo>
                  <a:pt x="2893923" y="71914"/>
                </a:lnTo>
                <a:lnTo>
                  <a:pt x="2893923" y="35957"/>
                </a:lnTo>
                <a:lnTo>
                  <a:pt x="2893923" y="12039"/>
                </a:lnTo>
                <a:lnTo>
                  <a:pt x="2893923" y="0"/>
                </a:lnTo>
                <a:lnTo>
                  <a:pt x="2893923" y="12039"/>
                </a:lnTo>
                <a:lnTo>
                  <a:pt x="2893923" y="24078"/>
                </a:lnTo>
                <a:lnTo>
                  <a:pt x="2893923" y="60035"/>
                </a:lnTo>
                <a:lnTo>
                  <a:pt x="2893923" y="96313"/>
                </a:lnTo>
                <a:lnTo>
                  <a:pt x="2893923" y="144310"/>
                </a:lnTo>
                <a:lnTo>
                  <a:pt x="2893923" y="192146"/>
                </a:lnTo>
                <a:lnTo>
                  <a:pt x="2893923" y="264542"/>
                </a:lnTo>
                <a:lnTo>
                  <a:pt x="2893923" y="336777"/>
                </a:lnTo>
                <a:lnTo>
                  <a:pt x="2893923" y="408691"/>
                </a:lnTo>
                <a:lnTo>
                  <a:pt x="2893923" y="492966"/>
                </a:lnTo>
                <a:lnTo>
                  <a:pt x="2893923" y="589119"/>
                </a:lnTo>
                <a:lnTo>
                  <a:pt x="2893923" y="673057"/>
                </a:lnTo>
                <a:lnTo>
                  <a:pt x="2893923" y="769323"/>
                </a:lnTo>
                <a:lnTo>
                  <a:pt x="2893923" y="865572"/>
                </a:lnTo>
                <a:lnTo>
                  <a:pt x="2905949" y="961437"/>
                </a:lnTo>
                <a:lnTo>
                  <a:pt x="2905949" y="1057686"/>
                </a:lnTo>
                <a:lnTo>
                  <a:pt x="2905949" y="1153952"/>
                </a:lnTo>
                <a:lnTo>
                  <a:pt x="2905949" y="1238227"/>
                </a:lnTo>
                <a:lnTo>
                  <a:pt x="2905949" y="1322100"/>
                </a:lnTo>
                <a:lnTo>
                  <a:pt x="2905949" y="1406375"/>
                </a:lnTo>
                <a:lnTo>
                  <a:pt x="2905949" y="1466298"/>
                </a:lnTo>
                <a:lnTo>
                  <a:pt x="2905949" y="1538581"/>
                </a:lnTo>
                <a:lnTo>
                  <a:pt x="2905949" y="1586514"/>
                </a:lnTo>
                <a:lnTo>
                  <a:pt x="2905949" y="1634847"/>
                </a:lnTo>
                <a:lnTo>
                  <a:pt x="2905949" y="1670788"/>
                </a:lnTo>
                <a:lnTo>
                  <a:pt x="2905949" y="1694754"/>
                </a:lnTo>
                <a:lnTo>
                  <a:pt x="2905949" y="1718721"/>
                </a:lnTo>
                <a:lnTo>
                  <a:pt x="2905949" y="1694754"/>
                </a:lnTo>
                <a:lnTo>
                  <a:pt x="2905949" y="1670788"/>
                </a:lnTo>
                <a:lnTo>
                  <a:pt x="2905949" y="1634847"/>
                </a:lnTo>
                <a:lnTo>
                  <a:pt x="2905949" y="1586514"/>
                </a:lnTo>
                <a:lnTo>
                  <a:pt x="2905949" y="1526606"/>
                </a:lnTo>
                <a:lnTo>
                  <a:pt x="2905949" y="1466298"/>
                </a:lnTo>
                <a:lnTo>
                  <a:pt x="2905949" y="1394400"/>
                </a:lnTo>
                <a:lnTo>
                  <a:pt x="2905949" y="1310125"/>
                </a:lnTo>
                <a:lnTo>
                  <a:pt x="2918296" y="1226252"/>
                </a:lnTo>
                <a:lnTo>
                  <a:pt x="2918296" y="1141977"/>
                </a:lnTo>
                <a:lnTo>
                  <a:pt x="2918296" y="1045711"/>
                </a:lnTo>
                <a:lnTo>
                  <a:pt x="2918296" y="949446"/>
                </a:lnTo>
                <a:lnTo>
                  <a:pt x="2918296" y="853597"/>
                </a:lnTo>
                <a:lnTo>
                  <a:pt x="2918296" y="757332"/>
                </a:lnTo>
                <a:lnTo>
                  <a:pt x="2918296" y="673057"/>
                </a:lnTo>
                <a:lnTo>
                  <a:pt x="2918296" y="576759"/>
                </a:lnTo>
                <a:lnTo>
                  <a:pt x="2918296" y="480927"/>
                </a:lnTo>
                <a:lnTo>
                  <a:pt x="2918296" y="396652"/>
                </a:lnTo>
                <a:lnTo>
                  <a:pt x="2918296" y="324417"/>
                </a:lnTo>
                <a:lnTo>
                  <a:pt x="2918296" y="252502"/>
                </a:lnTo>
                <a:lnTo>
                  <a:pt x="2918296" y="192146"/>
                </a:lnTo>
                <a:lnTo>
                  <a:pt x="2918296" y="132271"/>
                </a:lnTo>
                <a:lnTo>
                  <a:pt x="2918296" y="84274"/>
                </a:lnTo>
                <a:lnTo>
                  <a:pt x="2918296" y="47996"/>
                </a:lnTo>
                <a:lnTo>
                  <a:pt x="2918296" y="24078"/>
                </a:lnTo>
                <a:lnTo>
                  <a:pt x="2918296" y="0"/>
                </a:lnTo>
                <a:lnTo>
                  <a:pt x="2918296" y="24078"/>
                </a:lnTo>
                <a:lnTo>
                  <a:pt x="2918296" y="47996"/>
                </a:lnTo>
                <a:lnTo>
                  <a:pt x="2918296" y="84274"/>
                </a:lnTo>
                <a:lnTo>
                  <a:pt x="2930322" y="132271"/>
                </a:lnTo>
                <a:lnTo>
                  <a:pt x="2930322" y="192146"/>
                </a:lnTo>
                <a:lnTo>
                  <a:pt x="2930322" y="252502"/>
                </a:lnTo>
                <a:lnTo>
                  <a:pt x="2930322" y="324417"/>
                </a:lnTo>
                <a:lnTo>
                  <a:pt x="2930322" y="408691"/>
                </a:lnTo>
                <a:lnTo>
                  <a:pt x="2930322" y="492966"/>
                </a:lnTo>
                <a:lnTo>
                  <a:pt x="2930322" y="576759"/>
                </a:lnTo>
                <a:lnTo>
                  <a:pt x="2930322" y="673057"/>
                </a:lnTo>
                <a:lnTo>
                  <a:pt x="2930322" y="769323"/>
                </a:lnTo>
                <a:lnTo>
                  <a:pt x="2930322" y="865572"/>
                </a:lnTo>
                <a:lnTo>
                  <a:pt x="2930322" y="961437"/>
                </a:lnTo>
                <a:lnTo>
                  <a:pt x="2930322" y="1057686"/>
                </a:lnTo>
                <a:lnTo>
                  <a:pt x="2930322" y="1153952"/>
                </a:lnTo>
                <a:lnTo>
                  <a:pt x="2930322" y="1238227"/>
                </a:lnTo>
                <a:lnTo>
                  <a:pt x="2930322" y="1322100"/>
                </a:lnTo>
                <a:lnTo>
                  <a:pt x="2930322" y="1406375"/>
                </a:lnTo>
                <a:lnTo>
                  <a:pt x="2930322" y="1478674"/>
                </a:lnTo>
                <a:lnTo>
                  <a:pt x="2930322" y="1538581"/>
                </a:lnTo>
                <a:lnTo>
                  <a:pt x="2930322" y="1586514"/>
                </a:lnTo>
                <a:lnTo>
                  <a:pt x="2930322" y="1634847"/>
                </a:lnTo>
                <a:lnTo>
                  <a:pt x="2930322" y="1670788"/>
                </a:lnTo>
                <a:lnTo>
                  <a:pt x="2930322" y="1694754"/>
                </a:lnTo>
                <a:lnTo>
                  <a:pt x="2930322" y="1718721"/>
                </a:lnTo>
                <a:lnTo>
                  <a:pt x="2942349" y="1706745"/>
                </a:lnTo>
                <a:lnTo>
                  <a:pt x="2942349" y="1694754"/>
                </a:lnTo>
                <a:lnTo>
                  <a:pt x="2942349" y="1670788"/>
                </a:lnTo>
                <a:lnTo>
                  <a:pt x="2942349" y="1622856"/>
                </a:lnTo>
                <a:lnTo>
                  <a:pt x="2942349" y="1574539"/>
                </a:lnTo>
                <a:lnTo>
                  <a:pt x="2942349" y="1526606"/>
                </a:lnTo>
                <a:lnTo>
                  <a:pt x="2942349" y="1454307"/>
                </a:lnTo>
                <a:lnTo>
                  <a:pt x="2942349" y="1382409"/>
                </a:lnTo>
                <a:lnTo>
                  <a:pt x="2942349" y="1298134"/>
                </a:lnTo>
                <a:lnTo>
                  <a:pt x="2942349" y="1213859"/>
                </a:lnTo>
                <a:lnTo>
                  <a:pt x="2942349" y="1129986"/>
                </a:lnTo>
                <a:lnTo>
                  <a:pt x="2942349" y="1033736"/>
                </a:lnTo>
                <a:lnTo>
                  <a:pt x="2942349" y="937471"/>
                </a:lnTo>
                <a:lnTo>
                  <a:pt x="2942349" y="841606"/>
                </a:lnTo>
                <a:lnTo>
                  <a:pt x="2942349" y="745356"/>
                </a:lnTo>
                <a:lnTo>
                  <a:pt x="2942349" y="649091"/>
                </a:lnTo>
                <a:lnTo>
                  <a:pt x="2942349" y="552841"/>
                </a:lnTo>
                <a:lnTo>
                  <a:pt x="2942349" y="456527"/>
                </a:lnTo>
                <a:lnTo>
                  <a:pt x="2942349" y="384613"/>
                </a:lnTo>
                <a:lnTo>
                  <a:pt x="2942349" y="300338"/>
                </a:lnTo>
                <a:lnTo>
                  <a:pt x="2942349" y="228584"/>
                </a:lnTo>
                <a:lnTo>
                  <a:pt x="2942349" y="168228"/>
                </a:lnTo>
                <a:lnTo>
                  <a:pt x="2954375" y="120231"/>
                </a:lnTo>
                <a:lnTo>
                  <a:pt x="2954375" y="71914"/>
                </a:lnTo>
                <a:lnTo>
                  <a:pt x="2954375" y="35957"/>
                </a:lnTo>
                <a:lnTo>
                  <a:pt x="2954375" y="12039"/>
                </a:lnTo>
                <a:lnTo>
                  <a:pt x="2954375" y="0"/>
                </a:lnTo>
                <a:lnTo>
                  <a:pt x="2954375" y="12039"/>
                </a:lnTo>
                <a:lnTo>
                  <a:pt x="2954375" y="35957"/>
                </a:lnTo>
                <a:lnTo>
                  <a:pt x="2954375" y="60035"/>
                </a:lnTo>
                <a:lnTo>
                  <a:pt x="2954375" y="108353"/>
                </a:lnTo>
                <a:lnTo>
                  <a:pt x="2954375" y="156188"/>
                </a:lnTo>
                <a:lnTo>
                  <a:pt x="2954375" y="216545"/>
                </a:lnTo>
                <a:lnTo>
                  <a:pt x="2954375" y="288460"/>
                </a:lnTo>
                <a:lnTo>
                  <a:pt x="2954375" y="360695"/>
                </a:lnTo>
                <a:lnTo>
                  <a:pt x="2954375" y="444649"/>
                </a:lnTo>
                <a:lnTo>
                  <a:pt x="2954375" y="528923"/>
                </a:lnTo>
                <a:lnTo>
                  <a:pt x="2954375" y="625125"/>
                </a:lnTo>
                <a:lnTo>
                  <a:pt x="2954375" y="721390"/>
                </a:lnTo>
                <a:lnTo>
                  <a:pt x="2954375" y="817255"/>
                </a:lnTo>
                <a:lnTo>
                  <a:pt x="2954375" y="913504"/>
                </a:lnTo>
                <a:lnTo>
                  <a:pt x="2954375" y="1009770"/>
                </a:lnTo>
                <a:lnTo>
                  <a:pt x="2954375" y="1106020"/>
                </a:lnTo>
                <a:lnTo>
                  <a:pt x="2954375" y="1201884"/>
                </a:lnTo>
                <a:lnTo>
                  <a:pt x="2966240" y="1286159"/>
                </a:lnTo>
                <a:lnTo>
                  <a:pt x="2966240" y="1370434"/>
                </a:lnTo>
                <a:lnTo>
                  <a:pt x="2966240" y="1442332"/>
                </a:lnTo>
                <a:lnTo>
                  <a:pt x="2966240" y="1514615"/>
                </a:lnTo>
                <a:lnTo>
                  <a:pt x="2966240" y="1574539"/>
                </a:lnTo>
                <a:lnTo>
                  <a:pt x="2966240" y="1622856"/>
                </a:lnTo>
                <a:lnTo>
                  <a:pt x="2966240" y="1658813"/>
                </a:lnTo>
                <a:lnTo>
                  <a:pt x="2966240" y="1694754"/>
                </a:lnTo>
                <a:lnTo>
                  <a:pt x="2966240" y="1706745"/>
                </a:lnTo>
                <a:lnTo>
                  <a:pt x="2966240" y="1718721"/>
                </a:lnTo>
                <a:lnTo>
                  <a:pt x="2966240" y="1706745"/>
                </a:lnTo>
                <a:lnTo>
                  <a:pt x="2966240" y="1670788"/>
                </a:lnTo>
                <a:lnTo>
                  <a:pt x="2966240" y="1646822"/>
                </a:lnTo>
                <a:lnTo>
                  <a:pt x="2966240" y="1598890"/>
                </a:lnTo>
                <a:lnTo>
                  <a:pt x="2966240" y="1538581"/>
                </a:lnTo>
                <a:lnTo>
                  <a:pt x="2966240" y="1478674"/>
                </a:lnTo>
                <a:lnTo>
                  <a:pt x="2966240" y="1406375"/>
                </a:lnTo>
                <a:lnTo>
                  <a:pt x="2966240" y="1322100"/>
                </a:lnTo>
                <a:lnTo>
                  <a:pt x="2966240" y="1238227"/>
                </a:lnTo>
                <a:lnTo>
                  <a:pt x="2966240" y="1141977"/>
                </a:lnTo>
                <a:lnTo>
                  <a:pt x="2966240" y="1057686"/>
                </a:lnTo>
                <a:lnTo>
                  <a:pt x="2966240" y="961437"/>
                </a:lnTo>
                <a:lnTo>
                  <a:pt x="2978267" y="853597"/>
                </a:lnTo>
                <a:lnTo>
                  <a:pt x="2978267" y="757332"/>
                </a:lnTo>
                <a:lnTo>
                  <a:pt x="2978267" y="661082"/>
                </a:lnTo>
                <a:lnTo>
                  <a:pt x="2978267" y="564880"/>
                </a:lnTo>
                <a:lnTo>
                  <a:pt x="2978267" y="480927"/>
                </a:lnTo>
                <a:lnTo>
                  <a:pt x="2978267" y="396652"/>
                </a:lnTo>
                <a:lnTo>
                  <a:pt x="2978267" y="312377"/>
                </a:lnTo>
                <a:lnTo>
                  <a:pt x="2978267" y="240463"/>
                </a:lnTo>
                <a:lnTo>
                  <a:pt x="2978267" y="180106"/>
                </a:lnTo>
                <a:lnTo>
                  <a:pt x="2978267" y="120231"/>
                </a:lnTo>
                <a:lnTo>
                  <a:pt x="2978267" y="71914"/>
                </a:lnTo>
                <a:lnTo>
                  <a:pt x="2978267" y="35957"/>
                </a:lnTo>
                <a:lnTo>
                  <a:pt x="2978267" y="12039"/>
                </a:lnTo>
                <a:lnTo>
                  <a:pt x="2978267" y="0"/>
                </a:lnTo>
                <a:lnTo>
                  <a:pt x="2978267" y="12039"/>
                </a:lnTo>
                <a:lnTo>
                  <a:pt x="2978267" y="24078"/>
                </a:lnTo>
                <a:lnTo>
                  <a:pt x="2978267" y="60035"/>
                </a:lnTo>
                <a:lnTo>
                  <a:pt x="2978267" y="96313"/>
                </a:lnTo>
                <a:lnTo>
                  <a:pt x="2978267" y="156188"/>
                </a:lnTo>
                <a:lnTo>
                  <a:pt x="2978267" y="216545"/>
                </a:lnTo>
                <a:lnTo>
                  <a:pt x="2978267" y="288460"/>
                </a:lnTo>
                <a:lnTo>
                  <a:pt x="2978267" y="360695"/>
                </a:lnTo>
                <a:lnTo>
                  <a:pt x="2978267" y="444649"/>
                </a:lnTo>
                <a:lnTo>
                  <a:pt x="2990293" y="528923"/>
                </a:lnTo>
                <a:lnTo>
                  <a:pt x="2990293" y="625125"/>
                </a:lnTo>
                <a:lnTo>
                  <a:pt x="2990293" y="721390"/>
                </a:lnTo>
                <a:lnTo>
                  <a:pt x="2990293" y="817255"/>
                </a:lnTo>
                <a:lnTo>
                  <a:pt x="2990293" y="913504"/>
                </a:lnTo>
                <a:lnTo>
                  <a:pt x="2990293" y="1021745"/>
                </a:lnTo>
                <a:lnTo>
                  <a:pt x="2990293" y="1106020"/>
                </a:lnTo>
                <a:lnTo>
                  <a:pt x="2990293" y="1201884"/>
                </a:lnTo>
                <a:lnTo>
                  <a:pt x="2990293" y="1298134"/>
                </a:lnTo>
                <a:lnTo>
                  <a:pt x="2990293" y="1370434"/>
                </a:lnTo>
                <a:lnTo>
                  <a:pt x="2990293" y="1454307"/>
                </a:lnTo>
                <a:lnTo>
                  <a:pt x="2990293" y="1514615"/>
                </a:lnTo>
                <a:lnTo>
                  <a:pt x="2990293" y="1574539"/>
                </a:lnTo>
                <a:lnTo>
                  <a:pt x="2990293" y="1622856"/>
                </a:lnTo>
                <a:lnTo>
                  <a:pt x="2990293" y="1670788"/>
                </a:lnTo>
                <a:lnTo>
                  <a:pt x="2990293" y="1694754"/>
                </a:lnTo>
                <a:lnTo>
                  <a:pt x="2990293" y="1706745"/>
                </a:lnTo>
                <a:lnTo>
                  <a:pt x="2990293" y="1718721"/>
                </a:lnTo>
                <a:lnTo>
                  <a:pt x="2990293" y="1694754"/>
                </a:lnTo>
                <a:lnTo>
                  <a:pt x="2990293" y="1670788"/>
                </a:lnTo>
                <a:lnTo>
                  <a:pt x="2990293" y="1634847"/>
                </a:lnTo>
                <a:lnTo>
                  <a:pt x="2990293" y="1586514"/>
                </a:lnTo>
                <a:lnTo>
                  <a:pt x="3002319" y="1526606"/>
                </a:lnTo>
                <a:lnTo>
                  <a:pt x="3002319" y="1454307"/>
                </a:lnTo>
                <a:lnTo>
                  <a:pt x="3002319" y="1382409"/>
                </a:lnTo>
                <a:lnTo>
                  <a:pt x="3002319" y="1298134"/>
                </a:lnTo>
                <a:lnTo>
                  <a:pt x="3002319" y="1213859"/>
                </a:lnTo>
                <a:lnTo>
                  <a:pt x="3002319" y="1118011"/>
                </a:lnTo>
                <a:lnTo>
                  <a:pt x="3002319" y="1021745"/>
                </a:lnTo>
                <a:lnTo>
                  <a:pt x="3002319" y="925496"/>
                </a:lnTo>
                <a:lnTo>
                  <a:pt x="3002319" y="829230"/>
                </a:lnTo>
                <a:lnTo>
                  <a:pt x="3002319" y="733365"/>
                </a:lnTo>
                <a:lnTo>
                  <a:pt x="3002319" y="637116"/>
                </a:lnTo>
                <a:lnTo>
                  <a:pt x="3002319" y="540802"/>
                </a:lnTo>
                <a:lnTo>
                  <a:pt x="3002319" y="444649"/>
                </a:lnTo>
                <a:lnTo>
                  <a:pt x="3002319" y="360695"/>
                </a:lnTo>
                <a:lnTo>
                  <a:pt x="3002319" y="288460"/>
                </a:lnTo>
                <a:lnTo>
                  <a:pt x="3002319" y="216545"/>
                </a:lnTo>
                <a:lnTo>
                  <a:pt x="3002319" y="156188"/>
                </a:lnTo>
                <a:lnTo>
                  <a:pt x="3002319" y="108353"/>
                </a:lnTo>
                <a:lnTo>
                  <a:pt x="3002319" y="60035"/>
                </a:lnTo>
                <a:lnTo>
                  <a:pt x="3002319" y="24078"/>
                </a:lnTo>
                <a:lnTo>
                  <a:pt x="3002319" y="12039"/>
                </a:lnTo>
                <a:lnTo>
                  <a:pt x="3002319" y="0"/>
                </a:lnTo>
                <a:lnTo>
                  <a:pt x="3014185" y="84274"/>
                </a:lnTo>
                <a:lnTo>
                  <a:pt x="3014185" y="180106"/>
                </a:lnTo>
                <a:lnTo>
                  <a:pt x="3014185" y="252502"/>
                </a:lnTo>
                <a:lnTo>
                  <a:pt x="3014185" y="324417"/>
                </a:lnTo>
                <a:lnTo>
                  <a:pt x="3014185" y="396652"/>
                </a:lnTo>
                <a:lnTo>
                  <a:pt x="3014185" y="492966"/>
                </a:lnTo>
                <a:lnTo>
                  <a:pt x="3014185" y="576759"/>
                </a:lnTo>
                <a:lnTo>
                  <a:pt x="3014185" y="673057"/>
                </a:lnTo>
                <a:lnTo>
                  <a:pt x="3014185" y="769323"/>
                </a:lnTo>
                <a:lnTo>
                  <a:pt x="3014185" y="877563"/>
                </a:lnTo>
                <a:lnTo>
                  <a:pt x="3014185" y="973813"/>
                </a:lnTo>
                <a:lnTo>
                  <a:pt x="3014185" y="1069677"/>
                </a:lnTo>
                <a:lnTo>
                  <a:pt x="3014185" y="1165927"/>
                </a:lnTo>
                <a:lnTo>
                  <a:pt x="3014185" y="1262193"/>
                </a:lnTo>
                <a:lnTo>
                  <a:pt x="3014185" y="1346467"/>
                </a:lnTo>
                <a:lnTo>
                  <a:pt x="3014185" y="1418366"/>
                </a:lnTo>
                <a:lnTo>
                  <a:pt x="3014185" y="1490649"/>
                </a:lnTo>
                <a:lnTo>
                  <a:pt x="3014185" y="1550573"/>
                </a:lnTo>
                <a:lnTo>
                  <a:pt x="3014185" y="1610881"/>
                </a:lnTo>
                <a:lnTo>
                  <a:pt x="3014185" y="1658813"/>
                </a:lnTo>
                <a:lnTo>
                  <a:pt x="3026211" y="1682779"/>
                </a:lnTo>
                <a:lnTo>
                  <a:pt x="3026211" y="1706745"/>
                </a:lnTo>
                <a:lnTo>
                  <a:pt x="3026211" y="1718721"/>
                </a:lnTo>
                <a:lnTo>
                  <a:pt x="3026211" y="1706745"/>
                </a:lnTo>
                <a:lnTo>
                  <a:pt x="3026211" y="1682779"/>
                </a:lnTo>
                <a:lnTo>
                  <a:pt x="3026211" y="1646822"/>
                </a:lnTo>
                <a:lnTo>
                  <a:pt x="3026211" y="1598890"/>
                </a:lnTo>
                <a:lnTo>
                  <a:pt x="3026211" y="1538581"/>
                </a:lnTo>
                <a:lnTo>
                  <a:pt x="3026211" y="1478674"/>
                </a:lnTo>
                <a:lnTo>
                  <a:pt x="3026211" y="1406375"/>
                </a:lnTo>
                <a:lnTo>
                  <a:pt x="3026211" y="1322100"/>
                </a:lnTo>
                <a:lnTo>
                  <a:pt x="3026211" y="1238227"/>
                </a:lnTo>
                <a:lnTo>
                  <a:pt x="3026211" y="1141977"/>
                </a:lnTo>
                <a:lnTo>
                  <a:pt x="3026211" y="1045711"/>
                </a:lnTo>
                <a:lnTo>
                  <a:pt x="3026211" y="949446"/>
                </a:lnTo>
                <a:lnTo>
                  <a:pt x="3026211" y="841606"/>
                </a:lnTo>
                <a:lnTo>
                  <a:pt x="3026211" y="745356"/>
                </a:lnTo>
                <a:lnTo>
                  <a:pt x="3026211" y="649091"/>
                </a:lnTo>
                <a:lnTo>
                  <a:pt x="3026211" y="552841"/>
                </a:lnTo>
                <a:lnTo>
                  <a:pt x="3026211" y="456527"/>
                </a:lnTo>
                <a:lnTo>
                  <a:pt x="3026211" y="372734"/>
                </a:lnTo>
                <a:lnTo>
                  <a:pt x="3026211" y="300338"/>
                </a:lnTo>
                <a:lnTo>
                  <a:pt x="3038237" y="228584"/>
                </a:lnTo>
                <a:lnTo>
                  <a:pt x="3038237" y="156188"/>
                </a:lnTo>
                <a:lnTo>
                  <a:pt x="3038237" y="108353"/>
                </a:lnTo>
                <a:lnTo>
                  <a:pt x="3038237" y="60035"/>
                </a:lnTo>
                <a:lnTo>
                  <a:pt x="3038237" y="35957"/>
                </a:lnTo>
                <a:lnTo>
                  <a:pt x="3038237" y="12039"/>
                </a:lnTo>
                <a:lnTo>
                  <a:pt x="3038237" y="0"/>
                </a:lnTo>
                <a:lnTo>
                  <a:pt x="3038237" y="12039"/>
                </a:lnTo>
                <a:lnTo>
                  <a:pt x="3038237" y="35957"/>
                </a:lnTo>
                <a:lnTo>
                  <a:pt x="3038237" y="71914"/>
                </a:lnTo>
                <a:lnTo>
                  <a:pt x="3038237" y="120231"/>
                </a:lnTo>
                <a:lnTo>
                  <a:pt x="3038237" y="180106"/>
                </a:lnTo>
                <a:lnTo>
                  <a:pt x="3038237" y="252502"/>
                </a:lnTo>
                <a:lnTo>
                  <a:pt x="3038237" y="324417"/>
                </a:lnTo>
                <a:lnTo>
                  <a:pt x="3038237" y="408691"/>
                </a:lnTo>
                <a:lnTo>
                  <a:pt x="3038237" y="492966"/>
                </a:lnTo>
                <a:lnTo>
                  <a:pt x="3038237" y="589119"/>
                </a:lnTo>
                <a:lnTo>
                  <a:pt x="3038237" y="685048"/>
                </a:lnTo>
                <a:lnTo>
                  <a:pt x="3038237" y="781298"/>
                </a:lnTo>
                <a:lnTo>
                  <a:pt x="3038237" y="877563"/>
                </a:lnTo>
                <a:lnTo>
                  <a:pt x="3038237" y="985804"/>
                </a:lnTo>
                <a:lnTo>
                  <a:pt x="3038237" y="1081652"/>
                </a:lnTo>
                <a:lnTo>
                  <a:pt x="3050263" y="1177918"/>
                </a:lnTo>
                <a:lnTo>
                  <a:pt x="3050263" y="1262193"/>
                </a:lnTo>
                <a:lnTo>
                  <a:pt x="3050263" y="1358458"/>
                </a:lnTo>
                <a:lnTo>
                  <a:pt x="3050263" y="1430341"/>
                </a:lnTo>
                <a:lnTo>
                  <a:pt x="3050263" y="1502640"/>
                </a:lnTo>
                <a:lnTo>
                  <a:pt x="3050263" y="1562548"/>
                </a:lnTo>
                <a:lnTo>
                  <a:pt x="3050263" y="1622856"/>
                </a:lnTo>
                <a:lnTo>
                  <a:pt x="3050263" y="1658813"/>
                </a:lnTo>
                <a:lnTo>
                  <a:pt x="3050263" y="1694754"/>
                </a:lnTo>
                <a:lnTo>
                  <a:pt x="3050263" y="1706745"/>
                </a:lnTo>
                <a:lnTo>
                  <a:pt x="3050263" y="1718721"/>
                </a:lnTo>
                <a:lnTo>
                  <a:pt x="3050263" y="1694754"/>
                </a:lnTo>
                <a:lnTo>
                  <a:pt x="3050263" y="1670788"/>
                </a:lnTo>
                <a:lnTo>
                  <a:pt x="3050263" y="1634847"/>
                </a:lnTo>
                <a:lnTo>
                  <a:pt x="3050263" y="1586514"/>
                </a:lnTo>
                <a:lnTo>
                  <a:pt x="3050263" y="1526606"/>
                </a:lnTo>
                <a:lnTo>
                  <a:pt x="3050263" y="1454307"/>
                </a:lnTo>
                <a:lnTo>
                  <a:pt x="3050263" y="1382409"/>
                </a:lnTo>
                <a:lnTo>
                  <a:pt x="3050263" y="1298134"/>
                </a:lnTo>
                <a:lnTo>
                  <a:pt x="3050263" y="1213859"/>
                </a:lnTo>
                <a:lnTo>
                  <a:pt x="3050263" y="1118011"/>
                </a:lnTo>
                <a:lnTo>
                  <a:pt x="3050263" y="1021745"/>
                </a:lnTo>
                <a:lnTo>
                  <a:pt x="3062289" y="913504"/>
                </a:lnTo>
                <a:lnTo>
                  <a:pt x="3062289" y="817255"/>
                </a:lnTo>
                <a:lnTo>
                  <a:pt x="3062289" y="709014"/>
                </a:lnTo>
                <a:lnTo>
                  <a:pt x="3062289" y="613198"/>
                </a:lnTo>
                <a:lnTo>
                  <a:pt x="3062289" y="516884"/>
                </a:lnTo>
                <a:lnTo>
                  <a:pt x="3062289" y="432609"/>
                </a:lnTo>
                <a:lnTo>
                  <a:pt x="3062289" y="348816"/>
                </a:lnTo>
                <a:lnTo>
                  <a:pt x="3062289" y="264542"/>
                </a:lnTo>
                <a:lnTo>
                  <a:pt x="3062289" y="204185"/>
                </a:lnTo>
                <a:lnTo>
                  <a:pt x="3062289" y="144310"/>
                </a:lnTo>
                <a:lnTo>
                  <a:pt x="3062289" y="84274"/>
                </a:lnTo>
                <a:lnTo>
                  <a:pt x="3062289" y="47996"/>
                </a:lnTo>
                <a:lnTo>
                  <a:pt x="3062289" y="24078"/>
                </a:lnTo>
                <a:lnTo>
                  <a:pt x="3062289" y="0"/>
                </a:lnTo>
                <a:lnTo>
                  <a:pt x="3062289" y="12039"/>
                </a:lnTo>
                <a:lnTo>
                  <a:pt x="3062289" y="24078"/>
                </a:lnTo>
                <a:lnTo>
                  <a:pt x="3062289" y="60035"/>
                </a:lnTo>
                <a:lnTo>
                  <a:pt x="3062289" y="96313"/>
                </a:lnTo>
                <a:lnTo>
                  <a:pt x="3062289" y="144310"/>
                </a:lnTo>
                <a:lnTo>
                  <a:pt x="3062289" y="216545"/>
                </a:lnTo>
                <a:lnTo>
                  <a:pt x="3062289" y="288460"/>
                </a:lnTo>
                <a:lnTo>
                  <a:pt x="3062289" y="360695"/>
                </a:lnTo>
                <a:lnTo>
                  <a:pt x="3074155" y="444649"/>
                </a:lnTo>
                <a:lnTo>
                  <a:pt x="3074155" y="540802"/>
                </a:lnTo>
                <a:lnTo>
                  <a:pt x="3074155" y="637116"/>
                </a:lnTo>
                <a:lnTo>
                  <a:pt x="3074155" y="733365"/>
                </a:lnTo>
                <a:lnTo>
                  <a:pt x="3074155" y="841606"/>
                </a:lnTo>
                <a:lnTo>
                  <a:pt x="3074155" y="937471"/>
                </a:lnTo>
                <a:lnTo>
                  <a:pt x="3074155" y="1033736"/>
                </a:lnTo>
                <a:lnTo>
                  <a:pt x="3074155" y="1141977"/>
                </a:lnTo>
                <a:lnTo>
                  <a:pt x="3074155" y="1226252"/>
                </a:lnTo>
                <a:lnTo>
                  <a:pt x="3074155" y="1322100"/>
                </a:lnTo>
                <a:lnTo>
                  <a:pt x="3074155" y="1406375"/>
                </a:lnTo>
                <a:lnTo>
                  <a:pt x="3074155" y="1478674"/>
                </a:lnTo>
                <a:lnTo>
                  <a:pt x="3074155" y="1538581"/>
                </a:lnTo>
                <a:lnTo>
                  <a:pt x="3074155" y="1598890"/>
                </a:lnTo>
                <a:lnTo>
                  <a:pt x="3074155" y="1646822"/>
                </a:lnTo>
                <a:lnTo>
                  <a:pt x="3074155" y="1682779"/>
                </a:lnTo>
                <a:lnTo>
                  <a:pt x="3074155" y="1706745"/>
                </a:lnTo>
                <a:lnTo>
                  <a:pt x="3074155" y="1718721"/>
                </a:lnTo>
                <a:lnTo>
                  <a:pt x="3074155" y="1706745"/>
                </a:lnTo>
                <a:lnTo>
                  <a:pt x="3074155" y="1682779"/>
                </a:lnTo>
                <a:lnTo>
                  <a:pt x="3074155" y="1646822"/>
                </a:lnTo>
                <a:lnTo>
                  <a:pt x="3074155" y="1598890"/>
                </a:lnTo>
                <a:lnTo>
                  <a:pt x="3086181" y="1538581"/>
                </a:lnTo>
                <a:lnTo>
                  <a:pt x="3086181" y="1478674"/>
                </a:lnTo>
                <a:lnTo>
                  <a:pt x="3086181" y="1406375"/>
                </a:lnTo>
                <a:lnTo>
                  <a:pt x="3086181" y="1322100"/>
                </a:lnTo>
                <a:lnTo>
                  <a:pt x="3086181" y="1226252"/>
                </a:lnTo>
                <a:lnTo>
                  <a:pt x="3086181" y="1141977"/>
                </a:lnTo>
                <a:lnTo>
                  <a:pt x="3086181" y="1033736"/>
                </a:lnTo>
                <a:lnTo>
                  <a:pt x="3086181" y="937471"/>
                </a:lnTo>
                <a:lnTo>
                  <a:pt x="3086181" y="841606"/>
                </a:lnTo>
                <a:lnTo>
                  <a:pt x="3086181" y="733365"/>
                </a:lnTo>
                <a:lnTo>
                  <a:pt x="3086181" y="637116"/>
                </a:lnTo>
                <a:lnTo>
                  <a:pt x="3086181" y="540802"/>
                </a:lnTo>
                <a:lnTo>
                  <a:pt x="3086181" y="444649"/>
                </a:lnTo>
                <a:lnTo>
                  <a:pt x="3086181" y="360695"/>
                </a:lnTo>
                <a:lnTo>
                  <a:pt x="3086181" y="276420"/>
                </a:lnTo>
                <a:lnTo>
                  <a:pt x="3086181" y="204185"/>
                </a:lnTo>
                <a:lnTo>
                  <a:pt x="3086181" y="144310"/>
                </a:lnTo>
                <a:lnTo>
                  <a:pt x="3086181" y="96313"/>
                </a:lnTo>
                <a:lnTo>
                  <a:pt x="3086181" y="47996"/>
                </a:lnTo>
                <a:lnTo>
                  <a:pt x="3086181" y="24078"/>
                </a:lnTo>
                <a:lnTo>
                  <a:pt x="3086181" y="0"/>
                </a:lnTo>
                <a:lnTo>
                  <a:pt x="3086181" y="12039"/>
                </a:lnTo>
                <a:lnTo>
                  <a:pt x="3098207" y="24078"/>
                </a:lnTo>
                <a:lnTo>
                  <a:pt x="3098207" y="60035"/>
                </a:lnTo>
                <a:lnTo>
                  <a:pt x="3098207" y="96313"/>
                </a:lnTo>
                <a:lnTo>
                  <a:pt x="3098207" y="144310"/>
                </a:lnTo>
                <a:lnTo>
                  <a:pt x="3098207" y="216545"/>
                </a:lnTo>
                <a:lnTo>
                  <a:pt x="3098207" y="276420"/>
                </a:lnTo>
                <a:lnTo>
                  <a:pt x="3098207" y="360695"/>
                </a:lnTo>
                <a:lnTo>
                  <a:pt x="3098207" y="444649"/>
                </a:lnTo>
                <a:lnTo>
                  <a:pt x="3098207" y="540802"/>
                </a:lnTo>
                <a:lnTo>
                  <a:pt x="3098207" y="637116"/>
                </a:lnTo>
                <a:lnTo>
                  <a:pt x="3098207" y="733365"/>
                </a:lnTo>
                <a:lnTo>
                  <a:pt x="3098207" y="841606"/>
                </a:lnTo>
                <a:lnTo>
                  <a:pt x="3098207" y="937471"/>
                </a:lnTo>
                <a:lnTo>
                  <a:pt x="3098207" y="1045711"/>
                </a:lnTo>
                <a:lnTo>
                  <a:pt x="3098207" y="1141977"/>
                </a:lnTo>
                <a:lnTo>
                  <a:pt x="3098207" y="1238227"/>
                </a:lnTo>
                <a:lnTo>
                  <a:pt x="3098207" y="1322100"/>
                </a:lnTo>
                <a:lnTo>
                  <a:pt x="3098207" y="1406375"/>
                </a:lnTo>
                <a:lnTo>
                  <a:pt x="3098207" y="1478674"/>
                </a:lnTo>
                <a:lnTo>
                  <a:pt x="3098207" y="1550573"/>
                </a:lnTo>
                <a:lnTo>
                  <a:pt x="3098207" y="1610881"/>
                </a:lnTo>
                <a:lnTo>
                  <a:pt x="3098207" y="1646822"/>
                </a:lnTo>
                <a:lnTo>
                  <a:pt x="3098207" y="1682779"/>
                </a:lnTo>
                <a:lnTo>
                  <a:pt x="3110234" y="1706745"/>
                </a:lnTo>
                <a:lnTo>
                  <a:pt x="3110234" y="1718721"/>
                </a:lnTo>
                <a:lnTo>
                  <a:pt x="3110234" y="1706745"/>
                </a:lnTo>
                <a:lnTo>
                  <a:pt x="3110234" y="1670788"/>
                </a:lnTo>
                <a:lnTo>
                  <a:pt x="3110234" y="1634847"/>
                </a:lnTo>
                <a:lnTo>
                  <a:pt x="3110234" y="1586514"/>
                </a:lnTo>
                <a:lnTo>
                  <a:pt x="3110234" y="1526606"/>
                </a:lnTo>
                <a:lnTo>
                  <a:pt x="3110234" y="1466298"/>
                </a:lnTo>
                <a:lnTo>
                  <a:pt x="3110234" y="1382409"/>
                </a:lnTo>
                <a:lnTo>
                  <a:pt x="3110234" y="1298134"/>
                </a:lnTo>
                <a:lnTo>
                  <a:pt x="3110234" y="1213859"/>
                </a:lnTo>
                <a:lnTo>
                  <a:pt x="3110234" y="1118011"/>
                </a:lnTo>
                <a:lnTo>
                  <a:pt x="3110234" y="1009770"/>
                </a:lnTo>
                <a:lnTo>
                  <a:pt x="3110234" y="913504"/>
                </a:lnTo>
                <a:lnTo>
                  <a:pt x="3110234" y="805264"/>
                </a:lnTo>
                <a:lnTo>
                  <a:pt x="3110234" y="709014"/>
                </a:lnTo>
                <a:lnTo>
                  <a:pt x="3110234" y="601159"/>
                </a:lnTo>
                <a:lnTo>
                  <a:pt x="3110234" y="504845"/>
                </a:lnTo>
                <a:lnTo>
                  <a:pt x="3110234" y="420570"/>
                </a:lnTo>
                <a:lnTo>
                  <a:pt x="3110234" y="336777"/>
                </a:lnTo>
                <a:lnTo>
                  <a:pt x="3110234" y="252502"/>
                </a:lnTo>
                <a:lnTo>
                  <a:pt x="3110234" y="192146"/>
                </a:lnTo>
                <a:lnTo>
                  <a:pt x="3110234" y="132271"/>
                </a:lnTo>
                <a:lnTo>
                  <a:pt x="3122099" y="84274"/>
                </a:lnTo>
                <a:lnTo>
                  <a:pt x="3122099" y="35957"/>
                </a:lnTo>
                <a:lnTo>
                  <a:pt x="3122099" y="12039"/>
                </a:lnTo>
                <a:lnTo>
                  <a:pt x="3122099" y="0"/>
                </a:lnTo>
                <a:lnTo>
                  <a:pt x="3122099" y="12039"/>
                </a:lnTo>
                <a:lnTo>
                  <a:pt x="3122099" y="35957"/>
                </a:lnTo>
                <a:lnTo>
                  <a:pt x="3122099" y="71914"/>
                </a:lnTo>
                <a:lnTo>
                  <a:pt x="3122099" y="120231"/>
                </a:lnTo>
                <a:lnTo>
                  <a:pt x="3122099" y="168228"/>
                </a:lnTo>
                <a:lnTo>
                  <a:pt x="3122099" y="240463"/>
                </a:lnTo>
                <a:lnTo>
                  <a:pt x="3122099" y="312377"/>
                </a:lnTo>
                <a:lnTo>
                  <a:pt x="3122099" y="396652"/>
                </a:lnTo>
                <a:lnTo>
                  <a:pt x="3122099" y="492966"/>
                </a:lnTo>
                <a:lnTo>
                  <a:pt x="3122099" y="589119"/>
                </a:lnTo>
                <a:lnTo>
                  <a:pt x="3122099" y="685048"/>
                </a:lnTo>
                <a:lnTo>
                  <a:pt x="3122099" y="793289"/>
                </a:lnTo>
                <a:lnTo>
                  <a:pt x="3122099" y="889538"/>
                </a:lnTo>
                <a:lnTo>
                  <a:pt x="3122099" y="997779"/>
                </a:lnTo>
                <a:lnTo>
                  <a:pt x="3122099" y="1094045"/>
                </a:lnTo>
                <a:lnTo>
                  <a:pt x="3122099" y="1189893"/>
                </a:lnTo>
                <a:lnTo>
                  <a:pt x="3122099" y="1286159"/>
                </a:lnTo>
                <a:lnTo>
                  <a:pt x="3122099" y="1370434"/>
                </a:lnTo>
                <a:lnTo>
                  <a:pt x="3134125" y="1454307"/>
                </a:lnTo>
                <a:lnTo>
                  <a:pt x="3134125" y="1526606"/>
                </a:lnTo>
                <a:lnTo>
                  <a:pt x="3134125" y="1586514"/>
                </a:lnTo>
                <a:lnTo>
                  <a:pt x="3134125" y="1634847"/>
                </a:lnTo>
                <a:lnTo>
                  <a:pt x="3134125" y="1670788"/>
                </a:lnTo>
                <a:lnTo>
                  <a:pt x="3134125" y="1694754"/>
                </a:lnTo>
                <a:lnTo>
                  <a:pt x="3134125" y="1718721"/>
                </a:lnTo>
                <a:lnTo>
                  <a:pt x="3134125" y="1706745"/>
                </a:lnTo>
                <a:lnTo>
                  <a:pt x="3134125" y="1682779"/>
                </a:lnTo>
                <a:lnTo>
                  <a:pt x="3134125" y="1658813"/>
                </a:lnTo>
                <a:lnTo>
                  <a:pt x="3134125" y="1610881"/>
                </a:lnTo>
                <a:lnTo>
                  <a:pt x="3134125" y="1550573"/>
                </a:lnTo>
                <a:lnTo>
                  <a:pt x="3134125" y="1490649"/>
                </a:lnTo>
                <a:lnTo>
                  <a:pt x="3134125" y="1406375"/>
                </a:lnTo>
                <a:lnTo>
                  <a:pt x="3134125" y="1322100"/>
                </a:lnTo>
                <a:lnTo>
                  <a:pt x="3134125" y="1238227"/>
                </a:lnTo>
                <a:lnTo>
                  <a:pt x="3134125" y="1141977"/>
                </a:lnTo>
                <a:lnTo>
                  <a:pt x="3134125" y="1045711"/>
                </a:lnTo>
                <a:lnTo>
                  <a:pt x="3134125" y="937471"/>
                </a:lnTo>
                <a:lnTo>
                  <a:pt x="3134125" y="829230"/>
                </a:lnTo>
                <a:lnTo>
                  <a:pt x="3134125" y="733365"/>
                </a:lnTo>
                <a:lnTo>
                  <a:pt x="3134125" y="625125"/>
                </a:lnTo>
                <a:lnTo>
                  <a:pt x="3146152" y="528923"/>
                </a:lnTo>
                <a:lnTo>
                  <a:pt x="3146152" y="432609"/>
                </a:lnTo>
                <a:lnTo>
                  <a:pt x="3146152" y="348816"/>
                </a:lnTo>
                <a:lnTo>
                  <a:pt x="3146152" y="276420"/>
                </a:lnTo>
                <a:lnTo>
                  <a:pt x="3146152" y="204185"/>
                </a:lnTo>
                <a:lnTo>
                  <a:pt x="3146152" y="144310"/>
                </a:lnTo>
                <a:lnTo>
                  <a:pt x="3146152" y="84274"/>
                </a:lnTo>
                <a:lnTo>
                  <a:pt x="3146152" y="47996"/>
                </a:lnTo>
                <a:lnTo>
                  <a:pt x="3146152" y="24078"/>
                </a:lnTo>
                <a:lnTo>
                  <a:pt x="3146152" y="0"/>
                </a:lnTo>
                <a:lnTo>
                  <a:pt x="3146152" y="12039"/>
                </a:lnTo>
                <a:lnTo>
                  <a:pt x="3146152" y="35957"/>
                </a:lnTo>
                <a:lnTo>
                  <a:pt x="3146152" y="60035"/>
                </a:lnTo>
                <a:lnTo>
                  <a:pt x="3146152" y="108353"/>
                </a:lnTo>
                <a:lnTo>
                  <a:pt x="3146152" y="168228"/>
                </a:lnTo>
                <a:lnTo>
                  <a:pt x="3146152" y="228584"/>
                </a:lnTo>
                <a:lnTo>
                  <a:pt x="3146152" y="312377"/>
                </a:lnTo>
                <a:lnTo>
                  <a:pt x="3146152" y="396652"/>
                </a:lnTo>
                <a:lnTo>
                  <a:pt x="3146152" y="480927"/>
                </a:lnTo>
                <a:lnTo>
                  <a:pt x="3146152" y="576759"/>
                </a:lnTo>
                <a:lnTo>
                  <a:pt x="3146152" y="685048"/>
                </a:lnTo>
                <a:lnTo>
                  <a:pt x="3146152" y="781298"/>
                </a:lnTo>
                <a:lnTo>
                  <a:pt x="3158498" y="889538"/>
                </a:lnTo>
                <a:lnTo>
                  <a:pt x="3158498" y="997779"/>
                </a:lnTo>
                <a:lnTo>
                  <a:pt x="3158498" y="1094045"/>
                </a:lnTo>
                <a:lnTo>
                  <a:pt x="3158498" y="1189893"/>
                </a:lnTo>
                <a:lnTo>
                  <a:pt x="3158498" y="1286159"/>
                </a:lnTo>
                <a:lnTo>
                  <a:pt x="3158498" y="1370434"/>
                </a:lnTo>
                <a:lnTo>
                  <a:pt x="3158498" y="1454307"/>
                </a:lnTo>
                <a:lnTo>
                  <a:pt x="3158498" y="1526606"/>
                </a:lnTo>
                <a:lnTo>
                  <a:pt x="3158498" y="1586514"/>
                </a:lnTo>
                <a:lnTo>
                  <a:pt x="3158498" y="1634847"/>
                </a:lnTo>
                <a:lnTo>
                  <a:pt x="3158498" y="1670788"/>
                </a:lnTo>
                <a:lnTo>
                  <a:pt x="3158498" y="1706745"/>
                </a:lnTo>
                <a:lnTo>
                  <a:pt x="3158498" y="1718721"/>
                </a:lnTo>
                <a:lnTo>
                  <a:pt x="3158498" y="1706745"/>
                </a:lnTo>
                <a:lnTo>
                  <a:pt x="3158498" y="1682779"/>
                </a:lnTo>
                <a:lnTo>
                  <a:pt x="3158498" y="1646822"/>
                </a:lnTo>
                <a:lnTo>
                  <a:pt x="3158498" y="1598890"/>
                </a:lnTo>
                <a:lnTo>
                  <a:pt x="3158498" y="1538581"/>
                </a:lnTo>
                <a:lnTo>
                  <a:pt x="3158498" y="1478674"/>
                </a:lnTo>
                <a:lnTo>
                  <a:pt x="3158498" y="1394400"/>
                </a:lnTo>
                <a:lnTo>
                  <a:pt x="3158498" y="1310125"/>
                </a:lnTo>
                <a:lnTo>
                  <a:pt x="3158498" y="1226252"/>
                </a:lnTo>
                <a:lnTo>
                  <a:pt x="3170525" y="1129986"/>
                </a:lnTo>
                <a:lnTo>
                  <a:pt x="3170525" y="1021745"/>
                </a:lnTo>
                <a:lnTo>
                  <a:pt x="3170525" y="925496"/>
                </a:lnTo>
                <a:lnTo>
                  <a:pt x="3170525" y="817255"/>
                </a:lnTo>
                <a:lnTo>
                  <a:pt x="3170525" y="709014"/>
                </a:lnTo>
                <a:lnTo>
                  <a:pt x="3170525" y="613198"/>
                </a:lnTo>
                <a:lnTo>
                  <a:pt x="3170525" y="516884"/>
                </a:lnTo>
                <a:lnTo>
                  <a:pt x="3170525" y="420570"/>
                </a:lnTo>
                <a:lnTo>
                  <a:pt x="3170525" y="336777"/>
                </a:lnTo>
                <a:lnTo>
                  <a:pt x="3170525" y="252502"/>
                </a:lnTo>
                <a:lnTo>
                  <a:pt x="3170525" y="180106"/>
                </a:lnTo>
                <a:lnTo>
                  <a:pt x="3170525" y="120231"/>
                </a:lnTo>
                <a:lnTo>
                  <a:pt x="3170525" y="71914"/>
                </a:lnTo>
                <a:lnTo>
                  <a:pt x="3170525" y="35957"/>
                </a:lnTo>
                <a:lnTo>
                  <a:pt x="3170525" y="12039"/>
                </a:lnTo>
                <a:lnTo>
                  <a:pt x="3170525" y="0"/>
                </a:lnTo>
                <a:lnTo>
                  <a:pt x="3170525" y="12039"/>
                </a:lnTo>
                <a:lnTo>
                  <a:pt x="3170525" y="35957"/>
                </a:lnTo>
                <a:lnTo>
                  <a:pt x="3170525" y="84274"/>
                </a:lnTo>
                <a:lnTo>
                  <a:pt x="3170525" y="132271"/>
                </a:lnTo>
                <a:lnTo>
                  <a:pt x="3170525" y="192146"/>
                </a:lnTo>
                <a:lnTo>
                  <a:pt x="3170525" y="264542"/>
                </a:lnTo>
                <a:lnTo>
                  <a:pt x="3182551" y="336777"/>
                </a:lnTo>
                <a:lnTo>
                  <a:pt x="3182551" y="420570"/>
                </a:lnTo>
                <a:lnTo>
                  <a:pt x="3182551" y="516884"/>
                </a:lnTo>
                <a:lnTo>
                  <a:pt x="3182551" y="613198"/>
                </a:lnTo>
                <a:lnTo>
                  <a:pt x="3182551" y="721390"/>
                </a:lnTo>
                <a:lnTo>
                  <a:pt x="3182551" y="829230"/>
                </a:lnTo>
                <a:lnTo>
                  <a:pt x="3182551" y="925496"/>
                </a:lnTo>
                <a:lnTo>
                  <a:pt x="3182551" y="1033736"/>
                </a:lnTo>
                <a:lnTo>
                  <a:pt x="3182551" y="1129986"/>
                </a:lnTo>
                <a:lnTo>
                  <a:pt x="3182551" y="1238227"/>
                </a:lnTo>
                <a:lnTo>
                  <a:pt x="3182551" y="1322100"/>
                </a:lnTo>
                <a:lnTo>
                  <a:pt x="3182551" y="1406375"/>
                </a:lnTo>
                <a:lnTo>
                  <a:pt x="3182551" y="1490649"/>
                </a:lnTo>
                <a:lnTo>
                  <a:pt x="3182551" y="1550573"/>
                </a:lnTo>
                <a:lnTo>
                  <a:pt x="3182551" y="1610881"/>
                </a:lnTo>
                <a:lnTo>
                  <a:pt x="3182551" y="1658813"/>
                </a:lnTo>
                <a:lnTo>
                  <a:pt x="3182551" y="1694754"/>
                </a:lnTo>
                <a:lnTo>
                  <a:pt x="3182551" y="1706745"/>
                </a:lnTo>
                <a:lnTo>
                  <a:pt x="3182551" y="1718721"/>
                </a:lnTo>
                <a:lnTo>
                  <a:pt x="3182551" y="1694754"/>
                </a:lnTo>
                <a:lnTo>
                  <a:pt x="3182551" y="1670788"/>
                </a:lnTo>
                <a:lnTo>
                  <a:pt x="3182551" y="1622856"/>
                </a:lnTo>
                <a:lnTo>
                  <a:pt x="3194417" y="1574539"/>
                </a:lnTo>
                <a:lnTo>
                  <a:pt x="3194417" y="1502640"/>
                </a:lnTo>
                <a:lnTo>
                  <a:pt x="3194417" y="1430341"/>
                </a:lnTo>
                <a:lnTo>
                  <a:pt x="3194417" y="1346467"/>
                </a:lnTo>
                <a:lnTo>
                  <a:pt x="3194417" y="1262193"/>
                </a:lnTo>
                <a:lnTo>
                  <a:pt x="3194417" y="1165927"/>
                </a:lnTo>
                <a:lnTo>
                  <a:pt x="3194417" y="1069677"/>
                </a:lnTo>
                <a:lnTo>
                  <a:pt x="3194417" y="961437"/>
                </a:lnTo>
                <a:lnTo>
                  <a:pt x="3194417" y="853597"/>
                </a:lnTo>
                <a:lnTo>
                  <a:pt x="3194417" y="745356"/>
                </a:lnTo>
                <a:lnTo>
                  <a:pt x="3194417" y="649091"/>
                </a:lnTo>
                <a:lnTo>
                  <a:pt x="3194417" y="540802"/>
                </a:lnTo>
                <a:lnTo>
                  <a:pt x="3194417" y="444649"/>
                </a:lnTo>
                <a:lnTo>
                  <a:pt x="3194417" y="360695"/>
                </a:lnTo>
                <a:lnTo>
                  <a:pt x="3194417" y="276420"/>
                </a:lnTo>
                <a:lnTo>
                  <a:pt x="3194417" y="204185"/>
                </a:lnTo>
                <a:lnTo>
                  <a:pt x="3194417" y="144310"/>
                </a:lnTo>
                <a:lnTo>
                  <a:pt x="3194417" y="84274"/>
                </a:lnTo>
                <a:lnTo>
                  <a:pt x="3194417" y="47996"/>
                </a:lnTo>
                <a:lnTo>
                  <a:pt x="3194417" y="24078"/>
                </a:lnTo>
                <a:lnTo>
                  <a:pt x="3194417" y="0"/>
                </a:lnTo>
                <a:lnTo>
                  <a:pt x="3194417" y="12039"/>
                </a:lnTo>
                <a:lnTo>
                  <a:pt x="3206443" y="35957"/>
                </a:lnTo>
                <a:lnTo>
                  <a:pt x="3206443" y="71914"/>
                </a:lnTo>
                <a:lnTo>
                  <a:pt x="3206443" y="120231"/>
                </a:lnTo>
                <a:lnTo>
                  <a:pt x="3206443" y="168228"/>
                </a:lnTo>
                <a:lnTo>
                  <a:pt x="3206443" y="240463"/>
                </a:lnTo>
                <a:lnTo>
                  <a:pt x="3206443" y="324417"/>
                </a:lnTo>
                <a:lnTo>
                  <a:pt x="3206443" y="408691"/>
                </a:lnTo>
                <a:lnTo>
                  <a:pt x="3206443" y="504845"/>
                </a:lnTo>
                <a:lnTo>
                  <a:pt x="3206443" y="601159"/>
                </a:lnTo>
                <a:lnTo>
                  <a:pt x="3206443" y="697023"/>
                </a:lnTo>
                <a:lnTo>
                  <a:pt x="3206443" y="805264"/>
                </a:lnTo>
                <a:lnTo>
                  <a:pt x="3206443" y="913504"/>
                </a:lnTo>
                <a:lnTo>
                  <a:pt x="3206443" y="1021745"/>
                </a:lnTo>
                <a:lnTo>
                  <a:pt x="3206443" y="1118011"/>
                </a:lnTo>
                <a:lnTo>
                  <a:pt x="3206443" y="1213859"/>
                </a:lnTo>
                <a:lnTo>
                  <a:pt x="3206443" y="1310125"/>
                </a:lnTo>
                <a:lnTo>
                  <a:pt x="3206443" y="1394400"/>
                </a:lnTo>
                <a:lnTo>
                  <a:pt x="3206443" y="1478674"/>
                </a:lnTo>
                <a:lnTo>
                  <a:pt x="3206443" y="1550573"/>
                </a:lnTo>
                <a:lnTo>
                  <a:pt x="3206443" y="1610881"/>
                </a:lnTo>
                <a:lnTo>
                  <a:pt x="3206443" y="1646822"/>
                </a:lnTo>
                <a:lnTo>
                  <a:pt x="3206443" y="1682779"/>
                </a:lnTo>
                <a:lnTo>
                  <a:pt x="3206443" y="1706745"/>
                </a:lnTo>
                <a:lnTo>
                  <a:pt x="3218469" y="1718721"/>
                </a:lnTo>
                <a:lnTo>
                  <a:pt x="3218469" y="1694754"/>
                </a:lnTo>
                <a:lnTo>
                  <a:pt x="3218469" y="1670788"/>
                </a:lnTo>
                <a:lnTo>
                  <a:pt x="3218469" y="1622856"/>
                </a:lnTo>
                <a:lnTo>
                  <a:pt x="3218469" y="1574539"/>
                </a:lnTo>
                <a:lnTo>
                  <a:pt x="3218469" y="1502640"/>
                </a:lnTo>
                <a:lnTo>
                  <a:pt x="3218469" y="1430341"/>
                </a:lnTo>
                <a:lnTo>
                  <a:pt x="3218469" y="1346467"/>
                </a:lnTo>
                <a:lnTo>
                  <a:pt x="3218469" y="1262193"/>
                </a:lnTo>
                <a:lnTo>
                  <a:pt x="3218469" y="1165927"/>
                </a:lnTo>
                <a:lnTo>
                  <a:pt x="3218469" y="1057686"/>
                </a:lnTo>
                <a:lnTo>
                  <a:pt x="3218469" y="961437"/>
                </a:lnTo>
                <a:lnTo>
                  <a:pt x="3218469" y="853597"/>
                </a:lnTo>
                <a:lnTo>
                  <a:pt x="3218469" y="745356"/>
                </a:lnTo>
                <a:lnTo>
                  <a:pt x="3218469" y="637116"/>
                </a:lnTo>
                <a:lnTo>
                  <a:pt x="3218469" y="540802"/>
                </a:lnTo>
                <a:lnTo>
                  <a:pt x="3218469" y="444649"/>
                </a:lnTo>
                <a:lnTo>
                  <a:pt x="3218469" y="348816"/>
                </a:lnTo>
                <a:lnTo>
                  <a:pt x="3218469" y="276420"/>
                </a:lnTo>
                <a:lnTo>
                  <a:pt x="3218469" y="192146"/>
                </a:lnTo>
                <a:lnTo>
                  <a:pt x="3218469" y="132271"/>
                </a:lnTo>
                <a:lnTo>
                  <a:pt x="3218469" y="84274"/>
                </a:lnTo>
                <a:lnTo>
                  <a:pt x="3230495" y="47996"/>
                </a:lnTo>
                <a:lnTo>
                  <a:pt x="3230495" y="12039"/>
                </a:lnTo>
                <a:lnTo>
                  <a:pt x="3230495" y="0"/>
                </a:lnTo>
                <a:lnTo>
                  <a:pt x="3230495" y="12039"/>
                </a:lnTo>
                <a:lnTo>
                  <a:pt x="3230495" y="35957"/>
                </a:lnTo>
                <a:lnTo>
                  <a:pt x="3230495" y="71914"/>
                </a:lnTo>
                <a:lnTo>
                  <a:pt x="3230495" y="120231"/>
                </a:lnTo>
                <a:lnTo>
                  <a:pt x="3230495" y="192146"/>
                </a:lnTo>
                <a:lnTo>
                  <a:pt x="3230495" y="252502"/>
                </a:lnTo>
                <a:lnTo>
                  <a:pt x="3230495" y="336777"/>
                </a:lnTo>
                <a:lnTo>
                  <a:pt x="3230495" y="432609"/>
                </a:lnTo>
                <a:lnTo>
                  <a:pt x="3230495" y="528923"/>
                </a:lnTo>
                <a:lnTo>
                  <a:pt x="3230495" y="625125"/>
                </a:lnTo>
                <a:lnTo>
                  <a:pt x="3230495" y="733365"/>
                </a:lnTo>
                <a:lnTo>
                  <a:pt x="3230495" y="829230"/>
                </a:lnTo>
                <a:lnTo>
                  <a:pt x="3230495" y="937471"/>
                </a:lnTo>
                <a:lnTo>
                  <a:pt x="3230495" y="1045711"/>
                </a:lnTo>
                <a:lnTo>
                  <a:pt x="3230495" y="1153952"/>
                </a:lnTo>
                <a:lnTo>
                  <a:pt x="3230495" y="1250218"/>
                </a:lnTo>
                <a:lnTo>
                  <a:pt x="3230495" y="1334091"/>
                </a:lnTo>
                <a:lnTo>
                  <a:pt x="3230495" y="1418366"/>
                </a:lnTo>
                <a:lnTo>
                  <a:pt x="3230495" y="1502640"/>
                </a:lnTo>
                <a:lnTo>
                  <a:pt x="3230495" y="1562548"/>
                </a:lnTo>
                <a:lnTo>
                  <a:pt x="3242361" y="1622856"/>
                </a:lnTo>
                <a:lnTo>
                  <a:pt x="3242361" y="1670788"/>
                </a:lnTo>
                <a:lnTo>
                  <a:pt x="3242361" y="1694754"/>
                </a:lnTo>
                <a:lnTo>
                  <a:pt x="3242361" y="1718721"/>
                </a:lnTo>
                <a:lnTo>
                  <a:pt x="3242361" y="1706745"/>
                </a:lnTo>
                <a:lnTo>
                  <a:pt x="3242361" y="1682779"/>
                </a:lnTo>
                <a:lnTo>
                  <a:pt x="3242361" y="1658813"/>
                </a:lnTo>
                <a:lnTo>
                  <a:pt x="3242361" y="1610881"/>
                </a:lnTo>
                <a:lnTo>
                  <a:pt x="3242361" y="1550573"/>
                </a:lnTo>
                <a:lnTo>
                  <a:pt x="3242361" y="1478674"/>
                </a:lnTo>
                <a:lnTo>
                  <a:pt x="3242361" y="1394400"/>
                </a:lnTo>
                <a:lnTo>
                  <a:pt x="3242361" y="1310125"/>
                </a:lnTo>
                <a:lnTo>
                  <a:pt x="3242361" y="1213859"/>
                </a:lnTo>
                <a:lnTo>
                  <a:pt x="3242361" y="1118011"/>
                </a:lnTo>
                <a:lnTo>
                  <a:pt x="3242361" y="1009770"/>
                </a:lnTo>
                <a:lnTo>
                  <a:pt x="3242361" y="913504"/>
                </a:lnTo>
                <a:lnTo>
                  <a:pt x="3242361" y="805264"/>
                </a:lnTo>
                <a:lnTo>
                  <a:pt x="3242361" y="697023"/>
                </a:lnTo>
                <a:lnTo>
                  <a:pt x="3242361" y="589119"/>
                </a:lnTo>
                <a:lnTo>
                  <a:pt x="3242361" y="492966"/>
                </a:lnTo>
                <a:lnTo>
                  <a:pt x="3242361" y="396652"/>
                </a:lnTo>
                <a:lnTo>
                  <a:pt x="3242361" y="312377"/>
                </a:lnTo>
                <a:lnTo>
                  <a:pt x="3254387" y="228584"/>
                </a:lnTo>
                <a:lnTo>
                  <a:pt x="3254387" y="168228"/>
                </a:lnTo>
                <a:lnTo>
                  <a:pt x="3254387" y="108353"/>
                </a:lnTo>
                <a:lnTo>
                  <a:pt x="3254387" y="60035"/>
                </a:lnTo>
                <a:lnTo>
                  <a:pt x="3254387" y="24078"/>
                </a:lnTo>
                <a:lnTo>
                  <a:pt x="3254387" y="12039"/>
                </a:lnTo>
                <a:lnTo>
                  <a:pt x="3254387" y="0"/>
                </a:lnTo>
                <a:lnTo>
                  <a:pt x="3254387" y="12039"/>
                </a:lnTo>
                <a:lnTo>
                  <a:pt x="3254387" y="24078"/>
                </a:lnTo>
                <a:lnTo>
                  <a:pt x="3254387" y="60035"/>
                </a:lnTo>
                <a:lnTo>
                  <a:pt x="3254387" y="108353"/>
                </a:lnTo>
                <a:lnTo>
                  <a:pt x="3254387" y="156188"/>
                </a:lnTo>
                <a:lnTo>
                  <a:pt x="3254387" y="228584"/>
                </a:lnTo>
                <a:lnTo>
                  <a:pt x="3254387" y="312377"/>
                </a:lnTo>
                <a:lnTo>
                  <a:pt x="3254387" y="396652"/>
                </a:lnTo>
                <a:lnTo>
                  <a:pt x="3254387" y="492966"/>
                </a:lnTo>
                <a:lnTo>
                  <a:pt x="3254387" y="589119"/>
                </a:lnTo>
                <a:lnTo>
                  <a:pt x="3254387" y="697023"/>
                </a:lnTo>
                <a:lnTo>
                  <a:pt x="3254387" y="793289"/>
                </a:lnTo>
                <a:lnTo>
                  <a:pt x="3254387" y="901529"/>
                </a:lnTo>
                <a:lnTo>
                  <a:pt x="3254387" y="1009770"/>
                </a:lnTo>
                <a:lnTo>
                  <a:pt x="3254387" y="1118011"/>
                </a:lnTo>
                <a:lnTo>
                  <a:pt x="3254387" y="1213859"/>
                </a:lnTo>
                <a:lnTo>
                  <a:pt x="3266413" y="1310125"/>
                </a:lnTo>
                <a:lnTo>
                  <a:pt x="3266413" y="1406375"/>
                </a:lnTo>
                <a:lnTo>
                  <a:pt x="3266413" y="1478674"/>
                </a:lnTo>
                <a:lnTo>
                  <a:pt x="3266413" y="1550573"/>
                </a:lnTo>
                <a:lnTo>
                  <a:pt x="3266413" y="1610881"/>
                </a:lnTo>
                <a:lnTo>
                  <a:pt x="3266413" y="1658813"/>
                </a:lnTo>
                <a:lnTo>
                  <a:pt x="3266413" y="1694754"/>
                </a:lnTo>
                <a:lnTo>
                  <a:pt x="3266413" y="1706745"/>
                </a:lnTo>
                <a:lnTo>
                  <a:pt x="3266413" y="1718721"/>
                </a:lnTo>
                <a:lnTo>
                  <a:pt x="3266413" y="1694754"/>
                </a:lnTo>
                <a:lnTo>
                  <a:pt x="3266413" y="1658813"/>
                </a:lnTo>
                <a:lnTo>
                  <a:pt x="3266413" y="1622856"/>
                </a:lnTo>
                <a:lnTo>
                  <a:pt x="3266413" y="1562548"/>
                </a:lnTo>
                <a:lnTo>
                  <a:pt x="3266413" y="1490649"/>
                </a:lnTo>
                <a:lnTo>
                  <a:pt x="3266413" y="1418366"/>
                </a:lnTo>
                <a:lnTo>
                  <a:pt x="3266413" y="1334091"/>
                </a:lnTo>
                <a:lnTo>
                  <a:pt x="3266413" y="1238227"/>
                </a:lnTo>
                <a:lnTo>
                  <a:pt x="3266413" y="1129986"/>
                </a:lnTo>
                <a:lnTo>
                  <a:pt x="3266413" y="1033736"/>
                </a:lnTo>
                <a:lnTo>
                  <a:pt x="3266413" y="925496"/>
                </a:lnTo>
                <a:lnTo>
                  <a:pt x="3266413" y="817255"/>
                </a:lnTo>
                <a:lnTo>
                  <a:pt x="3266413" y="709014"/>
                </a:lnTo>
                <a:lnTo>
                  <a:pt x="3278439" y="601159"/>
                </a:lnTo>
                <a:lnTo>
                  <a:pt x="3278439" y="504845"/>
                </a:lnTo>
                <a:lnTo>
                  <a:pt x="3278439" y="408691"/>
                </a:lnTo>
                <a:lnTo>
                  <a:pt x="3278439" y="312377"/>
                </a:lnTo>
                <a:lnTo>
                  <a:pt x="3278439" y="240463"/>
                </a:lnTo>
                <a:lnTo>
                  <a:pt x="3278439" y="168228"/>
                </a:lnTo>
                <a:lnTo>
                  <a:pt x="3278439" y="108353"/>
                </a:lnTo>
                <a:lnTo>
                  <a:pt x="3278439" y="60035"/>
                </a:lnTo>
                <a:lnTo>
                  <a:pt x="3278439" y="24078"/>
                </a:lnTo>
                <a:lnTo>
                  <a:pt x="3278439" y="12039"/>
                </a:lnTo>
                <a:lnTo>
                  <a:pt x="3278439" y="0"/>
                </a:lnTo>
                <a:lnTo>
                  <a:pt x="3278439" y="12039"/>
                </a:lnTo>
                <a:lnTo>
                  <a:pt x="3278439" y="24078"/>
                </a:lnTo>
                <a:lnTo>
                  <a:pt x="3278439" y="60035"/>
                </a:lnTo>
                <a:lnTo>
                  <a:pt x="3278439" y="108353"/>
                </a:lnTo>
                <a:lnTo>
                  <a:pt x="3278439" y="156188"/>
                </a:lnTo>
                <a:lnTo>
                  <a:pt x="3278439" y="228584"/>
                </a:lnTo>
                <a:lnTo>
                  <a:pt x="3278439" y="312377"/>
                </a:lnTo>
                <a:lnTo>
                  <a:pt x="3278439" y="396652"/>
                </a:lnTo>
                <a:lnTo>
                  <a:pt x="3278439" y="492966"/>
                </a:lnTo>
                <a:lnTo>
                  <a:pt x="3278439" y="589119"/>
                </a:lnTo>
                <a:lnTo>
                  <a:pt x="3278439" y="697023"/>
                </a:lnTo>
                <a:lnTo>
                  <a:pt x="3278439" y="805264"/>
                </a:lnTo>
                <a:lnTo>
                  <a:pt x="3290465" y="913504"/>
                </a:lnTo>
                <a:lnTo>
                  <a:pt x="3290465" y="1021745"/>
                </a:lnTo>
                <a:lnTo>
                  <a:pt x="3290465" y="1129986"/>
                </a:lnTo>
                <a:lnTo>
                  <a:pt x="3290465" y="1226252"/>
                </a:lnTo>
                <a:lnTo>
                  <a:pt x="3290465" y="1322100"/>
                </a:lnTo>
                <a:lnTo>
                  <a:pt x="3290465" y="1406375"/>
                </a:lnTo>
                <a:lnTo>
                  <a:pt x="3290465" y="1490649"/>
                </a:lnTo>
                <a:lnTo>
                  <a:pt x="3290465" y="1562548"/>
                </a:lnTo>
                <a:lnTo>
                  <a:pt x="3290465" y="1610881"/>
                </a:lnTo>
                <a:lnTo>
                  <a:pt x="3290465" y="1658813"/>
                </a:lnTo>
                <a:lnTo>
                  <a:pt x="3290465" y="1694754"/>
                </a:lnTo>
                <a:lnTo>
                  <a:pt x="3290465" y="1718721"/>
                </a:lnTo>
                <a:lnTo>
                  <a:pt x="3290465" y="1706745"/>
                </a:lnTo>
                <a:lnTo>
                  <a:pt x="3290465" y="1694754"/>
                </a:lnTo>
                <a:lnTo>
                  <a:pt x="3290465" y="1658813"/>
                </a:lnTo>
                <a:lnTo>
                  <a:pt x="3290465" y="1610881"/>
                </a:lnTo>
                <a:lnTo>
                  <a:pt x="3290465" y="1550573"/>
                </a:lnTo>
                <a:lnTo>
                  <a:pt x="3290465" y="1478674"/>
                </a:lnTo>
                <a:lnTo>
                  <a:pt x="3290465" y="1394400"/>
                </a:lnTo>
                <a:lnTo>
                  <a:pt x="3290465" y="1310125"/>
                </a:lnTo>
                <a:lnTo>
                  <a:pt x="3290465" y="1213859"/>
                </a:lnTo>
                <a:lnTo>
                  <a:pt x="3290465" y="1106020"/>
                </a:lnTo>
                <a:lnTo>
                  <a:pt x="3302331" y="997779"/>
                </a:lnTo>
                <a:lnTo>
                  <a:pt x="3302331" y="889538"/>
                </a:lnTo>
                <a:lnTo>
                  <a:pt x="3302331" y="781298"/>
                </a:lnTo>
                <a:lnTo>
                  <a:pt x="3302331" y="673057"/>
                </a:lnTo>
                <a:lnTo>
                  <a:pt x="3302331" y="576759"/>
                </a:lnTo>
                <a:lnTo>
                  <a:pt x="3302331" y="468888"/>
                </a:lnTo>
                <a:lnTo>
                  <a:pt x="3302331" y="384613"/>
                </a:lnTo>
                <a:lnTo>
                  <a:pt x="3302331" y="288460"/>
                </a:lnTo>
                <a:lnTo>
                  <a:pt x="3302331" y="216545"/>
                </a:lnTo>
                <a:lnTo>
                  <a:pt x="3302331" y="144310"/>
                </a:lnTo>
                <a:lnTo>
                  <a:pt x="3302331" y="96313"/>
                </a:lnTo>
                <a:lnTo>
                  <a:pt x="3302331" y="47996"/>
                </a:lnTo>
                <a:lnTo>
                  <a:pt x="3302331" y="24078"/>
                </a:lnTo>
                <a:lnTo>
                  <a:pt x="3302331" y="0"/>
                </a:lnTo>
                <a:lnTo>
                  <a:pt x="3302331" y="12039"/>
                </a:lnTo>
                <a:lnTo>
                  <a:pt x="3302331" y="35957"/>
                </a:lnTo>
                <a:lnTo>
                  <a:pt x="3302331" y="71914"/>
                </a:lnTo>
                <a:lnTo>
                  <a:pt x="3302331" y="120231"/>
                </a:lnTo>
                <a:lnTo>
                  <a:pt x="3302331" y="192146"/>
                </a:lnTo>
                <a:lnTo>
                  <a:pt x="3302331" y="264542"/>
                </a:lnTo>
                <a:lnTo>
                  <a:pt x="3302331" y="348816"/>
                </a:lnTo>
                <a:lnTo>
                  <a:pt x="3302331" y="432609"/>
                </a:lnTo>
                <a:lnTo>
                  <a:pt x="3314357" y="528923"/>
                </a:lnTo>
                <a:lnTo>
                  <a:pt x="3314357" y="637116"/>
                </a:lnTo>
                <a:lnTo>
                  <a:pt x="3314357" y="745356"/>
                </a:lnTo>
                <a:lnTo>
                  <a:pt x="3314357" y="853597"/>
                </a:lnTo>
                <a:lnTo>
                  <a:pt x="3314357" y="961437"/>
                </a:lnTo>
                <a:lnTo>
                  <a:pt x="3314357" y="1069677"/>
                </a:lnTo>
                <a:lnTo>
                  <a:pt x="3314357" y="1177918"/>
                </a:lnTo>
                <a:lnTo>
                  <a:pt x="3314357" y="1274168"/>
                </a:lnTo>
                <a:lnTo>
                  <a:pt x="3314357" y="1370434"/>
                </a:lnTo>
                <a:lnTo>
                  <a:pt x="3314357" y="1454307"/>
                </a:lnTo>
                <a:lnTo>
                  <a:pt x="3314357" y="1526606"/>
                </a:lnTo>
                <a:lnTo>
                  <a:pt x="3314357" y="1586514"/>
                </a:lnTo>
                <a:lnTo>
                  <a:pt x="3314357" y="1634847"/>
                </a:lnTo>
                <a:lnTo>
                  <a:pt x="3314357" y="1682779"/>
                </a:lnTo>
                <a:lnTo>
                  <a:pt x="3314357" y="1706745"/>
                </a:lnTo>
                <a:lnTo>
                  <a:pt x="3314357" y="1718721"/>
                </a:lnTo>
                <a:lnTo>
                  <a:pt x="3314357" y="1694754"/>
                </a:lnTo>
                <a:lnTo>
                  <a:pt x="3314357" y="1670788"/>
                </a:lnTo>
                <a:lnTo>
                  <a:pt x="3314357" y="1622856"/>
                </a:lnTo>
                <a:lnTo>
                  <a:pt x="3314357" y="1574539"/>
                </a:lnTo>
                <a:lnTo>
                  <a:pt x="3314357" y="1502640"/>
                </a:lnTo>
                <a:lnTo>
                  <a:pt x="3314357" y="1430341"/>
                </a:lnTo>
                <a:lnTo>
                  <a:pt x="3326383" y="1346467"/>
                </a:lnTo>
                <a:lnTo>
                  <a:pt x="3326383" y="1250218"/>
                </a:lnTo>
                <a:lnTo>
                  <a:pt x="3326383" y="1141977"/>
                </a:lnTo>
                <a:lnTo>
                  <a:pt x="3326383" y="1045711"/>
                </a:lnTo>
                <a:lnTo>
                  <a:pt x="3326383" y="937471"/>
                </a:lnTo>
                <a:lnTo>
                  <a:pt x="3326383" y="829230"/>
                </a:lnTo>
                <a:lnTo>
                  <a:pt x="3326383" y="709014"/>
                </a:lnTo>
                <a:lnTo>
                  <a:pt x="3326383" y="613198"/>
                </a:lnTo>
                <a:lnTo>
                  <a:pt x="3326383" y="504845"/>
                </a:lnTo>
                <a:lnTo>
                  <a:pt x="3326383" y="408691"/>
                </a:lnTo>
                <a:lnTo>
                  <a:pt x="3326383" y="312377"/>
                </a:lnTo>
                <a:lnTo>
                  <a:pt x="3326383" y="240463"/>
                </a:lnTo>
                <a:lnTo>
                  <a:pt x="3326383" y="168228"/>
                </a:lnTo>
                <a:lnTo>
                  <a:pt x="3326383" y="108353"/>
                </a:lnTo>
                <a:lnTo>
                  <a:pt x="3326383" y="60035"/>
                </a:lnTo>
                <a:lnTo>
                  <a:pt x="3326383" y="24078"/>
                </a:lnTo>
                <a:lnTo>
                  <a:pt x="3326383" y="12039"/>
                </a:lnTo>
                <a:lnTo>
                  <a:pt x="3326383" y="0"/>
                </a:lnTo>
                <a:lnTo>
                  <a:pt x="3326383" y="12039"/>
                </a:lnTo>
                <a:lnTo>
                  <a:pt x="3326383" y="24078"/>
                </a:lnTo>
                <a:lnTo>
                  <a:pt x="3326383" y="60035"/>
                </a:lnTo>
                <a:lnTo>
                  <a:pt x="3326383" y="108353"/>
                </a:lnTo>
                <a:lnTo>
                  <a:pt x="3326383" y="168228"/>
                </a:lnTo>
                <a:lnTo>
                  <a:pt x="3338410" y="240463"/>
                </a:lnTo>
                <a:lnTo>
                  <a:pt x="3338410" y="324417"/>
                </a:lnTo>
                <a:lnTo>
                  <a:pt x="3338410" y="420570"/>
                </a:lnTo>
                <a:lnTo>
                  <a:pt x="3338410" y="516884"/>
                </a:lnTo>
                <a:lnTo>
                  <a:pt x="3338410" y="625125"/>
                </a:lnTo>
                <a:lnTo>
                  <a:pt x="3338410" y="721390"/>
                </a:lnTo>
                <a:lnTo>
                  <a:pt x="3338410" y="841606"/>
                </a:lnTo>
                <a:lnTo>
                  <a:pt x="3338410" y="949446"/>
                </a:lnTo>
                <a:lnTo>
                  <a:pt x="3338410" y="1057686"/>
                </a:lnTo>
                <a:lnTo>
                  <a:pt x="3338410" y="1165927"/>
                </a:lnTo>
                <a:lnTo>
                  <a:pt x="3338410" y="1262193"/>
                </a:lnTo>
                <a:lnTo>
                  <a:pt x="3338410" y="1358458"/>
                </a:lnTo>
                <a:lnTo>
                  <a:pt x="3338410" y="1442332"/>
                </a:lnTo>
                <a:lnTo>
                  <a:pt x="3338410" y="1514615"/>
                </a:lnTo>
                <a:lnTo>
                  <a:pt x="3338410" y="1586514"/>
                </a:lnTo>
                <a:lnTo>
                  <a:pt x="3338410" y="1634847"/>
                </a:lnTo>
                <a:lnTo>
                  <a:pt x="3338410" y="1682779"/>
                </a:lnTo>
                <a:lnTo>
                  <a:pt x="3338410" y="1706745"/>
                </a:lnTo>
                <a:lnTo>
                  <a:pt x="3338410" y="1718721"/>
                </a:lnTo>
                <a:lnTo>
                  <a:pt x="3338410" y="1706745"/>
                </a:lnTo>
                <a:lnTo>
                  <a:pt x="3338410" y="1670788"/>
                </a:lnTo>
                <a:lnTo>
                  <a:pt x="3338410" y="1634847"/>
                </a:lnTo>
                <a:lnTo>
                  <a:pt x="3350275" y="1574539"/>
                </a:lnTo>
                <a:lnTo>
                  <a:pt x="3350275" y="1502640"/>
                </a:lnTo>
                <a:lnTo>
                  <a:pt x="3350275" y="1430341"/>
                </a:lnTo>
                <a:lnTo>
                  <a:pt x="3350275" y="1346467"/>
                </a:lnTo>
                <a:lnTo>
                  <a:pt x="3350275" y="1250218"/>
                </a:lnTo>
                <a:lnTo>
                  <a:pt x="3350275" y="1141977"/>
                </a:lnTo>
                <a:lnTo>
                  <a:pt x="3350275" y="1045711"/>
                </a:lnTo>
                <a:lnTo>
                  <a:pt x="3350275" y="925496"/>
                </a:lnTo>
                <a:lnTo>
                  <a:pt x="3350275" y="817255"/>
                </a:lnTo>
                <a:lnTo>
                  <a:pt x="3350275" y="709014"/>
                </a:lnTo>
                <a:lnTo>
                  <a:pt x="3350275" y="601159"/>
                </a:lnTo>
                <a:lnTo>
                  <a:pt x="3350275" y="504845"/>
                </a:lnTo>
                <a:lnTo>
                  <a:pt x="3350275" y="396652"/>
                </a:lnTo>
                <a:lnTo>
                  <a:pt x="3350275" y="312377"/>
                </a:lnTo>
                <a:lnTo>
                  <a:pt x="3350275" y="228584"/>
                </a:lnTo>
                <a:lnTo>
                  <a:pt x="3350275" y="156188"/>
                </a:lnTo>
                <a:lnTo>
                  <a:pt x="3350275" y="108353"/>
                </a:lnTo>
                <a:lnTo>
                  <a:pt x="3350275" y="60035"/>
                </a:lnTo>
                <a:lnTo>
                  <a:pt x="3350275" y="24078"/>
                </a:lnTo>
                <a:lnTo>
                  <a:pt x="3350275" y="0"/>
                </a:lnTo>
                <a:lnTo>
                  <a:pt x="3350275" y="12039"/>
                </a:lnTo>
                <a:lnTo>
                  <a:pt x="3350275" y="35957"/>
                </a:lnTo>
                <a:lnTo>
                  <a:pt x="3362302" y="71914"/>
                </a:lnTo>
                <a:lnTo>
                  <a:pt x="3362302" y="120231"/>
                </a:lnTo>
                <a:lnTo>
                  <a:pt x="3362302" y="180106"/>
                </a:lnTo>
                <a:lnTo>
                  <a:pt x="3362302" y="264542"/>
                </a:lnTo>
                <a:lnTo>
                  <a:pt x="3362302" y="348816"/>
                </a:lnTo>
                <a:lnTo>
                  <a:pt x="3362302" y="432609"/>
                </a:lnTo>
                <a:lnTo>
                  <a:pt x="3362302" y="540802"/>
                </a:lnTo>
                <a:lnTo>
                  <a:pt x="3362302" y="637116"/>
                </a:lnTo>
                <a:lnTo>
                  <a:pt x="3362302" y="745356"/>
                </a:lnTo>
                <a:lnTo>
                  <a:pt x="3362302" y="865572"/>
                </a:lnTo>
                <a:lnTo>
                  <a:pt x="3362302" y="973813"/>
                </a:lnTo>
                <a:lnTo>
                  <a:pt x="3362302" y="1081652"/>
                </a:lnTo>
                <a:lnTo>
                  <a:pt x="3362302" y="1189893"/>
                </a:lnTo>
                <a:lnTo>
                  <a:pt x="3362302" y="1286159"/>
                </a:lnTo>
                <a:lnTo>
                  <a:pt x="3362302" y="1382409"/>
                </a:lnTo>
                <a:lnTo>
                  <a:pt x="3362302" y="1466298"/>
                </a:lnTo>
                <a:lnTo>
                  <a:pt x="3362302" y="1538581"/>
                </a:lnTo>
                <a:lnTo>
                  <a:pt x="3362302" y="1598890"/>
                </a:lnTo>
                <a:lnTo>
                  <a:pt x="3362302" y="1646822"/>
                </a:lnTo>
                <a:lnTo>
                  <a:pt x="3362302" y="1682779"/>
                </a:lnTo>
                <a:lnTo>
                  <a:pt x="3362302" y="1706745"/>
                </a:lnTo>
                <a:lnTo>
                  <a:pt x="3362302" y="1718721"/>
                </a:lnTo>
                <a:lnTo>
                  <a:pt x="3362302" y="1694754"/>
                </a:lnTo>
                <a:lnTo>
                  <a:pt x="3374328" y="1658813"/>
                </a:lnTo>
                <a:lnTo>
                  <a:pt x="3374328" y="1610881"/>
                </a:lnTo>
                <a:lnTo>
                  <a:pt x="3374328" y="1550573"/>
                </a:lnTo>
                <a:lnTo>
                  <a:pt x="3374328" y="1478674"/>
                </a:lnTo>
                <a:lnTo>
                  <a:pt x="3374328" y="1394400"/>
                </a:lnTo>
                <a:lnTo>
                  <a:pt x="3374328" y="1310125"/>
                </a:lnTo>
                <a:lnTo>
                  <a:pt x="3374328" y="1213859"/>
                </a:lnTo>
                <a:lnTo>
                  <a:pt x="3374328" y="1106020"/>
                </a:lnTo>
                <a:lnTo>
                  <a:pt x="3374328" y="997779"/>
                </a:lnTo>
                <a:lnTo>
                  <a:pt x="3374328" y="889538"/>
                </a:lnTo>
                <a:lnTo>
                  <a:pt x="3374328" y="781298"/>
                </a:lnTo>
                <a:lnTo>
                  <a:pt x="3374328" y="661082"/>
                </a:lnTo>
                <a:lnTo>
                  <a:pt x="3374328" y="552841"/>
                </a:lnTo>
                <a:lnTo>
                  <a:pt x="3374328" y="456527"/>
                </a:lnTo>
                <a:lnTo>
                  <a:pt x="3374328" y="360695"/>
                </a:lnTo>
                <a:lnTo>
                  <a:pt x="3374328" y="276420"/>
                </a:lnTo>
                <a:lnTo>
                  <a:pt x="3374328" y="204185"/>
                </a:lnTo>
                <a:lnTo>
                  <a:pt x="3374328" y="132271"/>
                </a:lnTo>
                <a:lnTo>
                  <a:pt x="3374328" y="84274"/>
                </a:lnTo>
                <a:lnTo>
                  <a:pt x="3374328" y="35957"/>
                </a:lnTo>
                <a:lnTo>
                  <a:pt x="3374328" y="12039"/>
                </a:lnTo>
                <a:lnTo>
                  <a:pt x="3374328" y="0"/>
                </a:lnTo>
                <a:lnTo>
                  <a:pt x="3386675" y="24078"/>
                </a:lnTo>
                <a:lnTo>
                  <a:pt x="3386675" y="47996"/>
                </a:lnTo>
                <a:lnTo>
                  <a:pt x="3386675" y="96313"/>
                </a:lnTo>
                <a:lnTo>
                  <a:pt x="3386675" y="156188"/>
                </a:lnTo>
                <a:lnTo>
                  <a:pt x="3386675" y="228584"/>
                </a:lnTo>
                <a:lnTo>
                  <a:pt x="3386675" y="300338"/>
                </a:lnTo>
                <a:lnTo>
                  <a:pt x="3386675" y="396652"/>
                </a:lnTo>
                <a:lnTo>
                  <a:pt x="3386675" y="492966"/>
                </a:lnTo>
                <a:lnTo>
                  <a:pt x="3386675" y="589119"/>
                </a:lnTo>
                <a:lnTo>
                  <a:pt x="3386675" y="697023"/>
                </a:lnTo>
                <a:lnTo>
                  <a:pt x="3386675" y="817255"/>
                </a:lnTo>
                <a:lnTo>
                  <a:pt x="3386675" y="925496"/>
                </a:lnTo>
                <a:lnTo>
                  <a:pt x="3386675" y="1033736"/>
                </a:lnTo>
                <a:lnTo>
                  <a:pt x="3386675" y="1141977"/>
                </a:lnTo>
                <a:lnTo>
                  <a:pt x="3386675" y="1250218"/>
                </a:lnTo>
                <a:lnTo>
                  <a:pt x="3386675" y="1346467"/>
                </a:lnTo>
                <a:lnTo>
                  <a:pt x="3386675" y="1430341"/>
                </a:lnTo>
                <a:lnTo>
                  <a:pt x="3386675" y="1514615"/>
                </a:lnTo>
                <a:lnTo>
                  <a:pt x="3386675" y="1574539"/>
                </a:lnTo>
                <a:lnTo>
                  <a:pt x="3386675" y="1634847"/>
                </a:lnTo>
                <a:lnTo>
                  <a:pt x="3386675" y="1670788"/>
                </a:lnTo>
                <a:lnTo>
                  <a:pt x="3386675" y="1706745"/>
                </a:lnTo>
                <a:lnTo>
                  <a:pt x="3398701" y="1718721"/>
                </a:lnTo>
                <a:lnTo>
                  <a:pt x="3398701" y="1706745"/>
                </a:lnTo>
                <a:lnTo>
                  <a:pt x="3398701" y="1670788"/>
                </a:lnTo>
                <a:lnTo>
                  <a:pt x="3398701" y="1634847"/>
                </a:lnTo>
                <a:lnTo>
                  <a:pt x="3398701" y="1574539"/>
                </a:lnTo>
                <a:lnTo>
                  <a:pt x="3398701" y="1502640"/>
                </a:lnTo>
                <a:lnTo>
                  <a:pt x="3398701" y="1418366"/>
                </a:lnTo>
                <a:lnTo>
                  <a:pt x="3398701" y="1334091"/>
                </a:lnTo>
                <a:lnTo>
                  <a:pt x="3398701" y="1238227"/>
                </a:lnTo>
                <a:lnTo>
                  <a:pt x="3398701" y="1129986"/>
                </a:lnTo>
                <a:lnTo>
                  <a:pt x="3398701" y="1021745"/>
                </a:lnTo>
                <a:lnTo>
                  <a:pt x="3398701" y="913504"/>
                </a:lnTo>
                <a:lnTo>
                  <a:pt x="3398701" y="805264"/>
                </a:lnTo>
                <a:lnTo>
                  <a:pt x="3398701" y="685048"/>
                </a:lnTo>
                <a:lnTo>
                  <a:pt x="3398701" y="576759"/>
                </a:lnTo>
                <a:lnTo>
                  <a:pt x="3398701" y="480927"/>
                </a:lnTo>
                <a:lnTo>
                  <a:pt x="3398701" y="384613"/>
                </a:lnTo>
                <a:lnTo>
                  <a:pt x="3398701" y="288460"/>
                </a:lnTo>
                <a:lnTo>
                  <a:pt x="3398701" y="216545"/>
                </a:lnTo>
                <a:lnTo>
                  <a:pt x="3398701" y="144310"/>
                </a:lnTo>
                <a:lnTo>
                  <a:pt x="3398701" y="84274"/>
                </a:lnTo>
                <a:lnTo>
                  <a:pt x="3398701" y="47996"/>
                </a:lnTo>
                <a:lnTo>
                  <a:pt x="3398701" y="12039"/>
                </a:lnTo>
                <a:lnTo>
                  <a:pt x="3410727" y="0"/>
                </a:lnTo>
                <a:lnTo>
                  <a:pt x="3410727" y="12039"/>
                </a:lnTo>
                <a:lnTo>
                  <a:pt x="3410727" y="47996"/>
                </a:lnTo>
                <a:lnTo>
                  <a:pt x="3410727" y="84274"/>
                </a:lnTo>
                <a:lnTo>
                  <a:pt x="3410727" y="144310"/>
                </a:lnTo>
                <a:lnTo>
                  <a:pt x="3410727" y="216545"/>
                </a:lnTo>
                <a:lnTo>
                  <a:pt x="3410727" y="288460"/>
                </a:lnTo>
                <a:lnTo>
                  <a:pt x="3410727" y="384613"/>
                </a:lnTo>
                <a:lnTo>
                  <a:pt x="3410727" y="480927"/>
                </a:lnTo>
                <a:lnTo>
                  <a:pt x="3410727" y="589119"/>
                </a:lnTo>
                <a:lnTo>
                  <a:pt x="3410727" y="697023"/>
                </a:lnTo>
                <a:lnTo>
                  <a:pt x="3410727" y="805264"/>
                </a:lnTo>
                <a:lnTo>
                  <a:pt x="3410727" y="913504"/>
                </a:lnTo>
                <a:lnTo>
                  <a:pt x="3410727" y="1033736"/>
                </a:lnTo>
                <a:lnTo>
                  <a:pt x="3410727" y="1141977"/>
                </a:lnTo>
                <a:lnTo>
                  <a:pt x="3410727" y="1238227"/>
                </a:lnTo>
                <a:lnTo>
                  <a:pt x="3410727" y="1346467"/>
                </a:lnTo>
                <a:lnTo>
                  <a:pt x="3410727" y="1430341"/>
                </a:lnTo>
                <a:lnTo>
                  <a:pt x="3410727" y="1514615"/>
                </a:lnTo>
                <a:lnTo>
                  <a:pt x="3410727" y="1574539"/>
                </a:lnTo>
                <a:lnTo>
                  <a:pt x="3410727" y="1634847"/>
                </a:lnTo>
                <a:lnTo>
                  <a:pt x="3410727" y="1670788"/>
                </a:lnTo>
                <a:lnTo>
                  <a:pt x="3422593" y="1706745"/>
                </a:lnTo>
                <a:lnTo>
                  <a:pt x="3422593" y="1718721"/>
                </a:lnTo>
                <a:lnTo>
                  <a:pt x="3422593" y="1694754"/>
                </a:lnTo>
                <a:lnTo>
                  <a:pt x="3422593" y="1670788"/>
                </a:lnTo>
                <a:lnTo>
                  <a:pt x="3422593" y="1622856"/>
                </a:lnTo>
                <a:lnTo>
                  <a:pt x="3422593" y="1562548"/>
                </a:lnTo>
                <a:lnTo>
                  <a:pt x="3422593" y="1502640"/>
                </a:lnTo>
                <a:lnTo>
                  <a:pt x="3422593" y="1418366"/>
                </a:lnTo>
                <a:lnTo>
                  <a:pt x="3422593" y="1322100"/>
                </a:lnTo>
                <a:lnTo>
                  <a:pt x="3422593" y="1226252"/>
                </a:lnTo>
                <a:lnTo>
                  <a:pt x="3422593" y="1118011"/>
                </a:lnTo>
                <a:lnTo>
                  <a:pt x="3422593" y="1009770"/>
                </a:lnTo>
                <a:lnTo>
                  <a:pt x="3422593" y="901529"/>
                </a:lnTo>
                <a:lnTo>
                  <a:pt x="3422593" y="793289"/>
                </a:lnTo>
                <a:lnTo>
                  <a:pt x="3422593" y="673057"/>
                </a:lnTo>
                <a:lnTo>
                  <a:pt x="3422593" y="564880"/>
                </a:lnTo>
                <a:lnTo>
                  <a:pt x="3422593" y="468888"/>
                </a:lnTo>
                <a:lnTo>
                  <a:pt x="3422593" y="372734"/>
                </a:lnTo>
                <a:lnTo>
                  <a:pt x="3422593" y="276420"/>
                </a:lnTo>
                <a:lnTo>
                  <a:pt x="3422593" y="204185"/>
                </a:lnTo>
                <a:lnTo>
                  <a:pt x="3422593" y="132271"/>
                </a:lnTo>
                <a:lnTo>
                  <a:pt x="3422593" y="84274"/>
                </a:lnTo>
                <a:lnTo>
                  <a:pt x="3434619" y="35957"/>
                </a:lnTo>
                <a:lnTo>
                  <a:pt x="3434619" y="12039"/>
                </a:lnTo>
                <a:lnTo>
                  <a:pt x="3434619" y="0"/>
                </a:lnTo>
                <a:lnTo>
                  <a:pt x="3434619" y="24078"/>
                </a:lnTo>
                <a:lnTo>
                  <a:pt x="3434619" y="60035"/>
                </a:lnTo>
                <a:lnTo>
                  <a:pt x="3434619" y="96313"/>
                </a:lnTo>
                <a:lnTo>
                  <a:pt x="3434619" y="156188"/>
                </a:lnTo>
                <a:lnTo>
                  <a:pt x="3434619" y="228584"/>
                </a:lnTo>
                <a:lnTo>
                  <a:pt x="3434619" y="312377"/>
                </a:lnTo>
                <a:lnTo>
                  <a:pt x="3434619" y="408691"/>
                </a:lnTo>
                <a:lnTo>
                  <a:pt x="3434619" y="504845"/>
                </a:lnTo>
                <a:lnTo>
                  <a:pt x="3434619" y="613198"/>
                </a:lnTo>
                <a:lnTo>
                  <a:pt x="3434619" y="721390"/>
                </a:lnTo>
                <a:lnTo>
                  <a:pt x="3434619" y="841606"/>
                </a:lnTo>
                <a:lnTo>
                  <a:pt x="3434619" y="949446"/>
                </a:lnTo>
                <a:lnTo>
                  <a:pt x="3434619" y="1057686"/>
                </a:lnTo>
                <a:lnTo>
                  <a:pt x="3434619" y="1165927"/>
                </a:lnTo>
                <a:lnTo>
                  <a:pt x="3434619" y="1274168"/>
                </a:lnTo>
                <a:lnTo>
                  <a:pt x="3434619" y="1370434"/>
                </a:lnTo>
                <a:lnTo>
                  <a:pt x="3434619" y="1454307"/>
                </a:lnTo>
                <a:lnTo>
                  <a:pt x="3434619" y="1538581"/>
                </a:lnTo>
                <a:lnTo>
                  <a:pt x="3434619" y="1598890"/>
                </a:lnTo>
                <a:lnTo>
                  <a:pt x="3446645" y="1646822"/>
                </a:lnTo>
                <a:lnTo>
                  <a:pt x="3446645" y="1682779"/>
                </a:lnTo>
                <a:lnTo>
                  <a:pt x="3446645" y="1706745"/>
                </a:lnTo>
                <a:lnTo>
                  <a:pt x="3446645" y="1718721"/>
                </a:lnTo>
                <a:lnTo>
                  <a:pt x="3446645" y="1706745"/>
                </a:lnTo>
                <a:lnTo>
                  <a:pt x="3446645" y="1694754"/>
                </a:lnTo>
                <a:lnTo>
                  <a:pt x="3446645" y="1658813"/>
                </a:lnTo>
                <a:lnTo>
                  <a:pt x="3446645" y="1598890"/>
                </a:lnTo>
                <a:lnTo>
                  <a:pt x="3446645" y="1538581"/>
                </a:lnTo>
                <a:lnTo>
                  <a:pt x="3446645" y="1466298"/>
                </a:lnTo>
                <a:lnTo>
                  <a:pt x="3446645" y="1382409"/>
                </a:lnTo>
                <a:lnTo>
                  <a:pt x="3446645" y="1286159"/>
                </a:lnTo>
                <a:lnTo>
                  <a:pt x="3446645" y="1177918"/>
                </a:lnTo>
                <a:lnTo>
                  <a:pt x="3446645" y="1069677"/>
                </a:lnTo>
                <a:lnTo>
                  <a:pt x="3446645" y="961437"/>
                </a:lnTo>
                <a:lnTo>
                  <a:pt x="3446645" y="853597"/>
                </a:lnTo>
                <a:lnTo>
                  <a:pt x="3446645" y="733365"/>
                </a:lnTo>
                <a:lnTo>
                  <a:pt x="3446645" y="625125"/>
                </a:lnTo>
                <a:lnTo>
                  <a:pt x="3446645" y="516884"/>
                </a:lnTo>
                <a:lnTo>
                  <a:pt x="3446645" y="420570"/>
                </a:lnTo>
                <a:lnTo>
                  <a:pt x="3446645" y="324417"/>
                </a:lnTo>
                <a:lnTo>
                  <a:pt x="3446645" y="240463"/>
                </a:lnTo>
                <a:lnTo>
                  <a:pt x="3446645" y="168228"/>
                </a:lnTo>
                <a:lnTo>
                  <a:pt x="3458671" y="108353"/>
                </a:lnTo>
                <a:lnTo>
                  <a:pt x="3458671" y="60035"/>
                </a:lnTo>
                <a:lnTo>
                  <a:pt x="3458671" y="24078"/>
                </a:lnTo>
                <a:lnTo>
                  <a:pt x="3458671" y="0"/>
                </a:lnTo>
                <a:lnTo>
                  <a:pt x="3458671" y="12039"/>
                </a:lnTo>
                <a:lnTo>
                  <a:pt x="3458671" y="35957"/>
                </a:lnTo>
                <a:lnTo>
                  <a:pt x="3458671" y="84274"/>
                </a:lnTo>
                <a:lnTo>
                  <a:pt x="3458671" y="132271"/>
                </a:lnTo>
                <a:lnTo>
                  <a:pt x="3458671" y="204185"/>
                </a:lnTo>
                <a:lnTo>
                  <a:pt x="3458671" y="276420"/>
                </a:lnTo>
                <a:lnTo>
                  <a:pt x="3458671" y="372734"/>
                </a:lnTo>
                <a:lnTo>
                  <a:pt x="3458671" y="468888"/>
                </a:lnTo>
                <a:lnTo>
                  <a:pt x="3458671" y="576759"/>
                </a:lnTo>
                <a:lnTo>
                  <a:pt x="3458671" y="685048"/>
                </a:lnTo>
                <a:lnTo>
                  <a:pt x="3458671" y="793289"/>
                </a:lnTo>
                <a:lnTo>
                  <a:pt x="3458671" y="913504"/>
                </a:lnTo>
                <a:lnTo>
                  <a:pt x="3458671" y="1021745"/>
                </a:lnTo>
                <a:lnTo>
                  <a:pt x="3458671" y="1129986"/>
                </a:lnTo>
                <a:lnTo>
                  <a:pt x="3458671" y="1238227"/>
                </a:lnTo>
                <a:lnTo>
                  <a:pt x="3458671" y="1334091"/>
                </a:lnTo>
                <a:lnTo>
                  <a:pt x="3458671" y="1430341"/>
                </a:lnTo>
                <a:lnTo>
                  <a:pt x="3458671" y="1514615"/>
                </a:lnTo>
                <a:lnTo>
                  <a:pt x="3470537" y="1574539"/>
                </a:lnTo>
                <a:lnTo>
                  <a:pt x="3470537" y="1634847"/>
                </a:lnTo>
                <a:lnTo>
                  <a:pt x="3470537" y="1682779"/>
                </a:lnTo>
                <a:lnTo>
                  <a:pt x="3470537" y="1706745"/>
                </a:lnTo>
                <a:lnTo>
                  <a:pt x="3470537" y="1718721"/>
                </a:lnTo>
                <a:lnTo>
                  <a:pt x="3470537" y="1694754"/>
                </a:lnTo>
                <a:lnTo>
                  <a:pt x="3470537" y="1670788"/>
                </a:lnTo>
                <a:lnTo>
                  <a:pt x="3470537" y="1622856"/>
                </a:lnTo>
                <a:lnTo>
                  <a:pt x="3470537" y="1562548"/>
                </a:lnTo>
                <a:lnTo>
                  <a:pt x="3470537" y="1490649"/>
                </a:lnTo>
                <a:lnTo>
                  <a:pt x="3470537" y="1406375"/>
                </a:lnTo>
                <a:lnTo>
                  <a:pt x="3470537" y="1310125"/>
                </a:lnTo>
                <a:lnTo>
                  <a:pt x="3470537" y="1201884"/>
                </a:lnTo>
                <a:lnTo>
                  <a:pt x="3470537" y="1094045"/>
                </a:lnTo>
                <a:lnTo>
                  <a:pt x="3470537" y="985804"/>
                </a:lnTo>
                <a:lnTo>
                  <a:pt x="3470537" y="877563"/>
                </a:lnTo>
                <a:lnTo>
                  <a:pt x="3470537" y="757332"/>
                </a:lnTo>
                <a:lnTo>
                  <a:pt x="3470537" y="649091"/>
                </a:lnTo>
                <a:lnTo>
                  <a:pt x="3470537" y="540802"/>
                </a:lnTo>
                <a:lnTo>
                  <a:pt x="3470537" y="432609"/>
                </a:lnTo>
                <a:lnTo>
                  <a:pt x="3470537" y="336777"/>
                </a:lnTo>
                <a:lnTo>
                  <a:pt x="3470537" y="252502"/>
                </a:lnTo>
                <a:lnTo>
                  <a:pt x="3482563" y="180106"/>
                </a:lnTo>
                <a:lnTo>
                  <a:pt x="3482563" y="108353"/>
                </a:lnTo>
                <a:lnTo>
                  <a:pt x="3482563" y="60035"/>
                </a:lnTo>
                <a:lnTo>
                  <a:pt x="3482563" y="24078"/>
                </a:lnTo>
                <a:lnTo>
                  <a:pt x="3482563" y="0"/>
                </a:lnTo>
                <a:lnTo>
                  <a:pt x="3482563" y="12039"/>
                </a:lnTo>
                <a:lnTo>
                  <a:pt x="3482563" y="35957"/>
                </a:lnTo>
                <a:lnTo>
                  <a:pt x="3482563" y="71914"/>
                </a:lnTo>
                <a:lnTo>
                  <a:pt x="3482563" y="132271"/>
                </a:lnTo>
                <a:lnTo>
                  <a:pt x="3482563" y="192146"/>
                </a:lnTo>
                <a:lnTo>
                  <a:pt x="3482563" y="276420"/>
                </a:lnTo>
                <a:lnTo>
                  <a:pt x="3482563" y="360695"/>
                </a:lnTo>
                <a:lnTo>
                  <a:pt x="3482563" y="456527"/>
                </a:lnTo>
                <a:lnTo>
                  <a:pt x="3482563" y="564880"/>
                </a:lnTo>
                <a:lnTo>
                  <a:pt x="3482563" y="673057"/>
                </a:lnTo>
                <a:lnTo>
                  <a:pt x="3482563" y="793289"/>
                </a:lnTo>
                <a:lnTo>
                  <a:pt x="3482563" y="901529"/>
                </a:lnTo>
                <a:lnTo>
                  <a:pt x="3482563" y="1021745"/>
                </a:lnTo>
                <a:lnTo>
                  <a:pt x="3482563" y="1129986"/>
                </a:lnTo>
                <a:lnTo>
                  <a:pt x="3482563" y="1238227"/>
                </a:lnTo>
                <a:lnTo>
                  <a:pt x="3482563" y="1334091"/>
                </a:lnTo>
                <a:lnTo>
                  <a:pt x="3482563" y="1430341"/>
                </a:lnTo>
                <a:lnTo>
                  <a:pt x="3482563" y="1514615"/>
                </a:lnTo>
                <a:lnTo>
                  <a:pt x="3494589" y="1574539"/>
                </a:lnTo>
                <a:lnTo>
                  <a:pt x="3494589" y="1634847"/>
                </a:lnTo>
                <a:lnTo>
                  <a:pt x="3494589" y="1682779"/>
                </a:lnTo>
                <a:lnTo>
                  <a:pt x="3494589" y="1706745"/>
                </a:lnTo>
                <a:lnTo>
                  <a:pt x="3494589" y="1718721"/>
                </a:lnTo>
                <a:lnTo>
                  <a:pt x="3494589" y="1694754"/>
                </a:lnTo>
                <a:lnTo>
                  <a:pt x="3494589" y="1658813"/>
                </a:lnTo>
                <a:lnTo>
                  <a:pt x="3494589" y="1610881"/>
                </a:lnTo>
                <a:lnTo>
                  <a:pt x="3494589" y="1550573"/>
                </a:lnTo>
                <a:lnTo>
                  <a:pt x="3494589" y="1478674"/>
                </a:lnTo>
                <a:lnTo>
                  <a:pt x="3494589" y="1394400"/>
                </a:lnTo>
                <a:lnTo>
                  <a:pt x="3494589" y="1298134"/>
                </a:lnTo>
                <a:lnTo>
                  <a:pt x="3494589" y="1189893"/>
                </a:lnTo>
                <a:lnTo>
                  <a:pt x="3494589" y="1081652"/>
                </a:lnTo>
                <a:lnTo>
                  <a:pt x="3494589" y="973813"/>
                </a:lnTo>
                <a:lnTo>
                  <a:pt x="3494589" y="853597"/>
                </a:lnTo>
                <a:lnTo>
                  <a:pt x="3494589" y="745356"/>
                </a:lnTo>
                <a:lnTo>
                  <a:pt x="3494589" y="625125"/>
                </a:lnTo>
                <a:lnTo>
                  <a:pt x="3494589" y="516884"/>
                </a:lnTo>
                <a:lnTo>
                  <a:pt x="3494589" y="420570"/>
                </a:lnTo>
                <a:lnTo>
                  <a:pt x="3494589" y="324417"/>
                </a:lnTo>
                <a:lnTo>
                  <a:pt x="3494589" y="240463"/>
                </a:lnTo>
                <a:lnTo>
                  <a:pt x="3506615" y="168228"/>
                </a:lnTo>
                <a:lnTo>
                  <a:pt x="3506615" y="108353"/>
                </a:lnTo>
                <a:lnTo>
                  <a:pt x="3506615" y="60035"/>
                </a:lnTo>
                <a:lnTo>
                  <a:pt x="3506615" y="24078"/>
                </a:lnTo>
                <a:lnTo>
                  <a:pt x="3506615" y="0"/>
                </a:lnTo>
                <a:lnTo>
                  <a:pt x="3506615" y="12039"/>
                </a:lnTo>
                <a:lnTo>
                  <a:pt x="3506615" y="47996"/>
                </a:lnTo>
                <a:lnTo>
                  <a:pt x="3506615" y="84274"/>
                </a:lnTo>
                <a:lnTo>
                  <a:pt x="3506615" y="144310"/>
                </a:lnTo>
                <a:lnTo>
                  <a:pt x="3506615" y="216545"/>
                </a:lnTo>
                <a:lnTo>
                  <a:pt x="3506615" y="300338"/>
                </a:lnTo>
                <a:lnTo>
                  <a:pt x="3506615" y="384613"/>
                </a:lnTo>
                <a:lnTo>
                  <a:pt x="3506615" y="492966"/>
                </a:lnTo>
                <a:lnTo>
                  <a:pt x="3506615" y="601159"/>
                </a:lnTo>
                <a:lnTo>
                  <a:pt x="3506615" y="709014"/>
                </a:lnTo>
                <a:lnTo>
                  <a:pt x="3506615" y="829230"/>
                </a:lnTo>
                <a:lnTo>
                  <a:pt x="3506615" y="937471"/>
                </a:lnTo>
                <a:lnTo>
                  <a:pt x="3506615" y="1057686"/>
                </a:lnTo>
                <a:lnTo>
                  <a:pt x="3506615" y="1165927"/>
                </a:lnTo>
                <a:lnTo>
                  <a:pt x="3506615" y="1274168"/>
                </a:lnTo>
                <a:lnTo>
                  <a:pt x="3506615" y="1370434"/>
                </a:lnTo>
                <a:lnTo>
                  <a:pt x="3506615" y="1454307"/>
                </a:lnTo>
                <a:lnTo>
                  <a:pt x="3518641" y="1538581"/>
                </a:lnTo>
                <a:lnTo>
                  <a:pt x="3518641" y="1598890"/>
                </a:lnTo>
                <a:lnTo>
                  <a:pt x="3518641" y="1646822"/>
                </a:lnTo>
                <a:lnTo>
                  <a:pt x="3518641" y="1694754"/>
                </a:lnTo>
                <a:lnTo>
                  <a:pt x="3518641" y="1706745"/>
                </a:lnTo>
                <a:lnTo>
                  <a:pt x="3518641" y="1718721"/>
                </a:lnTo>
                <a:lnTo>
                  <a:pt x="3518641" y="1706745"/>
                </a:lnTo>
                <a:lnTo>
                  <a:pt x="3518641" y="1682779"/>
                </a:lnTo>
                <a:lnTo>
                  <a:pt x="3518641" y="1646822"/>
                </a:lnTo>
                <a:lnTo>
                  <a:pt x="3518641" y="1586514"/>
                </a:lnTo>
                <a:lnTo>
                  <a:pt x="3518641" y="1526606"/>
                </a:lnTo>
                <a:lnTo>
                  <a:pt x="3518641" y="1442332"/>
                </a:lnTo>
                <a:lnTo>
                  <a:pt x="3518641" y="1358458"/>
                </a:lnTo>
                <a:lnTo>
                  <a:pt x="3518641" y="1250218"/>
                </a:lnTo>
                <a:lnTo>
                  <a:pt x="3518641" y="1153952"/>
                </a:lnTo>
                <a:lnTo>
                  <a:pt x="3518641" y="1033736"/>
                </a:lnTo>
                <a:lnTo>
                  <a:pt x="3518641" y="925496"/>
                </a:lnTo>
                <a:lnTo>
                  <a:pt x="3518641" y="805264"/>
                </a:lnTo>
                <a:lnTo>
                  <a:pt x="3518641" y="685048"/>
                </a:lnTo>
                <a:lnTo>
                  <a:pt x="3518641" y="576759"/>
                </a:lnTo>
                <a:lnTo>
                  <a:pt x="3518641" y="468888"/>
                </a:lnTo>
                <a:lnTo>
                  <a:pt x="3518641" y="372734"/>
                </a:lnTo>
                <a:lnTo>
                  <a:pt x="3518641" y="276420"/>
                </a:lnTo>
                <a:lnTo>
                  <a:pt x="3530507" y="204185"/>
                </a:lnTo>
                <a:lnTo>
                  <a:pt x="3530507" y="132271"/>
                </a:lnTo>
                <a:lnTo>
                  <a:pt x="3530507" y="71914"/>
                </a:lnTo>
                <a:lnTo>
                  <a:pt x="3530507" y="35957"/>
                </a:lnTo>
                <a:lnTo>
                  <a:pt x="3530507" y="12039"/>
                </a:lnTo>
                <a:lnTo>
                  <a:pt x="3530507" y="0"/>
                </a:lnTo>
                <a:lnTo>
                  <a:pt x="3530507" y="12039"/>
                </a:lnTo>
                <a:lnTo>
                  <a:pt x="3530507" y="24078"/>
                </a:lnTo>
                <a:lnTo>
                  <a:pt x="3530507" y="60035"/>
                </a:lnTo>
                <a:lnTo>
                  <a:pt x="3530507" y="120231"/>
                </a:lnTo>
                <a:lnTo>
                  <a:pt x="3530507" y="180106"/>
                </a:lnTo>
                <a:lnTo>
                  <a:pt x="3530507" y="264542"/>
                </a:lnTo>
                <a:lnTo>
                  <a:pt x="3530507" y="348816"/>
                </a:lnTo>
                <a:lnTo>
                  <a:pt x="3530507" y="444649"/>
                </a:lnTo>
                <a:lnTo>
                  <a:pt x="3530507" y="552841"/>
                </a:lnTo>
                <a:lnTo>
                  <a:pt x="3530507" y="661082"/>
                </a:lnTo>
                <a:lnTo>
                  <a:pt x="3530507" y="781298"/>
                </a:lnTo>
                <a:lnTo>
                  <a:pt x="3530507" y="901529"/>
                </a:lnTo>
                <a:lnTo>
                  <a:pt x="3530507" y="1009770"/>
                </a:lnTo>
                <a:lnTo>
                  <a:pt x="3530507" y="1129986"/>
                </a:lnTo>
                <a:lnTo>
                  <a:pt x="3530507" y="1238227"/>
                </a:lnTo>
                <a:lnTo>
                  <a:pt x="3530507" y="1334091"/>
                </a:lnTo>
                <a:lnTo>
                  <a:pt x="3530507" y="1430341"/>
                </a:lnTo>
                <a:lnTo>
                  <a:pt x="3542533" y="1514615"/>
                </a:lnTo>
                <a:lnTo>
                  <a:pt x="3542533" y="1574539"/>
                </a:lnTo>
                <a:lnTo>
                  <a:pt x="3542533" y="1634847"/>
                </a:lnTo>
                <a:lnTo>
                  <a:pt x="3542533" y="1682779"/>
                </a:lnTo>
                <a:lnTo>
                  <a:pt x="3542533" y="1706745"/>
                </a:lnTo>
                <a:lnTo>
                  <a:pt x="3542533" y="1718721"/>
                </a:lnTo>
                <a:lnTo>
                  <a:pt x="3542533" y="1694754"/>
                </a:lnTo>
                <a:lnTo>
                  <a:pt x="3542533" y="1658813"/>
                </a:lnTo>
                <a:lnTo>
                  <a:pt x="3542533" y="1610881"/>
                </a:lnTo>
                <a:lnTo>
                  <a:pt x="3542533" y="1538581"/>
                </a:lnTo>
                <a:lnTo>
                  <a:pt x="3542533" y="1466298"/>
                </a:lnTo>
                <a:lnTo>
                  <a:pt x="3542533" y="1382409"/>
                </a:lnTo>
                <a:lnTo>
                  <a:pt x="3542533" y="1286159"/>
                </a:lnTo>
                <a:lnTo>
                  <a:pt x="3542533" y="1177918"/>
                </a:lnTo>
                <a:lnTo>
                  <a:pt x="3542533" y="1069677"/>
                </a:lnTo>
                <a:lnTo>
                  <a:pt x="3542533" y="949446"/>
                </a:lnTo>
                <a:lnTo>
                  <a:pt x="3542533" y="829230"/>
                </a:lnTo>
                <a:lnTo>
                  <a:pt x="3542533" y="721390"/>
                </a:lnTo>
                <a:lnTo>
                  <a:pt x="3542533" y="601159"/>
                </a:lnTo>
                <a:lnTo>
                  <a:pt x="3542533" y="492966"/>
                </a:lnTo>
                <a:lnTo>
                  <a:pt x="3542533" y="384613"/>
                </a:lnTo>
                <a:lnTo>
                  <a:pt x="3542533" y="300338"/>
                </a:lnTo>
                <a:lnTo>
                  <a:pt x="3554560" y="216545"/>
                </a:lnTo>
                <a:lnTo>
                  <a:pt x="3554560" y="144310"/>
                </a:lnTo>
                <a:lnTo>
                  <a:pt x="3554560" y="84274"/>
                </a:lnTo>
                <a:lnTo>
                  <a:pt x="3554560" y="35957"/>
                </a:lnTo>
                <a:lnTo>
                  <a:pt x="3554560" y="12039"/>
                </a:lnTo>
                <a:lnTo>
                  <a:pt x="3554560" y="0"/>
                </a:lnTo>
                <a:lnTo>
                  <a:pt x="3554560" y="24078"/>
                </a:lnTo>
                <a:lnTo>
                  <a:pt x="3554560" y="60035"/>
                </a:lnTo>
                <a:lnTo>
                  <a:pt x="3554560" y="108353"/>
                </a:lnTo>
                <a:lnTo>
                  <a:pt x="3554560" y="168228"/>
                </a:lnTo>
                <a:lnTo>
                  <a:pt x="3554560" y="252502"/>
                </a:lnTo>
                <a:lnTo>
                  <a:pt x="3554560" y="336777"/>
                </a:lnTo>
                <a:lnTo>
                  <a:pt x="3554560" y="432609"/>
                </a:lnTo>
                <a:lnTo>
                  <a:pt x="3554560" y="540802"/>
                </a:lnTo>
                <a:lnTo>
                  <a:pt x="3554560" y="649091"/>
                </a:lnTo>
                <a:lnTo>
                  <a:pt x="3554560" y="769323"/>
                </a:lnTo>
                <a:lnTo>
                  <a:pt x="3554560" y="889538"/>
                </a:lnTo>
                <a:lnTo>
                  <a:pt x="3554560" y="1009770"/>
                </a:lnTo>
                <a:lnTo>
                  <a:pt x="3554560" y="1118011"/>
                </a:lnTo>
                <a:lnTo>
                  <a:pt x="3554560" y="1226252"/>
                </a:lnTo>
                <a:lnTo>
                  <a:pt x="3554560" y="1334091"/>
                </a:lnTo>
                <a:lnTo>
                  <a:pt x="3554560" y="1418366"/>
                </a:lnTo>
                <a:lnTo>
                  <a:pt x="3566586" y="1502640"/>
                </a:lnTo>
                <a:lnTo>
                  <a:pt x="3566586" y="1574539"/>
                </a:lnTo>
                <a:lnTo>
                  <a:pt x="3566586" y="1634847"/>
                </a:lnTo>
                <a:lnTo>
                  <a:pt x="3566586" y="1682779"/>
                </a:lnTo>
                <a:lnTo>
                  <a:pt x="3566586" y="1706745"/>
                </a:lnTo>
                <a:lnTo>
                  <a:pt x="3566586" y="1718721"/>
                </a:lnTo>
                <a:lnTo>
                  <a:pt x="3566586" y="1694754"/>
                </a:lnTo>
                <a:lnTo>
                  <a:pt x="3566586" y="1658813"/>
                </a:lnTo>
                <a:lnTo>
                  <a:pt x="3566586" y="1610881"/>
                </a:lnTo>
                <a:lnTo>
                  <a:pt x="3566586" y="1538581"/>
                </a:lnTo>
                <a:lnTo>
                  <a:pt x="3566586" y="1466298"/>
                </a:lnTo>
                <a:lnTo>
                  <a:pt x="3566586" y="1370434"/>
                </a:lnTo>
                <a:lnTo>
                  <a:pt x="3566586" y="1274168"/>
                </a:lnTo>
                <a:lnTo>
                  <a:pt x="3566586" y="1165927"/>
                </a:lnTo>
                <a:lnTo>
                  <a:pt x="3566586" y="1057686"/>
                </a:lnTo>
                <a:lnTo>
                  <a:pt x="3566586" y="937471"/>
                </a:lnTo>
                <a:lnTo>
                  <a:pt x="3566586" y="817255"/>
                </a:lnTo>
                <a:lnTo>
                  <a:pt x="3566586" y="709014"/>
                </a:lnTo>
                <a:lnTo>
                  <a:pt x="3566586" y="589119"/>
                </a:lnTo>
                <a:lnTo>
                  <a:pt x="3566586" y="480927"/>
                </a:lnTo>
                <a:lnTo>
                  <a:pt x="3566586" y="384613"/>
                </a:lnTo>
                <a:lnTo>
                  <a:pt x="3566586" y="288460"/>
                </a:lnTo>
                <a:lnTo>
                  <a:pt x="3578452" y="204185"/>
                </a:lnTo>
                <a:lnTo>
                  <a:pt x="3578452" y="132271"/>
                </a:lnTo>
                <a:lnTo>
                  <a:pt x="3578452" y="71914"/>
                </a:lnTo>
                <a:lnTo>
                  <a:pt x="3578452" y="35957"/>
                </a:lnTo>
                <a:lnTo>
                  <a:pt x="3578452" y="12039"/>
                </a:lnTo>
                <a:lnTo>
                  <a:pt x="3578452" y="0"/>
                </a:lnTo>
                <a:lnTo>
                  <a:pt x="3578452" y="12039"/>
                </a:lnTo>
                <a:lnTo>
                  <a:pt x="3578452" y="24078"/>
                </a:lnTo>
                <a:lnTo>
                  <a:pt x="3578452" y="71914"/>
                </a:lnTo>
                <a:lnTo>
                  <a:pt x="3578452" y="120231"/>
                </a:lnTo>
                <a:lnTo>
                  <a:pt x="3578452" y="192146"/>
                </a:lnTo>
                <a:lnTo>
                  <a:pt x="3578452" y="264542"/>
                </a:lnTo>
                <a:lnTo>
                  <a:pt x="3578452" y="360695"/>
                </a:lnTo>
                <a:lnTo>
                  <a:pt x="3578452" y="456527"/>
                </a:lnTo>
                <a:lnTo>
                  <a:pt x="3578452" y="564880"/>
                </a:lnTo>
                <a:lnTo>
                  <a:pt x="3578452" y="685048"/>
                </a:lnTo>
                <a:lnTo>
                  <a:pt x="3578452" y="793289"/>
                </a:lnTo>
                <a:lnTo>
                  <a:pt x="3578452" y="913504"/>
                </a:lnTo>
                <a:lnTo>
                  <a:pt x="3578452" y="1033736"/>
                </a:lnTo>
                <a:lnTo>
                  <a:pt x="3578452" y="1141977"/>
                </a:lnTo>
                <a:lnTo>
                  <a:pt x="3578452" y="1250218"/>
                </a:lnTo>
                <a:lnTo>
                  <a:pt x="3578452" y="1358458"/>
                </a:lnTo>
                <a:lnTo>
                  <a:pt x="3578452" y="1442332"/>
                </a:lnTo>
                <a:lnTo>
                  <a:pt x="3590478" y="1526606"/>
                </a:lnTo>
                <a:lnTo>
                  <a:pt x="3590478" y="1598890"/>
                </a:lnTo>
                <a:lnTo>
                  <a:pt x="3590478" y="1646822"/>
                </a:lnTo>
                <a:lnTo>
                  <a:pt x="3590478" y="1694754"/>
                </a:lnTo>
                <a:lnTo>
                  <a:pt x="3590478" y="1706745"/>
                </a:lnTo>
                <a:lnTo>
                  <a:pt x="3590478" y="1718721"/>
                </a:lnTo>
                <a:lnTo>
                  <a:pt x="3590478" y="1706745"/>
                </a:lnTo>
                <a:lnTo>
                  <a:pt x="3590478" y="1682779"/>
                </a:lnTo>
                <a:lnTo>
                  <a:pt x="3590478" y="1646822"/>
                </a:lnTo>
                <a:lnTo>
                  <a:pt x="3590478" y="1586514"/>
                </a:lnTo>
                <a:lnTo>
                  <a:pt x="3590478" y="1514615"/>
                </a:lnTo>
                <a:lnTo>
                  <a:pt x="3590478" y="1430341"/>
                </a:lnTo>
                <a:lnTo>
                  <a:pt x="3590478" y="1346467"/>
                </a:lnTo>
                <a:lnTo>
                  <a:pt x="3590478" y="1238227"/>
                </a:lnTo>
                <a:lnTo>
                  <a:pt x="3590478" y="1129986"/>
                </a:lnTo>
                <a:lnTo>
                  <a:pt x="3590478" y="1009770"/>
                </a:lnTo>
                <a:lnTo>
                  <a:pt x="3590478" y="889538"/>
                </a:lnTo>
                <a:lnTo>
                  <a:pt x="3590478" y="781298"/>
                </a:lnTo>
                <a:lnTo>
                  <a:pt x="3590478" y="661082"/>
                </a:lnTo>
                <a:lnTo>
                  <a:pt x="3590478" y="540802"/>
                </a:lnTo>
                <a:lnTo>
                  <a:pt x="3590478" y="432609"/>
                </a:lnTo>
                <a:lnTo>
                  <a:pt x="3590478" y="336777"/>
                </a:lnTo>
                <a:lnTo>
                  <a:pt x="3590478" y="252502"/>
                </a:lnTo>
                <a:lnTo>
                  <a:pt x="3602504" y="168228"/>
                </a:lnTo>
                <a:lnTo>
                  <a:pt x="3602504" y="108353"/>
                </a:lnTo>
                <a:lnTo>
                  <a:pt x="3602504" y="60035"/>
                </a:lnTo>
                <a:lnTo>
                  <a:pt x="3602504" y="24078"/>
                </a:lnTo>
                <a:lnTo>
                  <a:pt x="3602504" y="0"/>
                </a:lnTo>
                <a:lnTo>
                  <a:pt x="3602504" y="12039"/>
                </a:lnTo>
                <a:lnTo>
                  <a:pt x="3602504" y="47996"/>
                </a:lnTo>
                <a:lnTo>
                  <a:pt x="3602504" y="96313"/>
                </a:lnTo>
                <a:lnTo>
                  <a:pt x="3602504" y="156188"/>
                </a:lnTo>
                <a:lnTo>
                  <a:pt x="3602504" y="228584"/>
                </a:lnTo>
                <a:lnTo>
                  <a:pt x="3602504" y="312377"/>
                </a:lnTo>
                <a:lnTo>
                  <a:pt x="3602504" y="408691"/>
                </a:lnTo>
                <a:lnTo>
                  <a:pt x="3602504" y="516884"/>
                </a:lnTo>
                <a:lnTo>
                  <a:pt x="3602504" y="625125"/>
                </a:lnTo>
                <a:lnTo>
                  <a:pt x="3602504" y="745356"/>
                </a:lnTo>
                <a:lnTo>
                  <a:pt x="3602504" y="865572"/>
                </a:lnTo>
                <a:lnTo>
                  <a:pt x="3602504" y="973813"/>
                </a:lnTo>
                <a:lnTo>
                  <a:pt x="3602504" y="1094045"/>
                </a:lnTo>
                <a:lnTo>
                  <a:pt x="3602504" y="1201884"/>
                </a:lnTo>
                <a:lnTo>
                  <a:pt x="3602504" y="1310125"/>
                </a:lnTo>
                <a:lnTo>
                  <a:pt x="3602504" y="1406375"/>
                </a:lnTo>
                <a:lnTo>
                  <a:pt x="3602504" y="1490649"/>
                </a:lnTo>
                <a:lnTo>
                  <a:pt x="3614851" y="1574539"/>
                </a:lnTo>
                <a:lnTo>
                  <a:pt x="3614851" y="1634847"/>
                </a:lnTo>
                <a:lnTo>
                  <a:pt x="3614851" y="1670788"/>
                </a:lnTo>
                <a:lnTo>
                  <a:pt x="3614851" y="1706745"/>
                </a:lnTo>
                <a:lnTo>
                  <a:pt x="3614851" y="1718721"/>
                </a:lnTo>
                <a:lnTo>
                  <a:pt x="3614851" y="1694754"/>
                </a:lnTo>
                <a:lnTo>
                  <a:pt x="3614851" y="1658813"/>
                </a:lnTo>
                <a:lnTo>
                  <a:pt x="3614851" y="1610881"/>
                </a:lnTo>
                <a:lnTo>
                  <a:pt x="3614851" y="1538581"/>
                </a:lnTo>
                <a:lnTo>
                  <a:pt x="3614851" y="1466298"/>
                </a:lnTo>
                <a:lnTo>
                  <a:pt x="3614851" y="1370434"/>
                </a:lnTo>
                <a:lnTo>
                  <a:pt x="3614851" y="1274168"/>
                </a:lnTo>
                <a:lnTo>
                  <a:pt x="3614851" y="1165927"/>
                </a:lnTo>
                <a:lnTo>
                  <a:pt x="3614851" y="1045711"/>
                </a:lnTo>
                <a:lnTo>
                  <a:pt x="3614851" y="937471"/>
                </a:lnTo>
                <a:lnTo>
                  <a:pt x="3614851" y="817255"/>
                </a:lnTo>
                <a:lnTo>
                  <a:pt x="3614851" y="697023"/>
                </a:lnTo>
                <a:lnTo>
                  <a:pt x="3614851" y="576759"/>
                </a:lnTo>
                <a:lnTo>
                  <a:pt x="3614851" y="468888"/>
                </a:lnTo>
                <a:lnTo>
                  <a:pt x="3614851" y="360695"/>
                </a:lnTo>
                <a:lnTo>
                  <a:pt x="3614851" y="276420"/>
                </a:lnTo>
                <a:lnTo>
                  <a:pt x="3614851" y="192146"/>
                </a:lnTo>
                <a:lnTo>
                  <a:pt x="3614851" y="120231"/>
                </a:lnTo>
                <a:lnTo>
                  <a:pt x="3626877" y="71914"/>
                </a:lnTo>
                <a:lnTo>
                  <a:pt x="3626877" y="24078"/>
                </a:lnTo>
                <a:lnTo>
                  <a:pt x="3626877" y="12039"/>
                </a:lnTo>
                <a:lnTo>
                  <a:pt x="3626877" y="0"/>
                </a:lnTo>
                <a:lnTo>
                  <a:pt x="3626877" y="12039"/>
                </a:lnTo>
                <a:lnTo>
                  <a:pt x="3626877" y="35957"/>
                </a:lnTo>
                <a:lnTo>
                  <a:pt x="3626877" y="84274"/>
                </a:lnTo>
                <a:lnTo>
                  <a:pt x="3626877" y="132271"/>
                </a:lnTo>
                <a:lnTo>
                  <a:pt x="3626877" y="204185"/>
                </a:lnTo>
                <a:lnTo>
                  <a:pt x="3626877" y="288460"/>
                </a:lnTo>
                <a:lnTo>
                  <a:pt x="3626877" y="384613"/>
                </a:lnTo>
                <a:lnTo>
                  <a:pt x="3626877" y="492966"/>
                </a:lnTo>
                <a:lnTo>
                  <a:pt x="3626877" y="601159"/>
                </a:lnTo>
                <a:lnTo>
                  <a:pt x="3626877" y="721390"/>
                </a:lnTo>
                <a:lnTo>
                  <a:pt x="3626877" y="841606"/>
                </a:lnTo>
                <a:lnTo>
                  <a:pt x="3626877" y="961437"/>
                </a:lnTo>
                <a:lnTo>
                  <a:pt x="3626877" y="1081652"/>
                </a:lnTo>
                <a:lnTo>
                  <a:pt x="3626877" y="1189893"/>
                </a:lnTo>
                <a:lnTo>
                  <a:pt x="3626877" y="1298134"/>
                </a:lnTo>
                <a:lnTo>
                  <a:pt x="3626877" y="1394400"/>
                </a:lnTo>
                <a:lnTo>
                  <a:pt x="3626877" y="1490649"/>
                </a:lnTo>
                <a:lnTo>
                  <a:pt x="3626877" y="1562548"/>
                </a:lnTo>
                <a:lnTo>
                  <a:pt x="3626877" y="1622856"/>
                </a:lnTo>
                <a:lnTo>
                  <a:pt x="3638903" y="1670788"/>
                </a:lnTo>
                <a:lnTo>
                  <a:pt x="3638903" y="1706745"/>
                </a:lnTo>
                <a:lnTo>
                  <a:pt x="3638903" y="1718721"/>
                </a:lnTo>
                <a:lnTo>
                  <a:pt x="3638903" y="1694754"/>
                </a:lnTo>
                <a:lnTo>
                  <a:pt x="3638903" y="1658813"/>
                </a:lnTo>
                <a:lnTo>
                  <a:pt x="3638903" y="1610881"/>
                </a:lnTo>
                <a:lnTo>
                  <a:pt x="3638903" y="1550573"/>
                </a:lnTo>
                <a:lnTo>
                  <a:pt x="3638903" y="1466298"/>
                </a:lnTo>
                <a:lnTo>
                  <a:pt x="3638903" y="1382409"/>
                </a:lnTo>
                <a:lnTo>
                  <a:pt x="3638903" y="1274168"/>
                </a:lnTo>
                <a:lnTo>
                  <a:pt x="3638903" y="1165927"/>
                </a:lnTo>
                <a:lnTo>
                  <a:pt x="3638903" y="1057686"/>
                </a:lnTo>
                <a:lnTo>
                  <a:pt x="3638903" y="937471"/>
                </a:lnTo>
                <a:lnTo>
                  <a:pt x="3638903" y="817255"/>
                </a:lnTo>
                <a:lnTo>
                  <a:pt x="3638903" y="697023"/>
                </a:lnTo>
                <a:lnTo>
                  <a:pt x="3638903" y="576759"/>
                </a:lnTo>
                <a:lnTo>
                  <a:pt x="3638903" y="468888"/>
                </a:lnTo>
                <a:lnTo>
                  <a:pt x="3638903" y="360695"/>
                </a:lnTo>
                <a:lnTo>
                  <a:pt x="3638903" y="276420"/>
                </a:lnTo>
                <a:lnTo>
                  <a:pt x="3638903" y="192146"/>
                </a:lnTo>
                <a:lnTo>
                  <a:pt x="3638903" y="120231"/>
                </a:lnTo>
                <a:lnTo>
                  <a:pt x="3638903" y="71914"/>
                </a:lnTo>
                <a:lnTo>
                  <a:pt x="3650769" y="24078"/>
                </a:lnTo>
                <a:lnTo>
                  <a:pt x="3650769" y="0"/>
                </a:lnTo>
                <a:lnTo>
                  <a:pt x="3650769" y="12039"/>
                </a:lnTo>
                <a:lnTo>
                  <a:pt x="3650769" y="35957"/>
                </a:lnTo>
                <a:lnTo>
                  <a:pt x="3650769" y="84274"/>
                </a:lnTo>
                <a:lnTo>
                  <a:pt x="3650769" y="144310"/>
                </a:lnTo>
                <a:lnTo>
                  <a:pt x="3650769" y="216545"/>
                </a:lnTo>
                <a:lnTo>
                  <a:pt x="3650769" y="300338"/>
                </a:lnTo>
                <a:lnTo>
                  <a:pt x="3650769" y="396652"/>
                </a:lnTo>
                <a:lnTo>
                  <a:pt x="3650769" y="504845"/>
                </a:lnTo>
                <a:lnTo>
                  <a:pt x="3650769" y="613198"/>
                </a:lnTo>
                <a:lnTo>
                  <a:pt x="3650769" y="733365"/>
                </a:lnTo>
                <a:lnTo>
                  <a:pt x="3650769" y="853597"/>
                </a:lnTo>
                <a:lnTo>
                  <a:pt x="3650769" y="973813"/>
                </a:lnTo>
                <a:lnTo>
                  <a:pt x="3650769" y="1094045"/>
                </a:lnTo>
                <a:lnTo>
                  <a:pt x="3650769" y="1201884"/>
                </a:lnTo>
                <a:lnTo>
                  <a:pt x="3650769" y="1310125"/>
                </a:lnTo>
                <a:lnTo>
                  <a:pt x="3650769" y="1406375"/>
                </a:lnTo>
                <a:lnTo>
                  <a:pt x="3650769" y="1502640"/>
                </a:lnTo>
                <a:lnTo>
                  <a:pt x="3650769" y="1574539"/>
                </a:lnTo>
                <a:lnTo>
                  <a:pt x="3650769" y="1634847"/>
                </a:lnTo>
                <a:lnTo>
                  <a:pt x="3650769" y="1682779"/>
                </a:lnTo>
                <a:lnTo>
                  <a:pt x="3662795" y="1706745"/>
                </a:lnTo>
                <a:lnTo>
                  <a:pt x="3662795" y="1718721"/>
                </a:lnTo>
                <a:lnTo>
                  <a:pt x="3662795" y="1694754"/>
                </a:lnTo>
                <a:lnTo>
                  <a:pt x="3662795" y="1658813"/>
                </a:lnTo>
                <a:lnTo>
                  <a:pt x="3662795" y="1598890"/>
                </a:lnTo>
                <a:lnTo>
                  <a:pt x="3662795" y="1526606"/>
                </a:lnTo>
                <a:lnTo>
                  <a:pt x="3662795" y="1454307"/>
                </a:lnTo>
                <a:lnTo>
                  <a:pt x="3662795" y="1358458"/>
                </a:lnTo>
                <a:lnTo>
                  <a:pt x="3662795" y="1250218"/>
                </a:lnTo>
                <a:lnTo>
                  <a:pt x="3662795" y="1141977"/>
                </a:lnTo>
                <a:lnTo>
                  <a:pt x="3662795" y="1021745"/>
                </a:lnTo>
                <a:lnTo>
                  <a:pt x="3662795" y="901529"/>
                </a:lnTo>
                <a:lnTo>
                  <a:pt x="3662795" y="781298"/>
                </a:lnTo>
                <a:lnTo>
                  <a:pt x="3662795" y="661082"/>
                </a:lnTo>
                <a:lnTo>
                  <a:pt x="3662795" y="552841"/>
                </a:lnTo>
                <a:lnTo>
                  <a:pt x="3662795" y="432609"/>
                </a:lnTo>
                <a:lnTo>
                  <a:pt x="3662795" y="336777"/>
                </a:lnTo>
                <a:lnTo>
                  <a:pt x="3662795" y="240463"/>
                </a:lnTo>
                <a:lnTo>
                  <a:pt x="3662795" y="168228"/>
                </a:lnTo>
                <a:lnTo>
                  <a:pt x="3662795" y="108353"/>
                </a:lnTo>
                <a:lnTo>
                  <a:pt x="3662795" y="47996"/>
                </a:lnTo>
                <a:lnTo>
                  <a:pt x="3662795" y="24078"/>
                </a:lnTo>
                <a:lnTo>
                  <a:pt x="3674821" y="0"/>
                </a:lnTo>
                <a:lnTo>
                  <a:pt x="3674821" y="24078"/>
                </a:lnTo>
                <a:lnTo>
                  <a:pt x="3674821" y="47996"/>
                </a:lnTo>
                <a:lnTo>
                  <a:pt x="3674821" y="108353"/>
                </a:lnTo>
                <a:lnTo>
                  <a:pt x="3674821" y="168228"/>
                </a:lnTo>
                <a:lnTo>
                  <a:pt x="3674821" y="240463"/>
                </a:lnTo>
                <a:lnTo>
                  <a:pt x="3674821" y="336777"/>
                </a:lnTo>
                <a:lnTo>
                  <a:pt x="3674821" y="432609"/>
                </a:lnTo>
                <a:lnTo>
                  <a:pt x="3674821" y="552841"/>
                </a:lnTo>
                <a:lnTo>
                  <a:pt x="3674821" y="661082"/>
                </a:lnTo>
                <a:lnTo>
                  <a:pt x="3674821" y="781298"/>
                </a:lnTo>
                <a:lnTo>
                  <a:pt x="3674821" y="901529"/>
                </a:lnTo>
                <a:lnTo>
                  <a:pt x="3674821" y="1021745"/>
                </a:lnTo>
                <a:lnTo>
                  <a:pt x="3674821" y="1141977"/>
                </a:lnTo>
                <a:lnTo>
                  <a:pt x="3674821" y="1250218"/>
                </a:lnTo>
                <a:lnTo>
                  <a:pt x="3674821" y="1358458"/>
                </a:lnTo>
                <a:lnTo>
                  <a:pt x="3674821" y="1454307"/>
                </a:lnTo>
                <a:lnTo>
                  <a:pt x="3674821" y="1538581"/>
                </a:lnTo>
                <a:lnTo>
                  <a:pt x="3674821" y="1598890"/>
                </a:lnTo>
                <a:lnTo>
                  <a:pt x="3674821" y="1658813"/>
                </a:lnTo>
                <a:lnTo>
                  <a:pt x="3674821" y="1694754"/>
                </a:lnTo>
                <a:lnTo>
                  <a:pt x="3674821" y="1718721"/>
                </a:lnTo>
                <a:lnTo>
                  <a:pt x="3686847" y="1706745"/>
                </a:lnTo>
                <a:lnTo>
                  <a:pt x="3686847" y="1670788"/>
                </a:lnTo>
                <a:lnTo>
                  <a:pt x="3686847" y="1622856"/>
                </a:lnTo>
                <a:lnTo>
                  <a:pt x="3686847" y="1562548"/>
                </a:lnTo>
                <a:lnTo>
                  <a:pt x="3686847" y="1490649"/>
                </a:lnTo>
                <a:lnTo>
                  <a:pt x="3686847" y="1406375"/>
                </a:lnTo>
                <a:lnTo>
                  <a:pt x="3686847" y="1298134"/>
                </a:lnTo>
                <a:lnTo>
                  <a:pt x="3686847" y="1189893"/>
                </a:lnTo>
                <a:lnTo>
                  <a:pt x="3686847" y="1081652"/>
                </a:lnTo>
                <a:lnTo>
                  <a:pt x="3686847" y="961437"/>
                </a:lnTo>
                <a:lnTo>
                  <a:pt x="3686847" y="841606"/>
                </a:lnTo>
                <a:lnTo>
                  <a:pt x="3686847" y="721390"/>
                </a:lnTo>
                <a:lnTo>
                  <a:pt x="3686847" y="601159"/>
                </a:lnTo>
                <a:lnTo>
                  <a:pt x="3686847" y="480927"/>
                </a:lnTo>
                <a:lnTo>
                  <a:pt x="3686847" y="384613"/>
                </a:lnTo>
                <a:lnTo>
                  <a:pt x="3686847" y="288460"/>
                </a:lnTo>
                <a:lnTo>
                  <a:pt x="3686847" y="204185"/>
                </a:lnTo>
                <a:lnTo>
                  <a:pt x="3686847" y="132271"/>
                </a:lnTo>
                <a:lnTo>
                  <a:pt x="3686847" y="71914"/>
                </a:lnTo>
                <a:lnTo>
                  <a:pt x="3686847" y="35957"/>
                </a:lnTo>
                <a:lnTo>
                  <a:pt x="3686847" y="12039"/>
                </a:lnTo>
                <a:lnTo>
                  <a:pt x="3686847" y="0"/>
                </a:lnTo>
                <a:lnTo>
                  <a:pt x="3698713" y="12039"/>
                </a:lnTo>
                <a:lnTo>
                  <a:pt x="3698713" y="35957"/>
                </a:lnTo>
                <a:lnTo>
                  <a:pt x="3698713" y="84274"/>
                </a:lnTo>
                <a:lnTo>
                  <a:pt x="3698713" y="144310"/>
                </a:lnTo>
                <a:lnTo>
                  <a:pt x="3698713" y="216545"/>
                </a:lnTo>
                <a:lnTo>
                  <a:pt x="3698713" y="300338"/>
                </a:lnTo>
                <a:lnTo>
                  <a:pt x="3698713" y="408691"/>
                </a:lnTo>
                <a:lnTo>
                  <a:pt x="3698713" y="516884"/>
                </a:lnTo>
                <a:lnTo>
                  <a:pt x="3698713" y="625125"/>
                </a:lnTo>
                <a:lnTo>
                  <a:pt x="3698713" y="745356"/>
                </a:lnTo>
                <a:lnTo>
                  <a:pt x="3698713" y="865572"/>
                </a:lnTo>
                <a:lnTo>
                  <a:pt x="3698713" y="985804"/>
                </a:lnTo>
                <a:lnTo>
                  <a:pt x="3698713" y="1106020"/>
                </a:lnTo>
                <a:lnTo>
                  <a:pt x="3698713" y="1226252"/>
                </a:lnTo>
                <a:lnTo>
                  <a:pt x="3698713" y="1334091"/>
                </a:lnTo>
                <a:lnTo>
                  <a:pt x="3698713" y="1430341"/>
                </a:lnTo>
                <a:lnTo>
                  <a:pt x="3698713" y="1514615"/>
                </a:lnTo>
                <a:lnTo>
                  <a:pt x="3698713" y="1586514"/>
                </a:lnTo>
                <a:lnTo>
                  <a:pt x="3698713" y="1646822"/>
                </a:lnTo>
                <a:lnTo>
                  <a:pt x="3698713" y="1682779"/>
                </a:lnTo>
                <a:lnTo>
                  <a:pt x="3698713" y="1706745"/>
                </a:lnTo>
                <a:lnTo>
                  <a:pt x="3698713" y="1718721"/>
                </a:lnTo>
                <a:lnTo>
                  <a:pt x="3698713" y="1706745"/>
                </a:lnTo>
                <a:lnTo>
                  <a:pt x="3710739" y="1682779"/>
                </a:lnTo>
                <a:lnTo>
                  <a:pt x="3710739" y="1634847"/>
                </a:lnTo>
                <a:lnTo>
                  <a:pt x="3710739" y="1586514"/>
                </a:lnTo>
                <a:lnTo>
                  <a:pt x="3710739" y="1502640"/>
                </a:lnTo>
                <a:lnTo>
                  <a:pt x="3710739" y="1418366"/>
                </a:lnTo>
                <a:lnTo>
                  <a:pt x="3710739" y="1322100"/>
                </a:lnTo>
                <a:lnTo>
                  <a:pt x="3710739" y="1213859"/>
                </a:lnTo>
                <a:lnTo>
                  <a:pt x="3710739" y="1106020"/>
                </a:lnTo>
                <a:lnTo>
                  <a:pt x="3710739" y="985804"/>
                </a:lnTo>
                <a:lnTo>
                  <a:pt x="3710739" y="853597"/>
                </a:lnTo>
                <a:lnTo>
                  <a:pt x="3710739" y="733365"/>
                </a:lnTo>
                <a:lnTo>
                  <a:pt x="3710739" y="613198"/>
                </a:lnTo>
                <a:lnTo>
                  <a:pt x="3710739" y="504845"/>
                </a:lnTo>
                <a:lnTo>
                  <a:pt x="3710739" y="396652"/>
                </a:lnTo>
                <a:lnTo>
                  <a:pt x="3710739" y="300338"/>
                </a:lnTo>
                <a:lnTo>
                  <a:pt x="3710739" y="204185"/>
                </a:lnTo>
                <a:lnTo>
                  <a:pt x="3710739" y="132271"/>
                </a:lnTo>
                <a:lnTo>
                  <a:pt x="3710739" y="71914"/>
                </a:lnTo>
                <a:lnTo>
                  <a:pt x="3710739" y="35957"/>
                </a:lnTo>
                <a:lnTo>
                  <a:pt x="3710739" y="12039"/>
                </a:lnTo>
                <a:lnTo>
                  <a:pt x="3710739" y="0"/>
                </a:lnTo>
                <a:lnTo>
                  <a:pt x="3710739" y="12039"/>
                </a:lnTo>
                <a:lnTo>
                  <a:pt x="3710739" y="35957"/>
                </a:lnTo>
                <a:lnTo>
                  <a:pt x="3722765" y="84274"/>
                </a:lnTo>
                <a:lnTo>
                  <a:pt x="3722765" y="132271"/>
                </a:lnTo>
                <a:lnTo>
                  <a:pt x="3722765" y="216545"/>
                </a:lnTo>
                <a:lnTo>
                  <a:pt x="3722765" y="300338"/>
                </a:lnTo>
                <a:lnTo>
                  <a:pt x="3722765" y="396652"/>
                </a:lnTo>
                <a:lnTo>
                  <a:pt x="3722765" y="504845"/>
                </a:lnTo>
                <a:lnTo>
                  <a:pt x="3722765" y="625125"/>
                </a:lnTo>
                <a:lnTo>
                  <a:pt x="3722765" y="745356"/>
                </a:lnTo>
                <a:lnTo>
                  <a:pt x="3722765" y="865572"/>
                </a:lnTo>
                <a:lnTo>
                  <a:pt x="3722765" y="985804"/>
                </a:lnTo>
                <a:lnTo>
                  <a:pt x="3722765" y="1106020"/>
                </a:lnTo>
                <a:lnTo>
                  <a:pt x="3722765" y="1226252"/>
                </a:lnTo>
                <a:lnTo>
                  <a:pt x="3722765" y="1322100"/>
                </a:lnTo>
                <a:lnTo>
                  <a:pt x="3722765" y="1430341"/>
                </a:lnTo>
                <a:lnTo>
                  <a:pt x="3722765" y="1514615"/>
                </a:lnTo>
                <a:lnTo>
                  <a:pt x="3722765" y="1586514"/>
                </a:lnTo>
                <a:lnTo>
                  <a:pt x="3722765" y="1646822"/>
                </a:lnTo>
                <a:lnTo>
                  <a:pt x="3722765" y="1682779"/>
                </a:lnTo>
                <a:lnTo>
                  <a:pt x="3722765" y="1706745"/>
                </a:lnTo>
                <a:lnTo>
                  <a:pt x="3722765" y="1718721"/>
                </a:lnTo>
                <a:lnTo>
                  <a:pt x="3722765" y="1706745"/>
                </a:lnTo>
                <a:lnTo>
                  <a:pt x="3722765" y="1682779"/>
                </a:lnTo>
                <a:lnTo>
                  <a:pt x="3722765" y="1634847"/>
                </a:lnTo>
                <a:lnTo>
                  <a:pt x="3734791" y="1574539"/>
                </a:lnTo>
                <a:lnTo>
                  <a:pt x="3734791" y="1502640"/>
                </a:lnTo>
                <a:lnTo>
                  <a:pt x="3734791" y="1418366"/>
                </a:lnTo>
                <a:lnTo>
                  <a:pt x="3734791" y="1310125"/>
                </a:lnTo>
                <a:lnTo>
                  <a:pt x="3734791" y="1201884"/>
                </a:lnTo>
                <a:lnTo>
                  <a:pt x="3734791" y="1094045"/>
                </a:lnTo>
                <a:lnTo>
                  <a:pt x="3734791" y="973813"/>
                </a:lnTo>
                <a:lnTo>
                  <a:pt x="3734791" y="841606"/>
                </a:lnTo>
                <a:lnTo>
                  <a:pt x="3734791" y="721390"/>
                </a:lnTo>
                <a:lnTo>
                  <a:pt x="3734791" y="601159"/>
                </a:lnTo>
                <a:lnTo>
                  <a:pt x="3734791" y="492966"/>
                </a:lnTo>
                <a:lnTo>
                  <a:pt x="3734791" y="384613"/>
                </a:lnTo>
                <a:lnTo>
                  <a:pt x="3734791" y="288460"/>
                </a:lnTo>
                <a:lnTo>
                  <a:pt x="3734791" y="204185"/>
                </a:lnTo>
                <a:lnTo>
                  <a:pt x="3734791" y="132271"/>
                </a:lnTo>
                <a:lnTo>
                  <a:pt x="3734791" y="71914"/>
                </a:lnTo>
                <a:lnTo>
                  <a:pt x="3734791" y="24078"/>
                </a:lnTo>
                <a:lnTo>
                  <a:pt x="3734791" y="12039"/>
                </a:lnTo>
                <a:lnTo>
                  <a:pt x="3734791" y="0"/>
                </a:lnTo>
                <a:lnTo>
                  <a:pt x="3734791" y="12039"/>
                </a:lnTo>
                <a:lnTo>
                  <a:pt x="3734791" y="35957"/>
                </a:lnTo>
                <a:lnTo>
                  <a:pt x="3734791" y="84274"/>
                </a:lnTo>
                <a:lnTo>
                  <a:pt x="3734791" y="156188"/>
                </a:lnTo>
                <a:lnTo>
                  <a:pt x="3746818" y="228584"/>
                </a:lnTo>
                <a:lnTo>
                  <a:pt x="3746818" y="312377"/>
                </a:lnTo>
                <a:lnTo>
                  <a:pt x="3746818" y="420570"/>
                </a:lnTo>
                <a:lnTo>
                  <a:pt x="3746818" y="528923"/>
                </a:lnTo>
                <a:lnTo>
                  <a:pt x="3746818" y="649091"/>
                </a:lnTo>
                <a:lnTo>
                  <a:pt x="3746818" y="769323"/>
                </a:lnTo>
                <a:lnTo>
                  <a:pt x="3746818" y="889538"/>
                </a:lnTo>
                <a:lnTo>
                  <a:pt x="3746818" y="1009770"/>
                </a:lnTo>
                <a:lnTo>
                  <a:pt x="3746818" y="1129986"/>
                </a:lnTo>
                <a:lnTo>
                  <a:pt x="3746818" y="1250218"/>
                </a:lnTo>
                <a:lnTo>
                  <a:pt x="3746818" y="1358458"/>
                </a:lnTo>
                <a:lnTo>
                  <a:pt x="3746818" y="1454307"/>
                </a:lnTo>
                <a:lnTo>
                  <a:pt x="3746818" y="1538581"/>
                </a:lnTo>
                <a:lnTo>
                  <a:pt x="3746818" y="1598890"/>
                </a:lnTo>
                <a:lnTo>
                  <a:pt x="3746818" y="1658813"/>
                </a:lnTo>
                <a:lnTo>
                  <a:pt x="3746818" y="1694754"/>
                </a:lnTo>
                <a:lnTo>
                  <a:pt x="3746818" y="1718721"/>
                </a:lnTo>
                <a:lnTo>
                  <a:pt x="3746818" y="1706745"/>
                </a:lnTo>
                <a:lnTo>
                  <a:pt x="3746818" y="1670788"/>
                </a:lnTo>
                <a:lnTo>
                  <a:pt x="3746818" y="1622856"/>
                </a:lnTo>
                <a:lnTo>
                  <a:pt x="3746818" y="1550573"/>
                </a:lnTo>
                <a:lnTo>
                  <a:pt x="3746818" y="1478674"/>
                </a:lnTo>
                <a:lnTo>
                  <a:pt x="3746818" y="1382409"/>
                </a:lnTo>
                <a:lnTo>
                  <a:pt x="3758683" y="1274168"/>
                </a:lnTo>
                <a:lnTo>
                  <a:pt x="3758683" y="1165927"/>
                </a:lnTo>
                <a:lnTo>
                  <a:pt x="3758683" y="1045711"/>
                </a:lnTo>
                <a:lnTo>
                  <a:pt x="3758683" y="925496"/>
                </a:lnTo>
                <a:lnTo>
                  <a:pt x="3758683" y="805264"/>
                </a:lnTo>
                <a:lnTo>
                  <a:pt x="3758683" y="673057"/>
                </a:lnTo>
                <a:lnTo>
                  <a:pt x="3758683" y="552841"/>
                </a:lnTo>
                <a:lnTo>
                  <a:pt x="3758683" y="444649"/>
                </a:lnTo>
                <a:lnTo>
                  <a:pt x="3758683" y="336777"/>
                </a:lnTo>
                <a:lnTo>
                  <a:pt x="3758683" y="252502"/>
                </a:lnTo>
                <a:lnTo>
                  <a:pt x="3758683" y="168228"/>
                </a:lnTo>
                <a:lnTo>
                  <a:pt x="3758683" y="96313"/>
                </a:lnTo>
                <a:lnTo>
                  <a:pt x="3758683" y="47996"/>
                </a:lnTo>
                <a:lnTo>
                  <a:pt x="3758683" y="12039"/>
                </a:lnTo>
                <a:lnTo>
                  <a:pt x="3758683" y="0"/>
                </a:lnTo>
                <a:lnTo>
                  <a:pt x="3758683" y="24078"/>
                </a:lnTo>
                <a:lnTo>
                  <a:pt x="3758683" y="60035"/>
                </a:lnTo>
                <a:lnTo>
                  <a:pt x="3758683" y="120231"/>
                </a:lnTo>
                <a:lnTo>
                  <a:pt x="3758683" y="180106"/>
                </a:lnTo>
                <a:lnTo>
                  <a:pt x="3758683" y="264542"/>
                </a:lnTo>
                <a:lnTo>
                  <a:pt x="3758683" y="360695"/>
                </a:lnTo>
                <a:lnTo>
                  <a:pt x="3758683" y="468888"/>
                </a:lnTo>
                <a:lnTo>
                  <a:pt x="3770710" y="589119"/>
                </a:lnTo>
                <a:lnTo>
                  <a:pt x="3770710" y="709014"/>
                </a:lnTo>
                <a:lnTo>
                  <a:pt x="3770710" y="829230"/>
                </a:lnTo>
                <a:lnTo>
                  <a:pt x="3770710" y="949446"/>
                </a:lnTo>
                <a:lnTo>
                  <a:pt x="3770710" y="1069677"/>
                </a:lnTo>
                <a:lnTo>
                  <a:pt x="3770710" y="1189893"/>
                </a:lnTo>
                <a:lnTo>
                  <a:pt x="3770710" y="1310125"/>
                </a:lnTo>
                <a:lnTo>
                  <a:pt x="3770710" y="1406375"/>
                </a:lnTo>
                <a:lnTo>
                  <a:pt x="3770710" y="1490649"/>
                </a:lnTo>
                <a:lnTo>
                  <a:pt x="3770710" y="1574539"/>
                </a:lnTo>
                <a:lnTo>
                  <a:pt x="3770710" y="1634847"/>
                </a:lnTo>
                <a:lnTo>
                  <a:pt x="3770710" y="1682779"/>
                </a:lnTo>
                <a:lnTo>
                  <a:pt x="3770710" y="1706745"/>
                </a:lnTo>
                <a:lnTo>
                  <a:pt x="3770710" y="1718721"/>
                </a:lnTo>
                <a:lnTo>
                  <a:pt x="3770710" y="1706745"/>
                </a:lnTo>
                <a:lnTo>
                  <a:pt x="3770710" y="1682779"/>
                </a:lnTo>
                <a:lnTo>
                  <a:pt x="3770710" y="1646822"/>
                </a:lnTo>
                <a:lnTo>
                  <a:pt x="3770710" y="1586514"/>
                </a:lnTo>
                <a:lnTo>
                  <a:pt x="3770710" y="1514615"/>
                </a:lnTo>
                <a:lnTo>
                  <a:pt x="3770710" y="1418366"/>
                </a:lnTo>
                <a:lnTo>
                  <a:pt x="3770710" y="1322100"/>
                </a:lnTo>
                <a:lnTo>
                  <a:pt x="3770710" y="1213859"/>
                </a:lnTo>
                <a:lnTo>
                  <a:pt x="3770710" y="1094045"/>
                </a:lnTo>
                <a:lnTo>
                  <a:pt x="3782736" y="973813"/>
                </a:lnTo>
                <a:lnTo>
                  <a:pt x="3782736" y="841606"/>
                </a:lnTo>
                <a:lnTo>
                  <a:pt x="3782736" y="721390"/>
                </a:lnTo>
                <a:lnTo>
                  <a:pt x="3782736" y="601159"/>
                </a:lnTo>
                <a:lnTo>
                  <a:pt x="3782736" y="480927"/>
                </a:lnTo>
                <a:lnTo>
                  <a:pt x="3782736" y="372734"/>
                </a:lnTo>
                <a:lnTo>
                  <a:pt x="3782736" y="276420"/>
                </a:lnTo>
                <a:lnTo>
                  <a:pt x="3782736" y="192146"/>
                </a:lnTo>
                <a:lnTo>
                  <a:pt x="3782736" y="120231"/>
                </a:lnTo>
                <a:lnTo>
                  <a:pt x="3782736" y="60035"/>
                </a:lnTo>
                <a:lnTo>
                  <a:pt x="3782736" y="24078"/>
                </a:lnTo>
                <a:lnTo>
                  <a:pt x="3782736" y="0"/>
                </a:lnTo>
                <a:lnTo>
                  <a:pt x="3782736" y="12039"/>
                </a:lnTo>
                <a:lnTo>
                  <a:pt x="3782736" y="47996"/>
                </a:lnTo>
                <a:lnTo>
                  <a:pt x="3782736" y="96313"/>
                </a:lnTo>
                <a:lnTo>
                  <a:pt x="3782736" y="168228"/>
                </a:lnTo>
                <a:lnTo>
                  <a:pt x="3782736" y="240463"/>
                </a:lnTo>
                <a:lnTo>
                  <a:pt x="3782736" y="336777"/>
                </a:lnTo>
                <a:lnTo>
                  <a:pt x="3782736" y="444649"/>
                </a:lnTo>
                <a:lnTo>
                  <a:pt x="3782736" y="552841"/>
                </a:lnTo>
                <a:lnTo>
                  <a:pt x="3782736" y="673057"/>
                </a:lnTo>
                <a:lnTo>
                  <a:pt x="3782736" y="793289"/>
                </a:lnTo>
                <a:lnTo>
                  <a:pt x="3794762" y="925496"/>
                </a:lnTo>
                <a:lnTo>
                  <a:pt x="3794762" y="1045711"/>
                </a:lnTo>
                <a:lnTo>
                  <a:pt x="3794762" y="1165927"/>
                </a:lnTo>
                <a:lnTo>
                  <a:pt x="3794762" y="1286159"/>
                </a:lnTo>
                <a:lnTo>
                  <a:pt x="3794762" y="1382409"/>
                </a:lnTo>
                <a:lnTo>
                  <a:pt x="3794762" y="1478674"/>
                </a:lnTo>
                <a:lnTo>
                  <a:pt x="3794762" y="1562548"/>
                </a:lnTo>
                <a:lnTo>
                  <a:pt x="3794762" y="1622856"/>
                </a:lnTo>
                <a:lnTo>
                  <a:pt x="3794762" y="1670788"/>
                </a:lnTo>
                <a:lnTo>
                  <a:pt x="3794762" y="1706745"/>
                </a:lnTo>
                <a:lnTo>
                  <a:pt x="3794762" y="1718721"/>
                </a:lnTo>
                <a:lnTo>
                  <a:pt x="3794762" y="1694754"/>
                </a:lnTo>
                <a:lnTo>
                  <a:pt x="3794762" y="1646822"/>
                </a:lnTo>
                <a:lnTo>
                  <a:pt x="3794762" y="1598890"/>
                </a:lnTo>
                <a:lnTo>
                  <a:pt x="3794762" y="1526606"/>
                </a:lnTo>
                <a:lnTo>
                  <a:pt x="3794762" y="1430341"/>
                </a:lnTo>
                <a:lnTo>
                  <a:pt x="3794762" y="1334091"/>
                </a:lnTo>
                <a:lnTo>
                  <a:pt x="3794762" y="1226252"/>
                </a:lnTo>
                <a:lnTo>
                  <a:pt x="3794762" y="1106020"/>
                </a:lnTo>
                <a:lnTo>
                  <a:pt x="3794762" y="985804"/>
                </a:lnTo>
                <a:lnTo>
                  <a:pt x="3794762" y="865572"/>
                </a:lnTo>
                <a:lnTo>
                  <a:pt x="3794762" y="733365"/>
                </a:lnTo>
                <a:lnTo>
                  <a:pt x="3806628" y="613198"/>
                </a:lnTo>
                <a:lnTo>
                  <a:pt x="3806628" y="492966"/>
                </a:lnTo>
                <a:lnTo>
                  <a:pt x="3806628" y="384613"/>
                </a:lnTo>
                <a:lnTo>
                  <a:pt x="3806628" y="288460"/>
                </a:lnTo>
                <a:lnTo>
                  <a:pt x="3806628" y="204185"/>
                </a:lnTo>
                <a:lnTo>
                  <a:pt x="3806628" y="132271"/>
                </a:lnTo>
                <a:lnTo>
                  <a:pt x="3806628" y="71914"/>
                </a:lnTo>
                <a:lnTo>
                  <a:pt x="3806628" y="24078"/>
                </a:lnTo>
                <a:lnTo>
                  <a:pt x="3806628" y="0"/>
                </a:lnTo>
                <a:lnTo>
                  <a:pt x="3806628" y="12039"/>
                </a:lnTo>
                <a:lnTo>
                  <a:pt x="3806628" y="47996"/>
                </a:lnTo>
                <a:lnTo>
                  <a:pt x="3806628" y="96313"/>
                </a:lnTo>
                <a:lnTo>
                  <a:pt x="3806628" y="156188"/>
                </a:lnTo>
                <a:lnTo>
                  <a:pt x="3806628" y="240463"/>
                </a:lnTo>
                <a:lnTo>
                  <a:pt x="3806628" y="336777"/>
                </a:lnTo>
                <a:lnTo>
                  <a:pt x="3806628" y="444649"/>
                </a:lnTo>
                <a:lnTo>
                  <a:pt x="3806628" y="552841"/>
                </a:lnTo>
                <a:lnTo>
                  <a:pt x="3806628" y="673057"/>
                </a:lnTo>
                <a:lnTo>
                  <a:pt x="3806628" y="805264"/>
                </a:lnTo>
                <a:lnTo>
                  <a:pt x="3806628" y="925496"/>
                </a:lnTo>
                <a:lnTo>
                  <a:pt x="3806628" y="1045711"/>
                </a:lnTo>
                <a:lnTo>
                  <a:pt x="3806628" y="1165927"/>
                </a:lnTo>
                <a:lnTo>
                  <a:pt x="3818654" y="1286159"/>
                </a:lnTo>
                <a:lnTo>
                  <a:pt x="3818654" y="1394400"/>
                </a:lnTo>
                <a:lnTo>
                  <a:pt x="3818654" y="1478674"/>
                </a:lnTo>
                <a:lnTo>
                  <a:pt x="3818654" y="1562548"/>
                </a:lnTo>
                <a:lnTo>
                  <a:pt x="3818654" y="1622856"/>
                </a:lnTo>
                <a:lnTo>
                  <a:pt x="3818654" y="1670788"/>
                </a:lnTo>
                <a:lnTo>
                  <a:pt x="3818654" y="1706745"/>
                </a:lnTo>
                <a:lnTo>
                  <a:pt x="3818654" y="1718721"/>
                </a:lnTo>
                <a:lnTo>
                  <a:pt x="3818654" y="1706745"/>
                </a:lnTo>
                <a:lnTo>
                  <a:pt x="3818654" y="1682779"/>
                </a:lnTo>
                <a:lnTo>
                  <a:pt x="3818654" y="1646822"/>
                </a:lnTo>
                <a:lnTo>
                  <a:pt x="3818654" y="1586514"/>
                </a:lnTo>
                <a:lnTo>
                  <a:pt x="3818654" y="1514615"/>
                </a:lnTo>
                <a:lnTo>
                  <a:pt x="3818654" y="1418366"/>
                </a:lnTo>
                <a:lnTo>
                  <a:pt x="3818654" y="1322100"/>
                </a:lnTo>
                <a:lnTo>
                  <a:pt x="3818654" y="1213859"/>
                </a:lnTo>
                <a:lnTo>
                  <a:pt x="3818654" y="1094045"/>
                </a:lnTo>
                <a:lnTo>
                  <a:pt x="3818654" y="973813"/>
                </a:lnTo>
                <a:lnTo>
                  <a:pt x="3818654" y="841606"/>
                </a:lnTo>
                <a:lnTo>
                  <a:pt x="3818654" y="721390"/>
                </a:lnTo>
                <a:lnTo>
                  <a:pt x="3818654" y="601159"/>
                </a:lnTo>
                <a:lnTo>
                  <a:pt x="3818654" y="480927"/>
                </a:lnTo>
                <a:lnTo>
                  <a:pt x="3818654" y="372734"/>
                </a:lnTo>
                <a:lnTo>
                  <a:pt x="3830680" y="276420"/>
                </a:lnTo>
                <a:lnTo>
                  <a:pt x="3830680" y="180106"/>
                </a:lnTo>
                <a:lnTo>
                  <a:pt x="3830680" y="120231"/>
                </a:lnTo>
                <a:lnTo>
                  <a:pt x="3830680" y="60035"/>
                </a:lnTo>
                <a:lnTo>
                  <a:pt x="3830680" y="24078"/>
                </a:lnTo>
                <a:lnTo>
                  <a:pt x="3830680" y="0"/>
                </a:lnTo>
                <a:lnTo>
                  <a:pt x="3830680" y="24078"/>
                </a:lnTo>
                <a:lnTo>
                  <a:pt x="3830680" y="60035"/>
                </a:lnTo>
                <a:lnTo>
                  <a:pt x="3830680" y="108353"/>
                </a:lnTo>
                <a:lnTo>
                  <a:pt x="3830680" y="180106"/>
                </a:lnTo>
                <a:lnTo>
                  <a:pt x="3830680" y="264542"/>
                </a:lnTo>
                <a:lnTo>
                  <a:pt x="3830680" y="360695"/>
                </a:lnTo>
                <a:lnTo>
                  <a:pt x="3830680" y="468888"/>
                </a:lnTo>
                <a:lnTo>
                  <a:pt x="3830680" y="589119"/>
                </a:lnTo>
                <a:lnTo>
                  <a:pt x="3830680" y="709014"/>
                </a:lnTo>
                <a:lnTo>
                  <a:pt x="3830680" y="829230"/>
                </a:lnTo>
                <a:lnTo>
                  <a:pt x="3830680" y="961437"/>
                </a:lnTo>
                <a:lnTo>
                  <a:pt x="3830680" y="1081652"/>
                </a:lnTo>
                <a:lnTo>
                  <a:pt x="3830680" y="1201884"/>
                </a:lnTo>
                <a:lnTo>
                  <a:pt x="3830680" y="1310125"/>
                </a:lnTo>
                <a:lnTo>
                  <a:pt x="3830680" y="1418366"/>
                </a:lnTo>
                <a:lnTo>
                  <a:pt x="3830680" y="1502640"/>
                </a:lnTo>
                <a:lnTo>
                  <a:pt x="3843027" y="1586514"/>
                </a:lnTo>
                <a:lnTo>
                  <a:pt x="3843027" y="1646822"/>
                </a:lnTo>
                <a:lnTo>
                  <a:pt x="3843027" y="1682779"/>
                </a:lnTo>
                <a:lnTo>
                  <a:pt x="3843027" y="1706745"/>
                </a:lnTo>
                <a:lnTo>
                  <a:pt x="3843027" y="1718721"/>
                </a:lnTo>
                <a:lnTo>
                  <a:pt x="3843027" y="1706745"/>
                </a:lnTo>
                <a:lnTo>
                  <a:pt x="3843027" y="1670788"/>
                </a:lnTo>
                <a:lnTo>
                  <a:pt x="3843027" y="1622856"/>
                </a:lnTo>
                <a:lnTo>
                  <a:pt x="3843027" y="1562548"/>
                </a:lnTo>
                <a:lnTo>
                  <a:pt x="3843027" y="1478674"/>
                </a:lnTo>
                <a:lnTo>
                  <a:pt x="3843027" y="1394400"/>
                </a:lnTo>
                <a:lnTo>
                  <a:pt x="3843027" y="1286159"/>
                </a:lnTo>
                <a:lnTo>
                  <a:pt x="3843027" y="1165927"/>
                </a:lnTo>
                <a:lnTo>
                  <a:pt x="3843027" y="1045711"/>
                </a:lnTo>
                <a:lnTo>
                  <a:pt x="3843027" y="925496"/>
                </a:lnTo>
                <a:lnTo>
                  <a:pt x="3843027" y="793289"/>
                </a:lnTo>
                <a:lnTo>
                  <a:pt x="3843027" y="673057"/>
                </a:lnTo>
                <a:lnTo>
                  <a:pt x="3843027" y="552841"/>
                </a:lnTo>
                <a:lnTo>
                  <a:pt x="3843027" y="432609"/>
                </a:lnTo>
                <a:lnTo>
                  <a:pt x="3843027" y="324417"/>
                </a:lnTo>
                <a:lnTo>
                  <a:pt x="3843027" y="228584"/>
                </a:lnTo>
                <a:lnTo>
                  <a:pt x="3843027" y="156188"/>
                </a:lnTo>
                <a:lnTo>
                  <a:pt x="3843027" y="84274"/>
                </a:lnTo>
                <a:lnTo>
                  <a:pt x="3855053" y="35957"/>
                </a:lnTo>
                <a:lnTo>
                  <a:pt x="3855053" y="12039"/>
                </a:lnTo>
                <a:lnTo>
                  <a:pt x="3855053" y="0"/>
                </a:lnTo>
                <a:lnTo>
                  <a:pt x="3855053" y="12039"/>
                </a:lnTo>
                <a:lnTo>
                  <a:pt x="3855053" y="35957"/>
                </a:lnTo>
                <a:lnTo>
                  <a:pt x="3855053" y="71914"/>
                </a:lnTo>
                <a:lnTo>
                  <a:pt x="3855053" y="144310"/>
                </a:lnTo>
                <a:lnTo>
                  <a:pt x="3855053" y="216545"/>
                </a:lnTo>
                <a:lnTo>
                  <a:pt x="3855053" y="312377"/>
                </a:lnTo>
                <a:lnTo>
                  <a:pt x="3855053" y="408691"/>
                </a:lnTo>
                <a:lnTo>
                  <a:pt x="3855053" y="528923"/>
                </a:lnTo>
                <a:lnTo>
                  <a:pt x="3855053" y="649091"/>
                </a:lnTo>
                <a:lnTo>
                  <a:pt x="3855053" y="769323"/>
                </a:lnTo>
                <a:lnTo>
                  <a:pt x="3855053" y="901529"/>
                </a:lnTo>
                <a:lnTo>
                  <a:pt x="3855053" y="1021745"/>
                </a:lnTo>
                <a:lnTo>
                  <a:pt x="3855053" y="1141977"/>
                </a:lnTo>
                <a:lnTo>
                  <a:pt x="3855053" y="1262193"/>
                </a:lnTo>
                <a:lnTo>
                  <a:pt x="3855053" y="1370434"/>
                </a:lnTo>
                <a:lnTo>
                  <a:pt x="3855053" y="1466298"/>
                </a:lnTo>
                <a:lnTo>
                  <a:pt x="3855053" y="1550573"/>
                </a:lnTo>
                <a:lnTo>
                  <a:pt x="3855053" y="1622856"/>
                </a:lnTo>
                <a:lnTo>
                  <a:pt x="3855053" y="1670788"/>
                </a:lnTo>
                <a:lnTo>
                  <a:pt x="3855053" y="1706745"/>
                </a:lnTo>
                <a:lnTo>
                  <a:pt x="3867079" y="1718721"/>
                </a:lnTo>
                <a:lnTo>
                  <a:pt x="3867079" y="1694754"/>
                </a:lnTo>
                <a:lnTo>
                  <a:pt x="3867079" y="1646822"/>
                </a:lnTo>
                <a:lnTo>
                  <a:pt x="3867079" y="1586514"/>
                </a:lnTo>
                <a:lnTo>
                  <a:pt x="3867079" y="1514615"/>
                </a:lnTo>
                <a:lnTo>
                  <a:pt x="3867079" y="1430341"/>
                </a:lnTo>
                <a:lnTo>
                  <a:pt x="3867079" y="1322100"/>
                </a:lnTo>
                <a:lnTo>
                  <a:pt x="3867079" y="1213859"/>
                </a:lnTo>
                <a:lnTo>
                  <a:pt x="3867079" y="1094045"/>
                </a:lnTo>
                <a:lnTo>
                  <a:pt x="3867079" y="973813"/>
                </a:lnTo>
                <a:lnTo>
                  <a:pt x="3867079" y="841606"/>
                </a:lnTo>
                <a:lnTo>
                  <a:pt x="3867079" y="709014"/>
                </a:lnTo>
                <a:lnTo>
                  <a:pt x="3867079" y="589119"/>
                </a:lnTo>
                <a:lnTo>
                  <a:pt x="3867079" y="468888"/>
                </a:lnTo>
                <a:lnTo>
                  <a:pt x="3867079" y="360695"/>
                </a:lnTo>
                <a:lnTo>
                  <a:pt x="3867079" y="264542"/>
                </a:lnTo>
                <a:lnTo>
                  <a:pt x="3867079" y="180106"/>
                </a:lnTo>
                <a:lnTo>
                  <a:pt x="3867079" y="108353"/>
                </a:lnTo>
                <a:lnTo>
                  <a:pt x="3867079" y="60035"/>
                </a:lnTo>
                <a:lnTo>
                  <a:pt x="3867079" y="24078"/>
                </a:lnTo>
                <a:lnTo>
                  <a:pt x="3867079" y="0"/>
                </a:lnTo>
                <a:lnTo>
                  <a:pt x="3867079" y="24078"/>
                </a:lnTo>
                <a:lnTo>
                  <a:pt x="3878945" y="60035"/>
                </a:lnTo>
                <a:lnTo>
                  <a:pt x="3878945" y="120231"/>
                </a:lnTo>
                <a:lnTo>
                  <a:pt x="3878945" y="192146"/>
                </a:lnTo>
                <a:lnTo>
                  <a:pt x="3878945" y="276420"/>
                </a:lnTo>
                <a:lnTo>
                  <a:pt x="3878945" y="384613"/>
                </a:lnTo>
                <a:lnTo>
                  <a:pt x="3878945" y="492966"/>
                </a:lnTo>
                <a:lnTo>
                  <a:pt x="3878945" y="613198"/>
                </a:lnTo>
                <a:lnTo>
                  <a:pt x="3878945" y="733365"/>
                </a:lnTo>
                <a:lnTo>
                  <a:pt x="3878945" y="865572"/>
                </a:lnTo>
                <a:lnTo>
                  <a:pt x="3878945" y="997779"/>
                </a:lnTo>
                <a:lnTo>
                  <a:pt x="3878945" y="1118011"/>
                </a:lnTo>
                <a:lnTo>
                  <a:pt x="3878945" y="1238227"/>
                </a:lnTo>
                <a:lnTo>
                  <a:pt x="3878945" y="1346467"/>
                </a:lnTo>
                <a:lnTo>
                  <a:pt x="3878945" y="1442332"/>
                </a:lnTo>
                <a:lnTo>
                  <a:pt x="3878945" y="1538581"/>
                </a:lnTo>
                <a:lnTo>
                  <a:pt x="3878945" y="1610881"/>
                </a:lnTo>
                <a:lnTo>
                  <a:pt x="3878945" y="1658813"/>
                </a:lnTo>
                <a:lnTo>
                  <a:pt x="3878945" y="1694754"/>
                </a:lnTo>
                <a:lnTo>
                  <a:pt x="3878945" y="1718721"/>
                </a:lnTo>
                <a:lnTo>
                  <a:pt x="3878945" y="1694754"/>
                </a:lnTo>
                <a:lnTo>
                  <a:pt x="3878945" y="1658813"/>
                </a:lnTo>
                <a:lnTo>
                  <a:pt x="3878945" y="1598890"/>
                </a:lnTo>
                <a:lnTo>
                  <a:pt x="3890971" y="1526606"/>
                </a:lnTo>
                <a:lnTo>
                  <a:pt x="3890971" y="1442332"/>
                </a:lnTo>
                <a:lnTo>
                  <a:pt x="3890971" y="1346467"/>
                </a:lnTo>
                <a:lnTo>
                  <a:pt x="3890971" y="1226252"/>
                </a:lnTo>
                <a:lnTo>
                  <a:pt x="3890971" y="1106020"/>
                </a:lnTo>
                <a:lnTo>
                  <a:pt x="3890971" y="985804"/>
                </a:lnTo>
                <a:lnTo>
                  <a:pt x="3890971" y="853597"/>
                </a:lnTo>
                <a:lnTo>
                  <a:pt x="3890971" y="733365"/>
                </a:lnTo>
                <a:lnTo>
                  <a:pt x="3890971" y="601159"/>
                </a:lnTo>
                <a:lnTo>
                  <a:pt x="3890971" y="480927"/>
                </a:lnTo>
                <a:lnTo>
                  <a:pt x="3890971" y="372734"/>
                </a:lnTo>
                <a:lnTo>
                  <a:pt x="3890971" y="276420"/>
                </a:lnTo>
                <a:lnTo>
                  <a:pt x="3890971" y="192146"/>
                </a:lnTo>
                <a:lnTo>
                  <a:pt x="3890971" y="120231"/>
                </a:lnTo>
                <a:lnTo>
                  <a:pt x="3890971" y="60035"/>
                </a:lnTo>
                <a:lnTo>
                  <a:pt x="3890971" y="24078"/>
                </a:lnTo>
                <a:lnTo>
                  <a:pt x="3890971" y="0"/>
                </a:lnTo>
                <a:lnTo>
                  <a:pt x="3890971" y="24078"/>
                </a:lnTo>
                <a:lnTo>
                  <a:pt x="3890971" y="60035"/>
                </a:lnTo>
                <a:lnTo>
                  <a:pt x="3890971" y="120231"/>
                </a:lnTo>
                <a:lnTo>
                  <a:pt x="3890971" y="192146"/>
                </a:lnTo>
                <a:lnTo>
                  <a:pt x="3890971" y="276420"/>
                </a:lnTo>
                <a:lnTo>
                  <a:pt x="3902997" y="372734"/>
                </a:lnTo>
                <a:lnTo>
                  <a:pt x="3902997" y="492966"/>
                </a:lnTo>
                <a:lnTo>
                  <a:pt x="3902997" y="613198"/>
                </a:lnTo>
                <a:lnTo>
                  <a:pt x="3902997" y="733365"/>
                </a:lnTo>
                <a:lnTo>
                  <a:pt x="3902997" y="865572"/>
                </a:lnTo>
                <a:lnTo>
                  <a:pt x="3902997" y="997779"/>
                </a:lnTo>
                <a:lnTo>
                  <a:pt x="3902997" y="1118011"/>
                </a:lnTo>
                <a:lnTo>
                  <a:pt x="3902997" y="1238227"/>
                </a:lnTo>
                <a:lnTo>
                  <a:pt x="3902997" y="1346467"/>
                </a:lnTo>
                <a:lnTo>
                  <a:pt x="3902997" y="1454307"/>
                </a:lnTo>
                <a:lnTo>
                  <a:pt x="3902997" y="1538581"/>
                </a:lnTo>
                <a:lnTo>
                  <a:pt x="3902997" y="1610881"/>
                </a:lnTo>
                <a:lnTo>
                  <a:pt x="3902997" y="1658813"/>
                </a:lnTo>
                <a:lnTo>
                  <a:pt x="3902997" y="1694754"/>
                </a:lnTo>
                <a:lnTo>
                  <a:pt x="3902997" y="1718721"/>
                </a:lnTo>
                <a:lnTo>
                  <a:pt x="3902997" y="1694754"/>
                </a:lnTo>
                <a:lnTo>
                  <a:pt x="3902997" y="1658813"/>
                </a:lnTo>
                <a:lnTo>
                  <a:pt x="3902997" y="1598890"/>
                </a:lnTo>
                <a:lnTo>
                  <a:pt x="3902997" y="1526606"/>
                </a:lnTo>
                <a:lnTo>
                  <a:pt x="3902997" y="1430341"/>
                </a:lnTo>
                <a:lnTo>
                  <a:pt x="3902997" y="1334091"/>
                </a:lnTo>
                <a:lnTo>
                  <a:pt x="3902997" y="1226252"/>
                </a:lnTo>
                <a:lnTo>
                  <a:pt x="3915023" y="1094045"/>
                </a:lnTo>
                <a:lnTo>
                  <a:pt x="3915023" y="973813"/>
                </a:lnTo>
                <a:lnTo>
                  <a:pt x="3915023" y="841606"/>
                </a:lnTo>
                <a:lnTo>
                  <a:pt x="3915023" y="721390"/>
                </a:lnTo>
                <a:lnTo>
                  <a:pt x="3915023" y="589119"/>
                </a:lnTo>
                <a:lnTo>
                  <a:pt x="3915023" y="468888"/>
                </a:lnTo>
                <a:lnTo>
                  <a:pt x="3915023" y="360695"/>
                </a:lnTo>
                <a:lnTo>
                  <a:pt x="3915023" y="264542"/>
                </a:lnTo>
                <a:lnTo>
                  <a:pt x="3915023" y="180106"/>
                </a:lnTo>
                <a:lnTo>
                  <a:pt x="3915023" y="108353"/>
                </a:lnTo>
                <a:lnTo>
                  <a:pt x="3915023" y="47996"/>
                </a:lnTo>
                <a:lnTo>
                  <a:pt x="3915023" y="12039"/>
                </a:lnTo>
                <a:lnTo>
                  <a:pt x="3915023" y="0"/>
                </a:lnTo>
                <a:lnTo>
                  <a:pt x="3915023" y="24078"/>
                </a:lnTo>
                <a:lnTo>
                  <a:pt x="3915023" y="71914"/>
                </a:lnTo>
                <a:lnTo>
                  <a:pt x="3915023" y="132271"/>
                </a:lnTo>
                <a:lnTo>
                  <a:pt x="3915023" y="204185"/>
                </a:lnTo>
                <a:lnTo>
                  <a:pt x="3915023" y="300338"/>
                </a:lnTo>
                <a:lnTo>
                  <a:pt x="3915023" y="396652"/>
                </a:lnTo>
                <a:lnTo>
                  <a:pt x="3915023" y="516884"/>
                </a:lnTo>
                <a:lnTo>
                  <a:pt x="3915023" y="637116"/>
                </a:lnTo>
                <a:lnTo>
                  <a:pt x="3915023" y="757332"/>
                </a:lnTo>
                <a:lnTo>
                  <a:pt x="3926889" y="889538"/>
                </a:lnTo>
                <a:lnTo>
                  <a:pt x="3926889" y="1021745"/>
                </a:lnTo>
                <a:lnTo>
                  <a:pt x="3926889" y="1141977"/>
                </a:lnTo>
                <a:lnTo>
                  <a:pt x="3926889" y="1262193"/>
                </a:lnTo>
                <a:lnTo>
                  <a:pt x="3926889" y="1370434"/>
                </a:lnTo>
                <a:lnTo>
                  <a:pt x="3926889" y="1466298"/>
                </a:lnTo>
                <a:lnTo>
                  <a:pt x="3926889" y="1550573"/>
                </a:lnTo>
                <a:lnTo>
                  <a:pt x="3926889" y="1622856"/>
                </a:lnTo>
                <a:lnTo>
                  <a:pt x="3926889" y="1670788"/>
                </a:lnTo>
                <a:lnTo>
                  <a:pt x="3926889" y="1706745"/>
                </a:lnTo>
                <a:lnTo>
                  <a:pt x="3926889" y="1718721"/>
                </a:lnTo>
                <a:lnTo>
                  <a:pt x="3926889" y="1706745"/>
                </a:lnTo>
                <a:lnTo>
                  <a:pt x="3926889" y="1682779"/>
                </a:lnTo>
                <a:lnTo>
                  <a:pt x="3926889" y="1634847"/>
                </a:lnTo>
                <a:lnTo>
                  <a:pt x="3926889" y="1574539"/>
                </a:lnTo>
                <a:lnTo>
                  <a:pt x="3926889" y="1502640"/>
                </a:lnTo>
                <a:lnTo>
                  <a:pt x="3926889" y="1406375"/>
                </a:lnTo>
                <a:lnTo>
                  <a:pt x="3926889" y="1298134"/>
                </a:lnTo>
                <a:lnTo>
                  <a:pt x="3926889" y="1177918"/>
                </a:lnTo>
                <a:lnTo>
                  <a:pt x="3926889" y="1057686"/>
                </a:lnTo>
                <a:lnTo>
                  <a:pt x="3926889" y="925496"/>
                </a:lnTo>
                <a:lnTo>
                  <a:pt x="3926889" y="805264"/>
                </a:lnTo>
                <a:lnTo>
                  <a:pt x="3926889" y="673057"/>
                </a:lnTo>
                <a:lnTo>
                  <a:pt x="3938915" y="552841"/>
                </a:lnTo>
                <a:lnTo>
                  <a:pt x="3938915" y="432609"/>
                </a:lnTo>
                <a:lnTo>
                  <a:pt x="3938915" y="324417"/>
                </a:lnTo>
                <a:lnTo>
                  <a:pt x="3938915" y="228584"/>
                </a:lnTo>
                <a:lnTo>
                  <a:pt x="3938915" y="144310"/>
                </a:lnTo>
                <a:lnTo>
                  <a:pt x="3938915" y="84274"/>
                </a:lnTo>
                <a:lnTo>
                  <a:pt x="3938915" y="35957"/>
                </a:lnTo>
                <a:lnTo>
                  <a:pt x="3938915" y="12039"/>
                </a:lnTo>
                <a:lnTo>
                  <a:pt x="3938915" y="0"/>
                </a:lnTo>
                <a:lnTo>
                  <a:pt x="3938915" y="12039"/>
                </a:lnTo>
                <a:lnTo>
                  <a:pt x="3938915" y="35957"/>
                </a:lnTo>
                <a:lnTo>
                  <a:pt x="3938915" y="96313"/>
                </a:lnTo>
                <a:lnTo>
                  <a:pt x="3938915" y="156188"/>
                </a:lnTo>
                <a:lnTo>
                  <a:pt x="3938915" y="240463"/>
                </a:lnTo>
                <a:lnTo>
                  <a:pt x="3938915" y="336777"/>
                </a:lnTo>
                <a:lnTo>
                  <a:pt x="3938915" y="444649"/>
                </a:lnTo>
                <a:lnTo>
                  <a:pt x="3938915" y="564880"/>
                </a:lnTo>
                <a:lnTo>
                  <a:pt x="3938915" y="697023"/>
                </a:lnTo>
                <a:lnTo>
                  <a:pt x="3938915" y="817255"/>
                </a:lnTo>
                <a:lnTo>
                  <a:pt x="3938915" y="949446"/>
                </a:lnTo>
                <a:lnTo>
                  <a:pt x="3938915" y="1081652"/>
                </a:lnTo>
                <a:lnTo>
                  <a:pt x="3938915" y="1201884"/>
                </a:lnTo>
                <a:lnTo>
                  <a:pt x="3938915" y="1322100"/>
                </a:lnTo>
                <a:lnTo>
                  <a:pt x="3950941" y="1418366"/>
                </a:lnTo>
                <a:lnTo>
                  <a:pt x="3950941" y="1514615"/>
                </a:lnTo>
                <a:lnTo>
                  <a:pt x="3950941" y="1586514"/>
                </a:lnTo>
                <a:lnTo>
                  <a:pt x="3950941" y="1646822"/>
                </a:lnTo>
                <a:lnTo>
                  <a:pt x="3950941" y="1694754"/>
                </a:lnTo>
                <a:lnTo>
                  <a:pt x="3950941" y="1718721"/>
                </a:lnTo>
                <a:lnTo>
                  <a:pt x="3950941" y="1694754"/>
                </a:lnTo>
                <a:lnTo>
                  <a:pt x="3950941" y="1658813"/>
                </a:lnTo>
                <a:lnTo>
                  <a:pt x="3950941" y="1610881"/>
                </a:lnTo>
                <a:lnTo>
                  <a:pt x="3950941" y="1538581"/>
                </a:lnTo>
                <a:lnTo>
                  <a:pt x="3950941" y="1454307"/>
                </a:lnTo>
                <a:lnTo>
                  <a:pt x="3950941" y="1346467"/>
                </a:lnTo>
                <a:lnTo>
                  <a:pt x="3950941" y="1238227"/>
                </a:lnTo>
                <a:lnTo>
                  <a:pt x="3950941" y="1118011"/>
                </a:lnTo>
                <a:lnTo>
                  <a:pt x="3950941" y="985804"/>
                </a:lnTo>
                <a:lnTo>
                  <a:pt x="3950941" y="853597"/>
                </a:lnTo>
                <a:lnTo>
                  <a:pt x="3950941" y="721390"/>
                </a:lnTo>
                <a:lnTo>
                  <a:pt x="3950941" y="601159"/>
                </a:lnTo>
                <a:lnTo>
                  <a:pt x="3950941" y="480927"/>
                </a:lnTo>
                <a:lnTo>
                  <a:pt x="3950941" y="360695"/>
                </a:lnTo>
                <a:lnTo>
                  <a:pt x="3950941" y="264542"/>
                </a:lnTo>
                <a:lnTo>
                  <a:pt x="3950941" y="180106"/>
                </a:lnTo>
                <a:lnTo>
                  <a:pt x="3962968" y="108353"/>
                </a:lnTo>
                <a:lnTo>
                  <a:pt x="3962968" y="47996"/>
                </a:lnTo>
                <a:lnTo>
                  <a:pt x="3962968" y="12039"/>
                </a:lnTo>
                <a:lnTo>
                  <a:pt x="3962968" y="0"/>
                </a:lnTo>
                <a:lnTo>
                  <a:pt x="3962968" y="24078"/>
                </a:lnTo>
                <a:lnTo>
                  <a:pt x="3962968" y="71914"/>
                </a:lnTo>
                <a:lnTo>
                  <a:pt x="3962968" y="132271"/>
                </a:lnTo>
                <a:lnTo>
                  <a:pt x="3962968" y="216545"/>
                </a:lnTo>
                <a:lnTo>
                  <a:pt x="3962968" y="300338"/>
                </a:lnTo>
                <a:lnTo>
                  <a:pt x="3962968" y="408691"/>
                </a:lnTo>
                <a:lnTo>
                  <a:pt x="3962968" y="528923"/>
                </a:lnTo>
                <a:lnTo>
                  <a:pt x="3962968" y="649091"/>
                </a:lnTo>
                <a:lnTo>
                  <a:pt x="3962968" y="781298"/>
                </a:lnTo>
                <a:lnTo>
                  <a:pt x="3962968" y="913504"/>
                </a:lnTo>
                <a:lnTo>
                  <a:pt x="3962968" y="1045711"/>
                </a:lnTo>
                <a:lnTo>
                  <a:pt x="3962968" y="1165927"/>
                </a:lnTo>
                <a:lnTo>
                  <a:pt x="3962968" y="1286159"/>
                </a:lnTo>
                <a:lnTo>
                  <a:pt x="3962968" y="1394400"/>
                </a:lnTo>
                <a:lnTo>
                  <a:pt x="3962968" y="1490649"/>
                </a:lnTo>
                <a:lnTo>
                  <a:pt x="3962968" y="1574539"/>
                </a:lnTo>
                <a:lnTo>
                  <a:pt x="3962968" y="1634847"/>
                </a:lnTo>
                <a:lnTo>
                  <a:pt x="3962968" y="1682779"/>
                </a:lnTo>
                <a:lnTo>
                  <a:pt x="3974994" y="1706745"/>
                </a:lnTo>
                <a:lnTo>
                  <a:pt x="3974994" y="1718721"/>
                </a:lnTo>
                <a:lnTo>
                  <a:pt x="3974994" y="1706745"/>
                </a:lnTo>
                <a:lnTo>
                  <a:pt x="3974994" y="1670788"/>
                </a:lnTo>
                <a:lnTo>
                  <a:pt x="3974994" y="1622856"/>
                </a:lnTo>
                <a:lnTo>
                  <a:pt x="3974994" y="1550573"/>
                </a:lnTo>
                <a:lnTo>
                  <a:pt x="3974994" y="1466298"/>
                </a:lnTo>
                <a:lnTo>
                  <a:pt x="3974994" y="1370434"/>
                </a:lnTo>
                <a:lnTo>
                  <a:pt x="3974994" y="1262193"/>
                </a:lnTo>
                <a:lnTo>
                  <a:pt x="3974994" y="1141977"/>
                </a:lnTo>
                <a:lnTo>
                  <a:pt x="3974994" y="1009770"/>
                </a:lnTo>
                <a:lnTo>
                  <a:pt x="3974994" y="889538"/>
                </a:lnTo>
                <a:lnTo>
                  <a:pt x="3974994" y="757332"/>
                </a:lnTo>
                <a:lnTo>
                  <a:pt x="3974994" y="625125"/>
                </a:lnTo>
                <a:lnTo>
                  <a:pt x="3974994" y="504845"/>
                </a:lnTo>
                <a:lnTo>
                  <a:pt x="3974994" y="384613"/>
                </a:lnTo>
                <a:lnTo>
                  <a:pt x="3974994" y="288460"/>
                </a:lnTo>
                <a:lnTo>
                  <a:pt x="3974994" y="192146"/>
                </a:lnTo>
                <a:lnTo>
                  <a:pt x="3974994" y="120231"/>
                </a:lnTo>
                <a:lnTo>
                  <a:pt x="3974994" y="60035"/>
                </a:lnTo>
                <a:lnTo>
                  <a:pt x="3974994" y="24078"/>
                </a:lnTo>
                <a:lnTo>
                  <a:pt x="3974994" y="0"/>
                </a:lnTo>
                <a:lnTo>
                  <a:pt x="3986859" y="24078"/>
                </a:lnTo>
                <a:lnTo>
                  <a:pt x="3986859" y="60035"/>
                </a:lnTo>
                <a:lnTo>
                  <a:pt x="3986859" y="120231"/>
                </a:lnTo>
                <a:lnTo>
                  <a:pt x="3986859" y="204185"/>
                </a:lnTo>
                <a:lnTo>
                  <a:pt x="3986859" y="288460"/>
                </a:lnTo>
                <a:lnTo>
                  <a:pt x="3986859" y="396652"/>
                </a:lnTo>
                <a:lnTo>
                  <a:pt x="3986859" y="516884"/>
                </a:lnTo>
                <a:lnTo>
                  <a:pt x="3986859" y="637116"/>
                </a:lnTo>
                <a:lnTo>
                  <a:pt x="3986859" y="769323"/>
                </a:lnTo>
                <a:lnTo>
                  <a:pt x="3986859" y="901529"/>
                </a:lnTo>
                <a:lnTo>
                  <a:pt x="3986859" y="1033736"/>
                </a:lnTo>
                <a:lnTo>
                  <a:pt x="3986859" y="1153952"/>
                </a:lnTo>
                <a:lnTo>
                  <a:pt x="3986859" y="1274168"/>
                </a:lnTo>
                <a:lnTo>
                  <a:pt x="3986859" y="1382409"/>
                </a:lnTo>
                <a:lnTo>
                  <a:pt x="3986859" y="1478674"/>
                </a:lnTo>
                <a:lnTo>
                  <a:pt x="3986859" y="1562548"/>
                </a:lnTo>
                <a:lnTo>
                  <a:pt x="3986859" y="1634847"/>
                </a:lnTo>
                <a:lnTo>
                  <a:pt x="3986859" y="1682779"/>
                </a:lnTo>
                <a:lnTo>
                  <a:pt x="3986859" y="1706745"/>
                </a:lnTo>
                <a:lnTo>
                  <a:pt x="3986859" y="1718721"/>
                </a:lnTo>
                <a:lnTo>
                  <a:pt x="3986859" y="1706745"/>
                </a:lnTo>
                <a:lnTo>
                  <a:pt x="3986859" y="1670788"/>
                </a:lnTo>
                <a:lnTo>
                  <a:pt x="3986859" y="1622856"/>
                </a:lnTo>
                <a:lnTo>
                  <a:pt x="3998886" y="1562548"/>
                </a:lnTo>
                <a:lnTo>
                  <a:pt x="3998886" y="1478674"/>
                </a:lnTo>
                <a:lnTo>
                  <a:pt x="3998886" y="1370434"/>
                </a:lnTo>
                <a:lnTo>
                  <a:pt x="3998886" y="1262193"/>
                </a:lnTo>
                <a:lnTo>
                  <a:pt x="3998886" y="1141977"/>
                </a:lnTo>
                <a:lnTo>
                  <a:pt x="3998886" y="1009770"/>
                </a:lnTo>
                <a:lnTo>
                  <a:pt x="3998886" y="877563"/>
                </a:lnTo>
                <a:lnTo>
                  <a:pt x="3998886" y="745356"/>
                </a:lnTo>
                <a:lnTo>
                  <a:pt x="3998886" y="625125"/>
                </a:lnTo>
                <a:lnTo>
                  <a:pt x="3998886" y="492966"/>
                </a:lnTo>
                <a:lnTo>
                  <a:pt x="3998886" y="384613"/>
                </a:lnTo>
                <a:lnTo>
                  <a:pt x="3998886" y="276420"/>
                </a:lnTo>
                <a:lnTo>
                  <a:pt x="3998886" y="192146"/>
                </a:lnTo>
                <a:lnTo>
                  <a:pt x="3998886" y="120231"/>
                </a:lnTo>
                <a:lnTo>
                  <a:pt x="3998886" y="60035"/>
                </a:lnTo>
                <a:lnTo>
                  <a:pt x="3998886" y="24078"/>
                </a:lnTo>
                <a:lnTo>
                  <a:pt x="3998886" y="0"/>
                </a:lnTo>
                <a:lnTo>
                  <a:pt x="3998886" y="24078"/>
                </a:lnTo>
                <a:lnTo>
                  <a:pt x="3998886" y="71914"/>
                </a:lnTo>
                <a:lnTo>
                  <a:pt x="3998886" y="132271"/>
                </a:lnTo>
                <a:lnTo>
                  <a:pt x="3998886" y="204185"/>
                </a:lnTo>
                <a:lnTo>
                  <a:pt x="3998886" y="300338"/>
                </a:lnTo>
                <a:lnTo>
                  <a:pt x="3998886" y="408691"/>
                </a:lnTo>
                <a:lnTo>
                  <a:pt x="4010912" y="528923"/>
                </a:lnTo>
                <a:lnTo>
                  <a:pt x="4010912" y="649091"/>
                </a:lnTo>
                <a:lnTo>
                  <a:pt x="4010912" y="781298"/>
                </a:lnTo>
                <a:lnTo>
                  <a:pt x="4010912" y="913504"/>
                </a:lnTo>
                <a:lnTo>
                  <a:pt x="4010912" y="1045711"/>
                </a:lnTo>
                <a:lnTo>
                  <a:pt x="4010912" y="1165927"/>
                </a:lnTo>
                <a:lnTo>
                  <a:pt x="4010912" y="1286159"/>
                </a:lnTo>
                <a:lnTo>
                  <a:pt x="4010912" y="1394400"/>
                </a:lnTo>
                <a:lnTo>
                  <a:pt x="4010912" y="1490649"/>
                </a:lnTo>
                <a:lnTo>
                  <a:pt x="4010912" y="1574539"/>
                </a:lnTo>
                <a:lnTo>
                  <a:pt x="4010912" y="1646822"/>
                </a:lnTo>
                <a:lnTo>
                  <a:pt x="4010912" y="1682779"/>
                </a:lnTo>
                <a:lnTo>
                  <a:pt x="4010912" y="1706745"/>
                </a:lnTo>
                <a:lnTo>
                  <a:pt x="4010912" y="1718721"/>
                </a:lnTo>
                <a:lnTo>
                  <a:pt x="4010912" y="1706745"/>
                </a:lnTo>
                <a:lnTo>
                  <a:pt x="4010912" y="1670788"/>
                </a:lnTo>
                <a:lnTo>
                  <a:pt x="4010912" y="1610881"/>
                </a:lnTo>
                <a:lnTo>
                  <a:pt x="4010912" y="1538581"/>
                </a:lnTo>
                <a:lnTo>
                  <a:pt x="4010912" y="1454307"/>
                </a:lnTo>
                <a:lnTo>
                  <a:pt x="4010912" y="1346467"/>
                </a:lnTo>
                <a:lnTo>
                  <a:pt x="4010912" y="1238227"/>
                </a:lnTo>
                <a:lnTo>
                  <a:pt x="4010912" y="1118011"/>
                </a:lnTo>
                <a:lnTo>
                  <a:pt x="4010912" y="985804"/>
                </a:lnTo>
                <a:lnTo>
                  <a:pt x="4022938" y="853597"/>
                </a:lnTo>
                <a:lnTo>
                  <a:pt x="4022938" y="721390"/>
                </a:lnTo>
                <a:lnTo>
                  <a:pt x="4022938" y="589119"/>
                </a:lnTo>
                <a:lnTo>
                  <a:pt x="4022938" y="468888"/>
                </a:lnTo>
                <a:lnTo>
                  <a:pt x="4022938" y="360695"/>
                </a:lnTo>
                <a:lnTo>
                  <a:pt x="4022938" y="252502"/>
                </a:lnTo>
                <a:lnTo>
                  <a:pt x="4022938" y="168228"/>
                </a:lnTo>
                <a:lnTo>
                  <a:pt x="4022938" y="96313"/>
                </a:lnTo>
                <a:lnTo>
                  <a:pt x="4022938" y="47996"/>
                </a:lnTo>
                <a:lnTo>
                  <a:pt x="4022938" y="12039"/>
                </a:lnTo>
                <a:lnTo>
                  <a:pt x="4022938" y="0"/>
                </a:lnTo>
                <a:lnTo>
                  <a:pt x="4022938" y="12039"/>
                </a:lnTo>
                <a:lnTo>
                  <a:pt x="4022938" y="35957"/>
                </a:lnTo>
                <a:lnTo>
                  <a:pt x="4022938" y="84274"/>
                </a:lnTo>
                <a:lnTo>
                  <a:pt x="4022938" y="156188"/>
                </a:lnTo>
                <a:lnTo>
                  <a:pt x="4022938" y="240463"/>
                </a:lnTo>
                <a:lnTo>
                  <a:pt x="4022938" y="336777"/>
                </a:lnTo>
                <a:lnTo>
                  <a:pt x="4022938" y="444649"/>
                </a:lnTo>
                <a:lnTo>
                  <a:pt x="4022938" y="564880"/>
                </a:lnTo>
                <a:lnTo>
                  <a:pt x="4022938" y="697023"/>
                </a:lnTo>
                <a:lnTo>
                  <a:pt x="4022938" y="829230"/>
                </a:lnTo>
                <a:lnTo>
                  <a:pt x="4022938" y="961437"/>
                </a:lnTo>
                <a:lnTo>
                  <a:pt x="4022938" y="1094045"/>
                </a:lnTo>
                <a:lnTo>
                  <a:pt x="4034804" y="1213859"/>
                </a:lnTo>
                <a:lnTo>
                  <a:pt x="4034804" y="1334091"/>
                </a:lnTo>
                <a:lnTo>
                  <a:pt x="4034804" y="1430341"/>
                </a:lnTo>
                <a:lnTo>
                  <a:pt x="4034804" y="1526606"/>
                </a:lnTo>
                <a:lnTo>
                  <a:pt x="4034804" y="1598890"/>
                </a:lnTo>
                <a:lnTo>
                  <a:pt x="4034804" y="1658813"/>
                </a:lnTo>
                <a:lnTo>
                  <a:pt x="4034804" y="1694754"/>
                </a:lnTo>
                <a:lnTo>
                  <a:pt x="4034804" y="1718721"/>
                </a:lnTo>
                <a:lnTo>
                  <a:pt x="4034804" y="1694754"/>
                </a:lnTo>
                <a:lnTo>
                  <a:pt x="4034804" y="1646822"/>
                </a:lnTo>
                <a:lnTo>
                  <a:pt x="4034804" y="1586514"/>
                </a:lnTo>
                <a:lnTo>
                  <a:pt x="4034804" y="1502640"/>
                </a:lnTo>
                <a:lnTo>
                  <a:pt x="4034804" y="1418366"/>
                </a:lnTo>
                <a:lnTo>
                  <a:pt x="4034804" y="1310125"/>
                </a:lnTo>
                <a:lnTo>
                  <a:pt x="4034804" y="1189893"/>
                </a:lnTo>
                <a:lnTo>
                  <a:pt x="4034804" y="1057686"/>
                </a:lnTo>
                <a:lnTo>
                  <a:pt x="4034804" y="925496"/>
                </a:lnTo>
                <a:lnTo>
                  <a:pt x="4034804" y="793289"/>
                </a:lnTo>
                <a:lnTo>
                  <a:pt x="4034804" y="661082"/>
                </a:lnTo>
                <a:lnTo>
                  <a:pt x="4034804" y="528923"/>
                </a:lnTo>
                <a:lnTo>
                  <a:pt x="4034804" y="420570"/>
                </a:lnTo>
                <a:lnTo>
                  <a:pt x="4034804" y="312377"/>
                </a:lnTo>
                <a:lnTo>
                  <a:pt x="4046830" y="216545"/>
                </a:lnTo>
                <a:lnTo>
                  <a:pt x="4046830" y="132271"/>
                </a:lnTo>
                <a:lnTo>
                  <a:pt x="4046830" y="71914"/>
                </a:lnTo>
                <a:lnTo>
                  <a:pt x="4046830" y="24078"/>
                </a:lnTo>
                <a:lnTo>
                  <a:pt x="4046830" y="0"/>
                </a:lnTo>
                <a:lnTo>
                  <a:pt x="4046830" y="24078"/>
                </a:lnTo>
                <a:lnTo>
                  <a:pt x="4046830" y="60035"/>
                </a:lnTo>
                <a:lnTo>
                  <a:pt x="4046830" y="120231"/>
                </a:lnTo>
                <a:lnTo>
                  <a:pt x="4046830" y="192146"/>
                </a:lnTo>
                <a:lnTo>
                  <a:pt x="4046830" y="288460"/>
                </a:lnTo>
                <a:lnTo>
                  <a:pt x="4046830" y="396652"/>
                </a:lnTo>
                <a:lnTo>
                  <a:pt x="4046830" y="504845"/>
                </a:lnTo>
                <a:lnTo>
                  <a:pt x="4046830" y="637116"/>
                </a:lnTo>
                <a:lnTo>
                  <a:pt x="4046830" y="769323"/>
                </a:lnTo>
                <a:lnTo>
                  <a:pt x="4046830" y="901529"/>
                </a:lnTo>
                <a:lnTo>
                  <a:pt x="4046830" y="1033736"/>
                </a:lnTo>
                <a:lnTo>
                  <a:pt x="4046830" y="1165927"/>
                </a:lnTo>
                <a:lnTo>
                  <a:pt x="4046830" y="1286159"/>
                </a:lnTo>
                <a:lnTo>
                  <a:pt x="4046830" y="1394400"/>
                </a:lnTo>
                <a:lnTo>
                  <a:pt x="4046830" y="1490649"/>
                </a:lnTo>
                <a:lnTo>
                  <a:pt x="4046830" y="1574539"/>
                </a:lnTo>
                <a:lnTo>
                  <a:pt x="4046830" y="1634847"/>
                </a:lnTo>
                <a:lnTo>
                  <a:pt x="4058856" y="1682779"/>
                </a:lnTo>
                <a:lnTo>
                  <a:pt x="4058856" y="1706745"/>
                </a:lnTo>
                <a:lnTo>
                  <a:pt x="4058856" y="1718721"/>
                </a:lnTo>
                <a:lnTo>
                  <a:pt x="4058856" y="1706745"/>
                </a:lnTo>
                <a:lnTo>
                  <a:pt x="4058856" y="1670788"/>
                </a:lnTo>
                <a:lnTo>
                  <a:pt x="4058856" y="1610881"/>
                </a:lnTo>
                <a:lnTo>
                  <a:pt x="4058856" y="1538581"/>
                </a:lnTo>
                <a:lnTo>
                  <a:pt x="4058856" y="1454307"/>
                </a:lnTo>
                <a:lnTo>
                  <a:pt x="4058856" y="1346467"/>
                </a:lnTo>
                <a:lnTo>
                  <a:pt x="4058856" y="1226252"/>
                </a:lnTo>
                <a:lnTo>
                  <a:pt x="4058856" y="1106020"/>
                </a:lnTo>
                <a:lnTo>
                  <a:pt x="4058856" y="973813"/>
                </a:lnTo>
                <a:lnTo>
                  <a:pt x="4058856" y="841606"/>
                </a:lnTo>
                <a:lnTo>
                  <a:pt x="4058856" y="709014"/>
                </a:lnTo>
                <a:lnTo>
                  <a:pt x="4058856" y="576759"/>
                </a:lnTo>
                <a:lnTo>
                  <a:pt x="4058856" y="456527"/>
                </a:lnTo>
                <a:lnTo>
                  <a:pt x="4058856" y="336777"/>
                </a:lnTo>
                <a:lnTo>
                  <a:pt x="4058856" y="240463"/>
                </a:lnTo>
                <a:lnTo>
                  <a:pt x="4058856" y="156188"/>
                </a:lnTo>
                <a:lnTo>
                  <a:pt x="4058856" y="84274"/>
                </a:lnTo>
                <a:lnTo>
                  <a:pt x="4058856" y="35957"/>
                </a:lnTo>
                <a:lnTo>
                  <a:pt x="4058856" y="12039"/>
                </a:lnTo>
                <a:lnTo>
                  <a:pt x="4058856" y="0"/>
                </a:lnTo>
                <a:lnTo>
                  <a:pt x="4071203" y="12039"/>
                </a:lnTo>
                <a:lnTo>
                  <a:pt x="4071203" y="47996"/>
                </a:lnTo>
                <a:lnTo>
                  <a:pt x="4071203" y="96313"/>
                </a:lnTo>
                <a:lnTo>
                  <a:pt x="4071203" y="168228"/>
                </a:lnTo>
                <a:lnTo>
                  <a:pt x="4071203" y="264542"/>
                </a:lnTo>
                <a:lnTo>
                  <a:pt x="4071203" y="360695"/>
                </a:lnTo>
                <a:lnTo>
                  <a:pt x="4071203" y="480927"/>
                </a:lnTo>
                <a:lnTo>
                  <a:pt x="4071203" y="601159"/>
                </a:lnTo>
                <a:lnTo>
                  <a:pt x="4071203" y="733365"/>
                </a:lnTo>
                <a:lnTo>
                  <a:pt x="4071203" y="865572"/>
                </a:lnTo>
                <a:lnTo>
                  <a:pt x="4071203" y="997779"/>
                </a:lnTo>
                <a:lnTo>
                  <a:pt x="4071203" y="1129986"/>
                </a:lnTo>
                <a:lnTo>
                  <a:pt x="4071203" y="1250218"/>
                </a:lnTo>
                <a:lnTo>
                  <a:pt x="4071203" y="1370434"/>
                </a:lnTo>
                <a:lnTo>
                  <a:pt x="4071203" y="1466298"/>
                </a:lnTo>
                <a:lnTo>
                  <a:pt x="4071203" y="1562548"/>
                </a:lnTo>
                <a:lnTo>
                  <a:pt x="4071203" y="1622856"/>
                </a:lnTo>
                <a:lnTo>
                  <a:pt x="4071203" y="1682779"/>
                </a:lnTo>
                <a:lnTo>
                  <a:pt x="4071203" y="1706745"/>
                </a:lnTo>
                <a:lnTo>
                  <a:pt x="4071203" y="1718721"/>
                </a:lnTo>
                <a:lnTo>
                  <a:pt x="4071203" y="1706745"/>
                </a:lnTo>
                <a:lnTo>
                  <a:pt x="4071203" y="1670788"/>
                </a:lnTo>
                <a:lnTo>
                  <a:pt x="4071203" y="1622856"/>
                </a:lnTo>
                <a:lnTo>
                  <a:pt x="4083229" y="1550573"/>
                </a:lnTo>
                <a:lnTo>
                  <a:pt x="4083229" y="1466298"/>
                </a:lnTo>
                <a:lnTo>
                  <a:pt x="4083229" y="1358458"/>
                </a:lnTo>
                <a:lnTo>
                  <a:pt x="4083229" y="1250218"/>
                </a:lnTo>
                <a:lnTo>
                  <a:pt x="4083229" y="1118011"/>
                </a:lnTo>
                <a:lnTo>
                  <a:pt x="4083229" y="997779"/>
                </a:lnTo>
                <a:lnTo>
                  <a:pt x="4083229" y="853597"/>
                </a:lnTo>
                <a:lnTo>
                  <a:pt x="4083229" y="721390"/>
                </a:lnTo>
                <a:lnTo>
                  <a:pt x="4083229" y="589119"/>
                </a:lnTo>
                <a:lnTo>
                  <a:pt x="4083229" y="468888"/>
                </a:lnTo>
                <a:lnTo>
                  <a:pt x="4083229" y="348816"/>
                </a:lnTo>
                <a:lnTo>
                  <a:pt x="4083229" y="252502"/>
                </a:lnTo>
                <a:lnTo>
                  <a:pt x="4083229" y="168228"/>
                </a:lnTo>
                <a:lnTo>
                  <a:pt x="4083229" y="96313"/>
                </a:lnTo>
                <a:lnTo>
                  <a:pt x="4083229" y="35957"/>
                </a:lnTo>
                <a:lnTo>
                  <a:pt x="4083229" y="12039"/>
                </a:lnTo>
                <a:lnTo>
                  <a:pt x="4083229" y="0"/>
                </a:lnTo>
                <a:lnTo>
                  <a:pt x="4083229" y="12039"/>
                </a:lnTo>
                <a:lnTo>
                  <a:pt x="4083229" y="47996"/>
                </a:lnTo>
                <a:lnTo>
                  <a:pt x="4083229" y="96313"/>
                </a:lnTo>
                <a:lnTo>
                  <a:pt x="4083229" y="168228"/>
                </a:lnTo>
                <a:lnTo>
                  <a:pt x="4083229" y="252502"/>
                </a:lnTo>
                <a:lnTo>
                  <a:pt x="4083229" y="360695"/>
                </a:lnTo>
                <a:lnTo>
                  <a:pt x="4095255" y="468888"/>
                </a:lnTo>
                <a:lnTo>
                  <a:pt x="4095255" y="601159"/>
                </a:lnTo>
                <a:lnTo>
                  <a:pt x="4095255" y="733365"/>
                </a:lnTo>
                <a:lnTo>
                  <a:pt x="4095255" y="865572"/>
                </a:lnTo>
                <a:lnTo>
                  <a:pt x="4095255" y="997779"/>
                </a:lnTo>
                <a:lnTo>
                  <a:pt x="4095255" y="1129986"/>
                </a:lnTo>
                <a:lnTo>
                  <a:pt x="4095255" y="1250218"/>
                </a:lnTo>
                <a:lnTo>
                  <a:pt x="4095255" y="1370434"/>
                </a:lnTo>
                <a:lnTo>
                  <a:pt x="4095255" y="1466298"/>
                </a:lnTo>
                <a:lnTo>
                  <a:pt x="4095255" y="1562548"/>
                </a:lnTo>
                <a:lnTo>
                  <a:pt x="4095255" y="1622856"/>
                </a:lnTo>
                <a:lnTo>
                  <a:pt x="4095255" y="1682779"/>
                </a:lnTo>
                <a:lnTo>
                  <a:pt x="4095255" y="1706745"/>
                </a:lnTo>
                <a:lnTo>
                  <a:pt x="4095255" y="1718721"/>
                </a:lnTo>
                <a:lnTo>
                  <a:pt x="4095255" y="1706745"/>
                </a:lnTo>
                <a:lnTo>
                  <a:pt x="4095255" y="1670788"/>
                </a:lnTo>
                <a:lnTo>
                  <a:pt x="4095255" y="1622856"/>
                </a:lnTo>
                <a:lnTo>
                  <a:pt x="4095255" y="1550573"/>
                </a:lnTo>
                <a:lnTo>
                  <a:pt x="4095255" y="1466298"/>
                </a:lnTo>
                <a:lnTo>
                  <a:pt x="4095255" y="1358458"/>
                </a:lnTo>
                <a:lnTo>
                  <a:pt x="4095255" y="1238227"/>
                </a:lnTo>
                <a:lnTo>
                  <a:pt x="4095255" y="1118011"/>
                </a:lnTo>
                <a:lnTo>
                  <a:pt x="4095255" y="985804"/>
                </a:lnTo>
                <a:lnTo>
                  <a:pt x="4107121" y="853597"/>
                </a:lnTo>
                <a:lnTo>
                  <a:pt x="4107121" y="709014"/>
                </a:lnTo>
                <a:lnTo>
                  <a:pt x="4107121" y="576759"/>
                </a:lnTo>
                <a:lnTo>
                  <a:pt x="4107121" y="456527"/>
                </a:lnTo>
                <a:lnTo>
                  <a:pt x="4107121" y="348816"/>
                </a:lnTo>
                <a:lnTo>
                  <a:pt x="4107121" y="240463"/>
                </a:lnTo>
                <a:lnTo>
                  <a:pt x="4107121" y="156188"/>
                </a:lnTo>
                <a:lnTo>
                  <a:pt x="4107121" y="84274"/>
                </a:lnTo>
                <a:lnTo>
                  <a:pt x="4107121" y="35957"/>
                </a:lnTo>
                <a:lnTo>
                  <a:pt x="4107121" y="12039"/>
                </a:lnTo>
                <a:lnTo>
                  <a:pt x="4107121" y="0"/>
                </a:lnTo>
                <a:lnTo>
                  <a:pt x="4107121" y="12039"/>
                </a:lnTo>
                <a:lnTo>
                  <a:pt x="4107121" y="47996"/>
                </a:lnTo>
                <a:lnTo>
                  <a:pt x="4107121" y="108353"/>
                </a:lnTo>
                <a:lnTo>
                  <a:pt x="4107121" y="180106"/>
                </a:lnTo>
                <a:lnTo>
                  <a:pt x="4107121" y="264542"/>
                </a:lnTo>
                <a:lnTo>
                  <a:pt x="4107121" y="372734"/>
                </a:lnTo>
                <a:lnTo>
                  <a:pt x="4107121" y="492966"/>
                </a:lnTo>
                <a:lnTo>
                  <a:pt x="4107121" y="613198"/>
                </a:lnTo>
                <a:lnTo>
                  <a:pt x="4107121" y="745356"/>
                </a:lnTo>
                <a:lnTo>
                  <a:pt x="4107121" y="889538"/>
                </a:lnTo>
                <a:lnTo>
                  <a:pt x="4107121" y="1021745"/>
                </a:lnTo>
                <a:lnTo>
                  <a:pt x="4107121" y="1153952"/>
                </a:lnTo>
                <a:lnTo>
                  <a:pt x="4119147" y="1274168"/>
                </a:lnTo>
                <a:lnTo>
                  <a:pt x="4119147" y="1382409"/>
                </a:lnTo>
                <a:lnTo>
                  <a:pt x="4119147" y="1490649"/>
                </a:lnTo>
                <a:lnTo>
                  <a:pt x="4119147" y="1574539"/>
                </a:lnTo>
                <a:lnTo>
                  <a:pt x="4119147" y="1634847"/>
                </a:lnTo>
                <a:lnTo>
                  <a:pt x="4119147" y="1682779"/>
                </a:lnTo>
                <a:lnTo>
                  <a:pt x="4119147" y="1718721"/>
                </a:lnTo>
                <a:lnTo>
                  <a:pt x="4119147" y="1706745"/>
                </a:lnTo>
                <a:lnTo>
                  <a:pt x="4119147" y="1658813"/>
                </a:lnTo>
                <a:lnTo>
                  <a:pt x="4119147" y="1610881"/>
                </a:lnTo>
                <a:lnTo>
                  <a:pt x="4119147" y="1526606"/>
                </a:lnTo>
                <a:lnTo>
                  <a:pt x="4119147" y="1442332"/>
                </a:lnTo>
                <a:lnTo>
                  <a:pt x="4119147" y="1334091"/>
                </a:lnTo>
                <a:lnTo>
                  <a:pt x="4119147" y="1213859"/>
                </a:lnTo>
                <a:lnTo>
                  <a:pt x="4119147" y="1081652"/>
                </a:lnTo>
                <a:lnTo>
                  <a:pt x="4119147" y="949446"/>
                </a:lnTo>
                <a:lnTo>
                  <a:pt x="4119147" y="817255"/>
                </a:lnTo>
                <a:lnTo>
                  <a:pt x="4119147" y="673057"/>
                </a:lnTo>
                <a:lnTo>
                  <a:pt x="4119147" y="552841"/>
                </a:lnTo>
                <a:lnTo>
                  <a:pt x="4119147" y="420570"/>
                </a:lnTo>
                <a:lnTo>
                  <a:pt x="4119147" y="312377"/>
                </a:lnTo>
                <a:lnTo>
                  <a:pt x="4119147" y="216545"/>
                </a:lnTo>
                <a:lnTo>
                  <a:pt x="4119147" y="132271"/>
                </a:lnTo>
                <a:lnTo>
                  <a:pt x="4131173" y="71914"/>
                </a:lnTo>
                <a:lnTo>
                  <a:pt x="4131173" y="24078"/>
                </a:lnTo>
                <a:lnTo>
                  <a:pt x="4131173" y="0"/>
                </a:lnTo>
                <a:lnTo>
                  <a:pt x="4131173" y="24078"/>
                </a:lnTo>
                <a:lnTo>
                  <a:pt x="4131173" y="60035"/>
                </a:lnTo>
                <a:lnTo>
                  <a:pt x="4131173" y="120231"/>
                </a:lnTo>
                <a:lnTo>
                  <a:pt x="4131173" y="204185"/>
                </a:lnTo>
                <a:lnTo>
                  <a:pt x="4131173" y="300338"/>
                </a:lnTo>
                <a:lnTo>
                  <a:pt x="4131173" y="408691"/>
                </a:lnTo>
                <a:lnTo>
                  <a:pt x="4131173" y="528923"/>
                </a:lnTo>
                <a:lnTo>
                  <a:pt x="4131173" y="661082"/>
                </a:lnTo>
                <a:lnTo>
                  <a:pt x="4131173" y="793289"/>
                </a:lnTo>
                <a:lnTo>
                  <a:pt x="4131173" y="937471"/>
                </a:lnTo>
                <a:lnTo>
                  <a:pt x="4131173" y="1069677"/>
                </a:lnTo>
                <a:lnTo>
                  <a:pt x="4131173" y="1201884"/>
                </a:lnTo>
                <a:lnTo>
                  <a:pt x="4131173" y="1322100"/>
                </a:lnTo>
                <a:lnTo>
                  <a:pt x="4131173" y="1430341"/>
                </a:lnTo>
                <a:lnTo>
                  <a:pt x="4131173" y="1526606"/>
                </a:lnTo>
                <a:lnTo>
                  <a:pt x="4131173" y="1598890"/>
                </a:lnTo>
                <a:lnTo>
                  <a:pt x="4131173" y="1658813"/>
                </a:lnTo>
                <a:lnTo>
                  <a:pt x="4131173" y="1694754"/>
                </a:lnTo>
                <a:lnTo>
                  <a:pt x="4131173" y="1718721"/>
                </a:lnTo>
                <a:lnTo>
                  <a:pt x="4143199" y="1718721"/>
                </a:lnTo>
                <a:lnTo>
                  <a:pt x="4143199" y="1682779"/>
                </a:lnTo>
                <a:lnTo>
                  <a:pt x="4143199" y="1646822"/>
                </a:lnTo>
                <a:lnTo>
                  <a:pt x="4143199" y="1574539"/>
                </a:lnTo>
                <a:lnTo>
                  <a:pt x="4143199" y="1490649"/>
                </a:lnTo>
                <a:lnTo>
                  <a:pt x="4143199" y="1394400"/>
                </a:lnTo>
                <a:lnTo>
                  <a:pt x="4143199" y="1274168"/>
                </a:lnTo>
                <a:lnTo>
                  <a:pt x="4143199" y="1153952"/>
                </a:lnTo>
                <a:lnTo>
                  <a:pt x="4143199" y="1021745"/>
                </a:lnTo>
                <a:lnTo>
                  <a:pt x="4143199" y="889538"/>
                </a:lnTo>
                <a:lnTo>
                  <a:pt x="4143199" y="745356"/>
                </a:lnTo>
                <a:lnTo>
                  <a:pt x="4143199" y="613198"/>
                </a:lnTo>
                <a:lnTo>
                  <a:pt x="4143199" y="492966"/>
                </a:lnTo>
                <a:lnTo>
                  <a:pt x="4143199" y="372734"/>
                </a:lnTo>
                <a:lnTo>
                  <a:pt x="4143199" y="264542"/>
                </a:lnTo>
                <a:lnTo>
                  <a:pt x="4143199" y="168228"/>
                </a:lnTo>
                <a:lnTo>
                  <a:pt x="4143199" y="96313"/>
                </a:lnTo>
                <a:lnTo>
                  <a:pt x="4143199" y="47996"/>
                </a:lnTo>
                <a:lnTo>
                  <a:pt x="4143199" y="12039"/>
                </a:lnTo>
                <a:lnTo>
                  <a:pt x="4143199" y="0"/>
                </a:lnTo>
                <a:lnTo>
                  <a:pt x="4143199" y="12039"/>
                </a:lnTo>
                <a:lnTo>
                  <a:pt x="4143199" y="35957"/>
                </a:lnTo>
                <a:lnTo>
                  <a:pt x="4143199" y="96313"/>
                </a:lnTo>
                <a:lnTo>
                  <a:pt x="4155065" y="168228"/>
                </a:lnTo>
                <a:lnTo>
                  <a:pt x="4155065" y="252502"/>
                </a:lnTo>
                <a:lnTo>
                  <a:pt x="4155065" y="360695"/>
                </a:lnTo>
                <a:lnTo>
                  <a:pt x="4155065" y="480927"/>
                </a:lnTo>
                <a:lnTo>
                  <a:pt x="4155065" y="601159"/>
                </a:lnTo>
                <a:lnTo>
                  <a:pt x="4155065" y="733365"/>
                </a:lnTo>
                <a:lnTo>
                  <a:pt x="4155065" y="877563"/>
                </a:lnTo>
                <a:lnTo>
                  <a:pt x="4155065" y="1009770"/>
                </a:lnTo>
                <a:lnTo>
                  <a:pt x="4155065" y="1141977"/>
                </a:lnTo>
                <a:lnTo>
                  <a:pt x="4155065" y="1274168"/>
                </a:lnTo>
                <a:lnTo>
                  <a:pt x="4155065" y="1382409"/>
                </a:lnTo>
                <a:lnTo>
                  <a:pt x="4155065" y="1490649"/>
                </a:lnTo>
                <a:lnTo>
                  <a:pt x="4155065" y="1574539"/>
                </a:lnTo>
                <a:lnTo>
                  <a:pt x="4155065" y="1634847"/>
                </a:lnTo>
                <a:lnTo>
                  <a:pt x="4155065" y="1682779"/>
                </a:lnTo>
                <a:lnTo>
                  <a:pt x="4155065" y="1718721"/>
                </a:lnTo>
                <a:lnTo>
                  <a:pt x="4155065" y="1694754"/>
                </a:lnTo>
                <a:lnTo>
                  <a:pt x="4155065" y="1658813"/>
                </a:lnTo>
                <a:lnTo>
                  <a:pt x="4155065" y="1598890"/>
                </a:lnTo>
                <a:lnTo>
                  <a:pt x="4155065" y="1526606"/>
                </a:lnTo>
                <a:lnTo>
                  <a:pt x="4155065" y="1430341"/>
                </a:lnTo>
                <a:lnTo>
                  <a:pt x="4155065" y="1322100"/>
                </a:lnTo>
                <a:lnTo>
                  <a:pt x="4167091" y="1201884"/>
                </a:lnTo>
                <a:lnTo>
                  <a:pt x="4167091" y="1069677"/>
                </a:lnTo>
                <a:lnTo>
                  <a:pt x="4167091" y="937471"/>
                </a:lnTo>
                <a:lnTo>
                  <a:pt x="4167091" y="793289"/>
                </a:lnTo>
                <a:lnTo>
                  <a:pt x="4167091" y="661082"/>
                </a:lnTo>
                <a:lnTo>
                  <a:pt x="4167091" y="528923"/>
                </a:lnTo>
                <a:lnTo>
                  <a:pt x="4167091" y="408691"/>
                </a:lnTo>
                <a:lnTo>
                  <a:pt x="4167091" y="300338"/>
                </a:lnTo>
                <a:lnTo>
                  <a:pt x="4167091" y="204185"/>
                </a:lnTo>
                <a:lnTo>
                  <a:pt x="4167091" y="120231"/>
                </a:lnTo>
                <a:lnTo>
                  <a:pt x="4167091" y="60035"/>
                </a:lnTo>
                <a:lnTo>
                  <a:pt x="4167091" y="24078"/>
                </a:lnTo>
                <a:lnTo>
                  <a:pt x="4167091" y="0"/>
                </a:lnTo>
                <a:lnTo>
                  <a:pt x="4167091" y="35957"/>
                </a:lnTo>
                <a:lnTo>
                  <a:pt x="4167091" y="71914"/>
                </a:lnTo>
                <a:lnTo>
                  <a:pt x="4167091" y="144310"/>
                </a:lnTo>
                <a:lnTo>
                  <a:pt x="4167091" y="228584"/>
                </a:lnTo>
                <a:lnTo>
                  <a:pt x="4167091" y="336777"/>
                </a:lnTo>
                <a:lnTo>
                  <a:pt x="4167091" y="444649"/>
                </a:lnTo>
                <a:lnTo>
                  <a:pt x="4167091" y="576759"/>
                </a:lnTo>
                <a:lnTo>
                  <a:pt x="4167091" y="709014"/>
                </a:lnTo>
                <a:lnTo>
                  <a:pt x="4167091" y="841606"/>
                </a:lnTo>
                <a:lnTo>
                  <a:pt x="4179117" y="973813"/>
                </a:lnTo>
                <a:lnTo>
                  <a:pt x="4179117" y="1118011"/>
                </a:lnTo>
                <a:lnTo>
                  <a:pt x="4179117" y="1238227"/>
                </a:lnTo>
                <a:lnTo>
                  <a:pt x="4179117" y="1358458"/>
                </a:lnTo>
                <a:lnTo>
                  <a:pt x="4179117" y="1466298"/>
                </a:lnTo>
                <a:lnTo>
                  <a:pt x="4179117" y="1550573"/>
                </a:lnTo>
                <a:lnTo>
                  <a:pt x="4179117" y="1622856"/>
                </a:lnTo>
                <a:lnTo>
                  <a:pt x="4179117" y="1682779"/>
                </a:lnTo>
                <a:lnTo>
                  <a:pt x="4179117" y="1706745"/>
                </a:lnTo>
                <a:lnTo>
                  <a:pt x="4179117" y="1718721"/>
                </a:lnTo>
                <a:lnTo>
                  <a:pt x="4179117" y="1706745"/>
                </a:lnTo>
                <a:lnTo>
                  <a:pt x="4179117" y="1670788"/>
                </a:lnTo>
                <a:lnTo>
                  <a:pt x="4179117" y="1610881"/>
                </a:lnTo>
                <a:lnTo>
                  <a:pt x="4179117" y="1538581"/>
                </a:lnTo>
                <a:lnTo>
                  <a:pt x="4179117" y="1442332"/>
                </a:lnTo>
                <a:lnTo>
                  <a:pt x="4179117" y="1334091"/>
                </a:lnTo>
                <a:lnTo>
                  <a:pt x="4179117" y="1213859"/>
                </a:lnTo>
                <a:lnTo>
                  <a:pt x="4179117" y="1094045"/>
                </a:lnTo>
                <a:lnTo>
                  <a:pt x="4179117" y="949446"/>
                </a:lnTo>
                <a:lnTo>
                  <a:pt x="4179117" y="817255"/>
                </a:lnTo>
                <a:lnTo>
                  <a:pt x="4179117" y="673057"/>
                </a:lnTo>
                <a:lnTo>
                  <a:pt x="4179117" y="540802"/>
                </a:lnTo>
                <a:lnTo>
                  <a:pt x="4179117" y="420570"/>
                </a:lnTo>
                <a:lnTo>
                  <a:pt x="4191144" y="312377"/>
                </a:lnTo>
                <a:lnTo>
                  <a:pt x="4191144" y="204185"/>
                </a:lnTo>
                <a:lnTo>
                  <a:pt x="4191144" y="132271"/>
                </a:lnTo>
                <a:lnTo>
                  <a:pt x="4191144" y="60035"/>
                </a:lnTo>
                <a:lnTo>
                  <a:pt x="4191144" y="24078"/>
                </a:lnTo>
                <a:lnTo>
                  <a:pt x="4191144" y="0"/>
                </a:lnTo>
                <a:lnTo>
                  <a:pt x="4191144" y="24078"/>
                </a:lnTo>
                <a:lnTo>
                  <a:pt x="4191144" y="71914"/>
                </a:lnTo>
                <a:lnTo>
                  <a:pt x="4191144" y="132271"/>
                </a:lnTo>
                <a:lnTo>
                  <a:pt x="4191144" y="228584"/>
                </a:lnTo>
                <a:lnTo>
                  <a:pt x="4191144" y="324417"/>
                </a:lnTo>
                <a:lnTo>
                  <a:pt x="4191144" y="432609"/>
                </a:lnTo>
                <a:lnTo>
                  <a:pt x="4191144" y="564880"/>
                </a:lnTo>
                <a:lnTo>
                  <a:pt x="4191144" y="697023"/>
                </a:lnTo>
                <a:lnTo>
                  <a:pt x="4191144" y="829230"/>
                </a:lnTo>
                <a:lnTo>
                  <a:pt x="4191144" y="973813"/>
                </a:lnTo>
                <a:lnTo>
                  <a:pt x="4191144" y="1106020"/>
                </a:lnTo>
                <a:lnTo>
                  <a:pt x="4191144" y="1238227"/>
                </a:lnTo>
                <a:lnTo>
                  <a:pt x="4191144" y="1358458"/>
                </a:lnTo>
                <a:lnTo>
                  <a:pt x="4191144" y="1466298"/>
                </a:lnTo>
                <a:lnTo>
                  <a:pt x="4191144" y="1550573"/>
                </a:lnTo>
                <a:lnTo>
                  <a:pt x="4191144" y="1622856"/>
                </a:lnTo>
                <a:lnTo>
                  <a:pt x="4203170" y="1682779"/>
                </a:lnTo>
                <a:lnTo>
                  <a:pt x="4203170" y="1706745"/>
                </a:lnTo>
                <a:lnTo>
                  <a:pt x="4203170" y="1718721"/>
                </a:lnTo>
                <a:lnTo>
                  <a:pt x="4203170" y="1706745"/>
                </a:lnTo>
                <a:lnTo>
                  <a:pt x="4203170" y="1670788"/>
                </a:lnTo>
                <a:lnTo>
                  <a:pt x="4203170" y="1610881"/>
                </a:lnTo>
                <a:lnTo>
                  <a:pt x="4203170" y="1538581"/>
                </a:lnTo>
                <a:lnTo>
                  <a:pt x="4203170" y="1442332"/>
                </a:lnTo>
                <a:lnTo>
                  <a:pt x="4203170" y="1334091"/>
                </a:lnTo>
                <a:lnTo>
                  <a:pt x="4203170" y="1213859"/>
                </a:lnTo>
                <a:lnTo>
                  <a:pt x="4203170" y="1081652"/>
                </a:lnTo>
                <a:lnTo>
                  <a:pt x="4203170" y="949446"/>
                </a:lnTo>
                <a:lnTo>
                  <a:pt x="4203170" y="805264"/>
                </a:lnTo>
                <a:lnTo>
                  <a:pt x="4203170" y="673057"/>
                </a:lnTo>
                <a:lnTo>
                  <a:pt x="4203170" y="540802"/>
                </a:lnTo>
                <a:lnTo>
                  <a:pt x="4203170" y="408691"/>
                </a:lnTo>
                <a:lnTo>
                  <a:pt x="4203170" y="300338"/>
                </a:lnTo>
                <a:lnTo>
                  <a:pt x="4203170" y="204185"/>
                </a:lnTo>
                <a:lnTo>
                  <a:pt x="4203170" y="120231"/>
                </a:lnTo>
                <a:lnTo>
                  <a:pt x="4203170" y="60035"/>
                </a:lnTo>
                <a:lnTo>
                  <a:pt x="4203170" y="24078"/>
                </a:lnTo>
                <a:lnTo>
                  <a:pt x="4203170" y="0"/>
                </a:lnTo>
                <a:lnTo>
                  <a:pt x="4215036" y="35957"/>
                </a:lnTo>
                <a:lnTo>
                  <a:pt x="4215036" y="84274"/>
                </a:lnTo>
                <a:lnTo>
                  <a:pt x="4215036" y="144310"/>
                </a:lnTo>
                <a:lnTo>
                  <a:pt x="4215036" y="228584"/>
                </a:lnTo>
                <a:lnTo>
                  <a:pt x="4215036" y="336777"/>
                </a:lnTo>
                <a:lnTo>
                  <a:pt x="4215036" y="456527"/>
                </a:lnTo>
                <a:lnTo>
                  <a:pt x="4215036" y="576759"/>
                </a:lnTo>
                <a:lnTo>
                  <a:pt x="4215036" y="709014"/>
                </a:lnTo>
                <a:lnTo>
                  <a:pt x="4215036" y="853597"/>
                </a:lnTo>
                <a:lnTo>
                  <a:pt x="4215036" y="997779"/>
                </a:lnTo>
                <a:lnTo>
                  <a:pt x="4215036" y="1129986"/>
                </a:lnTo>
                <a:lnTo>
                  <a:pt x="4215036" y="1250218"/>
                </a:lnTo>
                <a:lnTo>
                  <a:pt x="4215036" y="1370434"/>
                </a:lnTo>
                <a:lnTo>
                  <a:pt x="4215036" y="1478674"/>
                </a:lnTo>
                <a:lnTo>
                  <a:pt x="4215036" y="1562548"/>
                </a:lnTo>
                <a:lnTo>
                  <a:pt x="4215036" y="1634847"/>
                </a:lnTo>
                <a:lnTo>
                  <a:pt x="4215036" y="1682779"/>
                </a:lnTo>
                <a:lnTo>
                  <a:pt x="4215036" y="1718721"/>
                </a:lnTo>
                <a:lnTo>
                  <a:pt x="4215036" y="1694754"/>
                </a:lnTo>
                <a:lnTo>
                  <a:pt x="4215036" y="1658813"/>
                </a:lnTo>
                <a:lnTo>
                  <a:pt x="4215036" y="1598890"/>
                </a:lnTo>
                <a:lnTo>
                  <a:pt x="4215036" y="1514615"/>
                </a:lnTo>
                <a:lnTo>
                  <a:pt x="4227062" y="1418366"/>
                </a:lnTo>
                <a:lnTo>
                  <a:pt x="4227062" y="1310125"/>
                </a:lnTo>
                <a:lnTo>
                  <a:pt x="4227062" y="1189893"/>
                </a:lnTo>
                <a:lnTo>
                  <a:pt x="4227062" y="1057686"/>
                </a:lnTo>
                <a:lnTo>
                  <a:pt x="4227062" y="913504"/>
                </a:lnTo>
                <a:lnTo>
                  <a:pt x="4227062" y="781298"/>
                </a:lnTo>
                <a:lnTo>
                  <a:pt x="4227062" y="637116"/>
                </a:lnTo>
                <a:lnTo>
                  <a:pt x="4227062" y="504845"/>
                </a:lnTo>
                <a:lnTo>
                  <a:pt x="4227062" y="384613"/>
                </a:lnTo>
                <a:lnTo>
                  <a:pt x="4227062" y="276420"/>
                </a:lnTo>
                <a:lnTo>
                  <a:pt x="4227062" y="180106"/>
                </a:lnTo>
                <a:lnTo>
                  <a:pt x="4227062" y="108353"/>
                </a:lnTo>
                <a:lnTo>
                  <a:pt x="4227062" y="47996"/>
                </a:lnTo>
                <a:lnTo>
                  <a:pt x="4227062" y="12039"/>
                </a:lnTo>
                <a:lnTo>
                  <a:pt x="4227062" y="0"/>
                </a:lnTo>
                <a:lnTo>
                  <a:pt x="4227062" y="12039"/>
                </a:lnTo>
                <a:lnTo>
                  <a:pt x="4227062" y="47996"/>
                </a:lnTo>
                <a:lnTo>
                  <a:pt x="4227062" y="96313"/>
                </a:lnTo>
                <a:lnTo>
                  <a:pt x="4227062" y="168228"/>
                </a:lnTo>
                <a:lnTo>
                  <a:pt x="4227062" y="264542"/>
                </a:lnTo>
                <a:lnTo>
                  <a:pt x="4227062" y="372734"/>
                </a:lnTo>
                <a:lnTo>
                  <a:pt x="4227062" y="492966"/>
                </a:lnTo>
                <a:lnTo>
                  <a:pt x="4227062" y="625125"/>
                </a:lnTo>
                <a:lnTo>
                  <a:pt x="4239088" y="757332"/>
                </a:lnTo>
                <a:lnTo>
                  <a:pt x="4239088" y="901529"/>
                </a:lnTo>
                <a:lnTo>
                  <a:pt x="4239088" y="1033736"/>
                </a:lnTo>
                <a:lnTo>
                  <a:pt x="4239088" y="1165927"/>
                </a:lnTo>
                <a:lnTo>
                  <a:pt x="4239088" y="1298134"/>
                </a:lnTo>
                <a:lnTo>
                  <a:pt x="4239088" y="1406375"/>
                </a:lnTo>
                <a:lnTo>
                  <a:pt x="4239088" y="1514615"/>
                </a:lnTo>
                <a:lnTo>
                  <a:pt x="4239088" y="1598890"/>
                </a:lnTo>
                <a:lnTo>
                  <a:pt x="4239088" y="1658813"/>
                </a:lnTo>
                <a:lnTo>
                  <a:pt x="4239088" y="1694754"/>
                </a:lnTo>
                <a:lnTo>
                  <a:pt x="4239088" y="1718721"/>
                </a:lnTo>
                <a:lnTo>
                  <a:pt x="4239088" y="1682779"/>
                </a:lnTo>
                <a:lnTo>
                  <a:pt x="4239088" y="1634847"/>
                </a:lnTo>
                <a:lnTo>
                  <a:pt x="4239088" y="1574539"/>
                </a:lnTo>
                <a:lnTo>
                  <a:pt x="4239088" y="1478674"/>
                </a:lnTo>
                <a:lnTo>
                  <a:pt x="4239088" y="1382409"/>
                </a:lnTo>
                <a:lnTo>
                  <a:pt x="4239088" y="1262193"/>
                </a:lnTo>
                <a:lnTo>
                  <a:pt x="4239088" y="1129986"/>
                </a:lnTo>
                <a:lnTo>
                  <a:pt x="4239088" y="997779"/>
                </a:lnTo>
                <a:lnTo>
                  <a:pt x="4239088" y="853597"/>
                </a:lnTo>
                <a:lnTo>
                  <a:pt x="4239088" y="721390"/>
                </a:lnTo>
                <a:lnTo>
                  <a:pt x="4239088" y="576759"/>
                </a:lnTo>
                <a:lnTo>
                  <a:pt x="4251114" y="456527"/>
                </a:lnTo>
                <a:lnTo>
                  <a:pt x="4251114" y="336777"/>
                </a:lnTo>
                <a:lnTo>
                  <a:pt x="4251114" y="228584"/>
                </a:lnTo>
                <a:lnTo>
                  <a:pt x="4251114" y="144310"/>
                </a:lnTo>
                <a:lnTo>
                  <a:pt x="4251114" y="71914"/>
                </a:lnTo>
                <a:lnTo>
                  <a:pt x="4251114" y="24078"/>
                </a:lnTo>
                <a:lnTo>
                  <a:pt x="4251114" y="0"/>
                </a:lnTo>
                <a:lnTo>
                  <a:pt x="4251114" y="24078"/>
                </a:lnTo>
                <a:lnTo>
                  <a:pt x="4251114" y="60035"/>
                </a:lnTo>
                <a:lnTo>
                  <a:pt x="4251114" y="132271"/>
                </a:lnTo>
                <a:lnTo>
                  <a:pt x="4251114" y="216545"/>
                </a:lnTo>
                <a:lnTo>
                  <a:pt x="4251114" y="312377"/>
                </a:lnTo>
                <a:lnTo>
                  <a:pt x="4251114" y="432609"/>
                </a:lnTo>
                <a:lnTo>
                  <a:pt x="4251114" y="552841"/>
                </a:lnTo>
                <a:lnTo>
                  <a:pt x="4251114" y="685048"/>
                </a:lnTo>
                <a:lnTo>
                  <a:pt x="4251114" y="829230"/>
                </a:lnTo>
                <a:lnTo>
                  <a:pt x="4251114" y="973813"/>
                </a:lnTo>
                <a:lnTo>
                  <a:pt x="4251114" y="1106020"/>
                </a:lnTo>
                <a:lnTo>
                  <a:pt x="4251114" y="1238227"/>
                </a:lnTo>
                <a:lnTo>
                  <a:pt x="4251114" y="1358458"/>
                </a:lnTo>
                <a:lnTo>
                  <a:pt x="4251114" y="1466298"/>
                </a:lnTo>
                <a:lnTo>
                  <a:pt x="4251114" y="1562548"/>
                </a:lnTo>
                <a:lnTo>
                  <a:pt x="4251114" y="1634847"/>
                </a:lnTo>
                <a:lnTo>
                  <a:pt x="4262980" y="1682779"/>
                </a:lnTo>
                <a:lnTo>
                  <a:pt x="4262980" y="1706745"/>
                </a:lnTo>
                <a:lnTo>
                  <a:pt x="4262980" y="1718721"/>
                </a:lnTo>
                <a:lnTo>
                  <a:pt x="4262980" y="1706745"/>
                </a:lnTo>
                <a:lnTo>
                  <a:pt x="4262980" y="1658813"/>
                </a:lnTo>
                <a:lnTo>
                  <a:pt x="4262980" y="1598890"/>
                </a:lnTo>
                <a:lnTo>
                  <a:pt x="4262980" y="1526606"/>
                </a:lnTo>
                <a:lnTo>
                  <a:pt x="4262980" y="1430341"/>
                </a:lnTo>
                <a:lnTo>
                  <a:pt x="4262980" y="1310125"/>
                </a:lnTo>
                <a:lnTo>
                  <a:pt x="4262980" y="1189893"/>
                </a:lnTo>
                <a:lnTo>
                  <a:pt x="4262980" y="1057686"/>
                </a:lnTo>
                <a:lnTo>
                  <a:pt x="4262980" y="913504"/>
                </a:lnTo>
                <a:lnTo>
                  <a:pt x="4262980" y="769323"/>
                </a:lnTo>
                <a:lnTo>
                  <a:pt x="4262980" y="637116"/>
                </a:lnTo>
                <a:lnTo>
                  <a:pt x="4262980" y="504845"/>
                </a:lnTo>
                <a:lnTo>
                  <a:pt x="4262980" y="384613"/>
                </a:lnTo>
                <a:lnTo>
                  <a:pt x="4262980" y="264542"/>
                </a:lnTo>
                <a:lnTo>
                  <a:pt x="4262980" y="180106"/>
                </a:lnTo>
                <a:lnTo>
                  <a:pt x="4262980" y="96313"/>
                </a:lnTo>
                <a:lnTo>
                  <a:pt x="4262980" y="47996"/>
                </a:lnTo>
                <a:lnTo>
                  <a:pt x="4262980" y="12039"/>
                </a:lnTo>
                <a:lnTo>
                  <a:pt x="4262980" y="0"/>
                </a:lnTo>
                <a:lnTo>
                  <a:pt x="4262980" y="12039"/>
                </a:lnTo>
                <a:lnTo>
                  <a:pt x="4275006" y="47996"/>
                </a:lnTo>
                <a:lnTo>
                  <a:pt x="4275006" y="108353"/>
                </a:lnTo>
                <a:lnTo>
                  <a:pt x="4275006" y="180106"/>
                </a:lnTo>
                <a:lnTo>
                  <a:pt x="4275006" y="276420"/>
                </a:lnTo>
                <a:lnTo>
                  <a:pt x="4275006" y="384613"/>
                </a:lnTo>
                <a:lnTo>
                  <a:pt x="4275006" y="516884"/>
                </a:lnTo>
                <a:lnTo>
                  <a:pt x="4275006" y="649091"/>
                </a:lnTo>
                <a:lnTo>
                  <a:pt x="4275006" y="781298"/>
                </a:lnTo>
                <a:lnTo>
                  <a:pt x="4275006" y="925496"/>
                </a:lnTo>
                <a:lnTo>
                  <a:pt x="4275006" y="1069677"/>
                </a:lnTo>
                <a:lnTo>
                  <a:pt x="4275006" y="1201884"/>
                </a:lnTo>
                <a:lnTo>
                  <a:pt x="4275006" y="1322100"/>
                </a:lnTo>
                <a:lnTo>
                  <a:pt x="4275006" y="1430341"/>
                </a:lnTo>
                <a:lnTo>
                  <a:pt x="4275006" y="1526606"/>
                </a:lnTo>
                <a:lnTo>
                  <a:pt x="4275006" y="1610881"/>
                </a:lnTo>
                <a:lnTo>
                  <a:pt x="4275006" y="1670788"/>
                </a:lnTo>
                <a:lnTo>
                  <a:pt x="4275006" y="1706745"/>
                </a:lnTo>
                <a:lnTo>
                  <a:pt x="4275006" y="1718721"/>
                </a:lnTo>
                <a:lnTo>
                  <a:pt x="4275006" y="1706745"/>
                </a:lnTo>
                <a:lnTo>
                  <a:pt x="4275006" y="1670788"/>
                </a:lnTo>
                <a:lnTo>
                  <a:pt x="4275006" y="1622856"/>
                </a:lnTo>
                <a:lnTo>
                  <a:pt x="4275006" y="1550573"/>
                </a:lnTo>
                <a:lnTo>
                  <a:pt x="4275006" y="1454307"/>
                </a:lnTo>
                <a:lnTo>
                  <a:pt x="4287032" y="1346467"/>
                </a:lnTo>
                <a:lnTo>
                  <a:pt x="4287032" y="1213859"/>
                </a:lnTo>
                <a:lnTo>
                  <a:pt x="4287032" y="1081652"/>
                </a:lnTo>
                <a:lnTo>
                  <a:pt x="4287032" y="949446"/>
                </a:lnTo>
                <a:lnTo>
                  <a:pt x="4287032" y="805264"/>
                </a:lnTo>
                <a:lnTo>
                  <a:pt x="4287032" y="661082"/>
                </a:lnTo>
                <a:lnTo>
                  <a:pt x="4287032" y="528923"/>
                </a:lnTo>
                <a:lnTo>
                  <a:pt x="4287032" y="408691"/>
                </a:lnTo>
                <a:lnTo>
                  <a:pt x="4287032" y="288460"/>
                </a:lnTo>
                <a:lnTo>
                  <a:pt x="4287032" y="192146"/>
                </a:lnTo>
                <a:lnTo>
                  <a:pt x="4287032" y="108353"/>
                </a:lnTo>
                <a:lnTo>
                  <a:pt x="4287032" y="47996"/>
                </a:lnTo>
                <a:lnTo>
                  <a:pt x="4287032" y="12039"/>
                </a:lnTo>
                <a:lnTo>
                  <a:pt x="4287032" y="0"/>
                </a:lnTo>
                <a:lnTo>
                  <a:pt x="4287032" y="12039"/>
                </a:lnTo>
                <a:lnTo>
                  <a:pt x="4287032" y="35957"/>
                </a:lnTo>
                <a:lnTo>
                  <a:pt x="4287032" y="96313"/>
                </a:lnTo>
                <a:lnTo>
                  <a:pt x="4287032" y="168228"/>
                </a:lnTo>
                <a:lnTo>
                  <a:pt x="4287032" y="264542"/>
                </a:lnTo>
                <a:lnTo>
                  <a:pt x="4287032" y="372734"/>
                </a:lnTo>
                <a:lnTo>
                  <a:pt x="4287032" y="492966"/>
                </a:lnTo>
                <a:lnTo>
                  <a:pt x="4287032" y="625125"/>
                </a:lnTo>
                <a:lnTo>
                  <a:pt x="4287032" y="769323"/>
                </a:lnTo>
                <a:lnTo>
                  <a:pt x="4299379" y="901529"/>
                </a:lnTo>
                <a:lnTo>
                  <a:pt x="4299379" y="1045711"/>
                </a:lnTo>
                <a:lnTo>
                  <a:pt x="4299379" y="1177918"/>
                </a:lnTo>
                <a:lnTo>
                  <a:pt x="4299379" y="1310125"/>
                </a:lnTo>
                <a:lnTo>
                  <a:pt x="4299379" y="1418366"/>
                </a:lnTo>
                <a:lnTo>
                  <a:pt x="4299379" y="1526606"/>
                </a:lnTo>
                <a:lnTo>
                  <a:pt x="4299379" y="1598890"/>
                </a:lnTo>
                <a:lnTo>
                  <a:pt x="4299379" y="1658813"/>
                </a:lnTo>
                <a:lnTo>
                  <a:pt x="4299379" y="1706745"/>
                </a:lnTo>
                <a:lnTo>
                  <a:pt x="4299379" y="1718721"/>
                </a:lnTo>
                <a:lnTo>
                  <a:pt x="4299379" y="1706745"/>
                </a:lnTo>
                <a:lnTo>
                  <a:pt x="4299379" y="1682779"/>
                </a:lnTo>
                <a:lnTo>
                  <a:pt x="4299379" y="1622856"/>
                </a:lnTo>
                <a:lnTo>
                  <a:pt x="4299379" y="1550573"/>
                </a:lnTo>
                <a:lnTo>
                  <a:pt x="4299379" y="1454307"/>
                </a:lnTo>
                <a:lnTo>
                  <a:pt x="4299379" y="1346467"/>
                </a:lnTo>
                <a:lnTo>
                  <a:pt x="4299379" y="1226252"/>
                </a:lnTo>
                <a:lnTo>
                  <a:pt x="4299379" y="1094045"/>
                </a:lnTo>
                <a:lnTo>
                  <a:pt x="4299379" y="949446"/>
                </a:lnTo>
                <a:lnTo>
                  <a:pt x="4299379" y="817255"/>
                </a:lnTo>
                <a:lnTo>
                  <a:pt x="4299379" y="673057"/>
                </a:lnTo>
                <a:lnTo>
                  <a:pt x="4299379" y="540802"/>
                </a:lnTo>
                <a:lnTo>
                  <a:pt x="4299379" y="408691"/>
                </a:lnTo>
                <a:lnTo>
                  <a:pt x="4311405" y="300338"/>
                </a:lnTo>
                <a:lnTo>
                  <a:pt x="4311405" y="192146"/>
                </a:lnTo>
                <a:lnTo>
                  <a:pt x="4311405" y="120231"/>
                </a:lnTo>
                <a:lnTo>
                  <a:pt x="4311405" y="60035"/>
                </a:lnTo>
                <a:lnTo>
                  <a:pt x="4311405" y="12039"/>
                </a:lnTo>
                <a:lnTo>
                  <a:pt x="4311405" y="0"/>
                </a:lnTo>
                <a:lnTo>
                  <a:pt x="4311405" y="12039"/>
                </a:lnTo>
                <a:lnTo>
                  <a:pt x="4311405" y="35957"/>
                </a:lnTo>
                <a:lnTo>
                  <a:pt x="4311405" y="96313"/>
                </a:lnTo>
                <a:lnTo>
                  <a:pt x="4311405" y="168228"/>
                </a:lnTo>
                <a:lnTo>
                  <a:pt x="4311405" y="264542"/>
                </a:lnTo>
                <a:lnTo>
                  <a:pt x="4311405" y="372734"/>
                </a:lnTo>
                <a:lnTo>
                  <a:pt x="4311405" y="492966"/>
                </a:lnTo>
                <a:lnTo>
                  <a:pt x="4311405" y="625125"/>
                </a:lnTo>
                <a:lnTo>
                  <a:pt x="4311405" y="769323"/>
                </a:lnTo>
                <a:lnTo>
                  <a:pt x="4311405" y="913504"/>
                </a:lnTo>
                <a:lnTo>
                  <a:pt x="4311405" y="1057686"/>
                </a:lnTo>
                <a:lnTo>
                  <a:pt x="4311405" y="1189893"/>
                </a:lnTo>
                <a:lnTo>
                  <a:pt x="4311405" y="1310125"/>
                </a:lnTo>
                <a:lnTo>
                  <a:pt x="4311405" y="1430341"/>
                </a:lnTo>
                <a:lnTo>
                  <a:pt x="4311405" y="1526606"/>
                </a:lnTo>
                <a:lnTo>
                  <a:pt x="4311405" y="1610881"/>
                </a:lnTo>
                <a:lnTo>
                  <a:pt x="4311405" y="1670788"/>
                </a:lnTo>
                <a:lnTo>
                  <a:pt x="4323431" y="1706745"/>
                </a:lnTo>
                <a:lnTo>
                  <a:pt x="4323431" y="1718721"/>
                </a:lnTo>
                <a:lnTo>
                  <a:pt x="4323431" y="1706745"/>
                </a:lnTo>
                <a:lnTo>
                  <a:pt x="4323431" y="1670788"/>
                </a:lnTo>
                <a:lnTo>
                  <a:pt x="4323431" y="1622856"/>
                </a:lnTo>
                <a:lnTo>
                  <a:pt x="4323431" y="1538581"/>
                </a:lnTo>
                <a:lnTo>
                  <a:pt x="4323431" y="1454307"/>
                </a:lnTo>
                <a:lnTo>
                  <a:pt x="4323431" y="1334091"/>
                </a:lnTo>
                <a:lnTo>
                  <a:pt x="4323431" y="1213859"/>
                </a:lnTo>
                <a:lnTo>
                  <a:pt x="4323431" y="1081652"/>
                </a:lnTo>
                <a:lnTo>
                  <a:pt x="4323431" y="937471"/>
                </a:lnTo>
                <a:lnTo>
                  <a:pt x="4323431" y="793289"/>
                </a:lnTo>
                <a:lnTo>
                  <a:pt x="4323431" y="649091"/>
                </a:lnTo>
                <a:lnTo>
                  <a:pt x="4323431" y="516884"/>
                </a:lnTo>
                <a:lnTo>
                  <a:pt x="4323431" y="396652"/>
                </a:lnTo>
                <a:lnTo>
                  <a:pt x="4323431" y="276420"/>
                </a:lnTo>
                <a:lnTo>
                  <a:pt x="4323431" y="180106"/>
                </a:lnTo>
                <a:lnTo>
                  <a:pt x="4323431" y="108353"/>
                </a:lnTo>
                <a:lnTo>
                  <a:pt x="4323431" y="47996"/>
                </a:lnTo>
                <a:lnTo>
                  <a:pt x="4323431" y="12039"/>
                </a:lnTo>
                <a:lnTo>
                  <a:pt x="4323431" y="0"/>
                </a:lnTo>
                <a:lnTo>
                  <a:pt x="4323431" y="12039"/>
                </a:lnTo>
                <a:lnTo>
                  <a:pt x="4323431" y="47996"/>
                </a:lnTo>
                <a:lnTo>
                  <a:pt x="4335297" y="108353"/>
                </a:lnTo>
                <a:lnTo>
                  <a:pt x="4335297" y="180106"/>
                </a:lnTo>
                <a:lnTo>
                  <a:pt x="4335297" y="276420"/>
                </a:lnTo>
                <a:lnTo>
                  <a:pt x="4335297" y="396652"/>
                </a:lnTo>
                <a:lnTo>
                  <a:pt x="4335297" y="516884"/>
                </a:lnTo>
                <a:lnTo>
                  <a:pt x="4335297" y="661082"/>
                </a:lnTo>
                <a:lnTo>
                  <a:pt x="4335297" y="805264"/>
                </a:lnTo>
                <a:lnTo>
                  <a:pt x="4335297" y="937471"/>
                </a:lnTo>
                <a:lnTo>
                  <a:pt x="4335297" y="1081652"/>
                </a:lnTo>
                <a:lnTo>
                  <a:pt x="4335297" y="1213859"/>
                </a:lnTo>
                <a:lnTo>
                  <a:pt x="4335297" y="1346467"/>
                </a:lnTo>
                <a:lnTo>
                  <a:pt x="4335297" y="1454307"/>
                </a:lnTo>
                <a:lnTo>
                  <a:pt x="4335297" y="1550573"/>
                </a:lnTo>
                <a:lnTo>
                  <a:pt x="4335297" y="1622856"/>
                </a:lnTo>
                <a:lnTo>
                  <a:pt x="4335297" y="1682779"/>
                </a:lnTo>
                <a:lnTo>
                  <a:pt x="4335297" y="1706745"/>
                </a:lnTo>
                <a:lnTo>
                  <a:pt x="4335297" y="1718721"/>
                </a:lnTo>
                <a:lnTo>
                  <a:pt x="4335297" y="1706745"/>
                </a:lnTo>
                <a:lnTo>
                  <a:pt x="4335297" y="1658813"/>
                </a:lnTo>
                <a:lnTo>
                  <a:pt x="4335297" y="1598890"/>
                </a:lnTo>
                <a:lnTo>
                  <a:pt x="4335297" y="1514615"/>
                </a:lnTo>
                <a:lnTo>
                  <a:pt x="4335297" y="1418366"/>
                </a:lnTo>
                <a:lnTo>
                  <a:pt x="4335297" y="1298134"/>
                </a:lnTo>
                <a:lnTo>
                  <a:pt x="4347323" y="1177918"/>
                </a:lnTo>
                <a:lnTo>
                  <a:pt x="4347323" y="1033736"/>
                </a:lnTo>
                <a:lnTo>
                  <a:pt x="4347323" y="889538"/>
                </a:lnTo>
                <a:lnTo>
                  <a:pt x="4347323" y="757332"/>
                </a:lnTo>
                <a:lnTo>
                  <a:pt x="4347323" y="613198"/>
                </a:lnTo>
                <a:lnTo>
                  <a:pt x="4347323" y="480927"/>
                </a:lnTo>
                <a:lnTo>
                  <a:pt x="4347323" y="360695"/>
                </a:lnTo>
                <a:lnTo>
                  <a:pt x="4347323" y="252502"/>
                </a:lnTo>
                <a:lnTo>
                  <a:pt x="4347323" y="156188"/>
                </a:lnTo>
                <a:lnTo>
                  <a:pt x="4347323" y="84274"/>
                </a:lnTo>
                <a:lnTo>
                  <a:pt x="4347323" y="35957"/>
                </a:lnTo>
                <a:lnTo>
                  <a:pt x="4347323" y="0"/>
                </a:lnTo>
                <a:lnTo>
                  <a:pt x="4347323" y="24078"/>
                </a:lnTo>
                <a:lnTo>
                  <a:pt x="4347323" y="60035"/>
                </a:lnTo>
                <a:lnTo>
                  <a:pt x="4347323" y="132271"/>
                </a:lnTo>
                <a:lnTo>
                  <a:pt x="4347323" y="216545"/>
                </a:lnTo>
                <a:lnTo>
                  <a:pt x="4347323" y="324417"/>
                </a:lnTo>
                <a:lnTo>
                  <a:pt x="4347323" y="444649"/>
                </a:lnTo>
                <a:lnTo>
                  <a:pt x="4347323" y="576759"/>
                </a:lnTo>
                <a:lnTo>
                  <a:pt x="4347323" y="709014"/>
                </a:lnTo>
                <a:lnTo>
                  <a:pt x="4347323" y="853597"/>
                </a:lnTo>
                <a:lnTo>
                  <a:pt x="4347323" y="997779"/>
                </a:lnTo>
                <a:lnTo>
                  <a:pt x="4359349" y="1141977"/>
                </a:lnTo>
                <a:lnTo>
                  <a:pt x="4359349" y="1274168"/>
                </a:lnTo>
                <a:lnTo>
                  <a:pt x="4359349" y="1394400"/>
                </a:lnTo>
                <a:lnTo>
                  <a:pt x="4359349" y="1490649"/>
                </a:lnTo>
                <a:lnTo>
                  <a:pt x="4359349" y="1586514"/>
                </a:lnTo>
                <a:lnTo>
                  <a:pt x="4359349" y="1646822"/>
                </a:lnTo>
                <a:lnTo>
                  <a:pt x="4359349" y="1694754"/>
                </a:lnTo>
                <a:lnTo>
                  <a:pt x="4359349" y="1718721"/>
                </a:lnTo>
                <a:lnTo>
                  <a:pt x="4359349" y="1682779"/>
                </a:lnTo>
                <a:lnTo>
                  <a:pt x="4359349" y="1634847"/>
                </a:lnTo>
                <a:lnTo>
                  <a:pt x="4359349" y="1562548"/>
                </a:lnTo>
                <a:lnTo>
                  <a:pt x="4359349" y="1478674"/>
                </a:lnTo>
                <a:lnTo>
                  <a:pt x="4359349" y="1370434"/>
                </a:lnTo>
                <a:lnTo>
                  <a:pt x="4359349" y="1250218"/>
                </a:lnTo>
                <a:lnTo>
                  <a:pt x="4359349" y="1118011"/>
                </a:lnTo>
                <a:lnTo>
                  <a:pt x="4359349" y="973813"/>
                </a:lnTo>
                <a:lnTo>
                  <a:pt x="4359349" y="829230"/>
                </a:lnTo>
                <a:lnTo>
                  <a:pt x="4359349" y="685048"/>
                </a:lnTo>
                <a:lnTo>
                  <a:pt x="4359349" y="552841"/>
                </a:lnTo>
                <a:lnTo>
                  <a:pt x="4359349" y="420570"/>
                </a:lnTo>
                <a:lnTo>
                  <a:pt x="4359349" y="300338"/>
                </a:lnTo>
                <a:lnTo>
                  <a:pt x="4359349" y="204185"/>
                </a:lnTo>
                <a:lnTo>
                  <a:pt x="4371375" y="120231"/>
                </a:lnTo>
                <a:lnTo>
                  <a:pt x="4371375" y="60035"/>
                </a:lnTo>
                <a:lnTo>
                  <a:pt x="4371375" y="12039"/>
                </a:lnTo>
                <a:lnTo>
                  <a:pt x="4371375" y="0"/>
                </a:lnTo>
                <a:lnTo>
                  <a:pt x="4371375" y="12039"/>
                </a:lnTo>
                <a:lnTo>
                  <a:pt x="4371375" y="35957"/>
                </a:lnTo>
                <a:lnTo>
                  <a:pt x="4371375" y="96313"/>
                </a:lnTo>
                <a:lnTo>
                  <a:pt x="4371375" y="180106"/>
                </a:lnTo>
                <a:lnTo>
                  <a:pt x="4371375" y="276420"/>
                </a:lnTo>
                <a:lnTo>
                  <a:pt x="4371375" y="384613"/>
                </a:lnTo>
                <a:lnTo>
                  <a:pt x="4371375" y="504845"/>
                </a:lnTo>
                <a:lnTo>
                  <a:pt x="4371375" y="649091"/>
                </a:lnTo>
                <a:lnTo>
                  <a:pt x="4371375" y="793289"/>
                </a:lnTo>
                <a:lnTo>
                  <a:pt x="4371375" y="937471"/>
                </a:lnTo>
                <a:lnTo>
                  <a:pt x="4371375" y="1069677"/>
                </a:lnTo>
                <a:lnTo>
                  <a:pt x="4371375" y="1213859"/>
                </a:lnTo>
                <a:lnTo>
                  <a:pt x="4371375" y="1334091"/>
                </a:lnTo>
                <a:lnTo>
                  <a:pt x="4371375" y="1454307"/>
                </a:lnTo>
                <a:lnTo>
                  <a:pt x="4371375" y="1550573"/>
                </a:lnTo>
                <a:lnTo>
                  <a:pt x="4371375" y="1622856"/>
                </a:lnTo>
                <a:lnTo>
                  <a:pt x="4371375" y="1682779"/>
                </a:lnTo>
                <a:lnTo>
                  <a:pt x="4371375" y="1706745"/>
                </a:lnTo>
                <a:lnTo>
                  <a:pt x="4371375" y="1718721"/>
                </a:lnTo>
                <a:lnTo>
                  <a:pt x="4371375" y="1706745"/>
                </a:lnTo>
                <a:lnTo>
                  <a:pt x="4383241" y="1658813"/>
                </a:lnTo>
                <a:lnTo>
                  <a:pt x="4383241" y="1598890"/>
                </a:lnTo>
                <a:lnTo>
                  <a:pt x="4383241" y="1514615"/>
                </a:lnTo>
                <a:lnTo>
                  <a:pt x="4383241" y="1418366"/>
                </a:lnTo>
                <a:lnTo>
                  <a:pt x="4383241" y="1298134"/>
                </a:lnTo>
                <a:lnTo>
                  <a:pt x="4383241" y="1165927"/>
                </a:lnTo>
                <a:lnTo>
                  <a:pt x="4383241" y="1021745"/>
                </a:lnTo>
                <a:lnTo>
                  <a:pt x="4383241" y="877563"/>
                </a:lnTo>
                <a:lnTo>
                  <a:pt x="4383241" y="733365"/>
                </a:lnTo>
                <a:lnTo>
                  <a:pt x="4383241" y="601159"/>
                </a:lnTo>
                <a:lnTo>
                  <a:pt x="4383241" y="456527"/>
                </a:lnTo>
                <a:lnTo>
                  <a:pt x="4383241" y="336777"/>
                </a:lnTo>
                <a:lnTo>
                  <a:pt x="4383241" y="228584"/>
                </a:lnTo>
                <a:lnTo>
                  <a:pt x="4383241" y="144310"/>
                </a:lnTo>
                <a:lnTo>
                  <a:pt x="4383241" y="71914"/>
                </a:lnTo>
                <a:lnTo>
                  <a:pt x="4383241" y="24078"/>
                </a:lnTo>
                <a:lnTo>
                  <a:pt x="4383241" y="0"/>
                </a:lnTo>
                <a:lnTo>
                  <a:pt x="4383241" y="24078"/>
                </a:lnTo>
                <a:lnTo>
                  <a:pt x="4383241" y="71914"/>
                </a:lnTo>
                <a:lnTo>
                  <a:pt x="4383241" y="144310"/>
                </a:lnTo>
                <a:lnTo>
                  <a:pt x="4383241" y="240463"/>
                </a:lnTo>
                <a:lnTo>
                  <a:pt x="4383241" y="348816"/>
                </a:lnTo>
                <a:lnTo>
                  <a:pt x="4395267" y="468888"/>
                </a:lnTo>
                <a:lnTo>
                  <a:pt x="4395267" y="601159"/>
                </a:lnTo>
                <a:lnTo>
                  <a:pt x="4395267" y="745356"/>
                </a:lnTo>
                <a:lnTo>
                  <a:pt x="4395267" y="889538"/>
                </a:lnTo>
                <a:lnTo>
                  <a:pt x="4395267" y="1033736"/>
                </a:lnTo>
                <a:lnTo>
                  <a:pt x="4395267" y="1177918"/>
                </a:lnTo>
                <a:lnTo>
                  <a:pt x="4395267" y="1310125"/>
                </a:lnTo>
                <a:lnTo>
                  <a:pt x="4395267" y="1418366"/>
                </a:lnTo>
                <a:lnTo>
                  <a:pt x="4395267" y="1526606"/>
                </a:lnTo>
                <a:lnTo>
                  <a:pt x="4395267" y="1610881"/>
                </a:lnTo>
                <a:lnTo>
                  <a:pt x="4395267" y="1670788"/>
                </a:lnTo>
                <a:lnTo>
                  <a:pt x="4395267" y="1706745"/>
                </a:lnTo>
                <a:lnTo>
                  <a:pt x="4395267" y="1718721"/>
                </a:lnTo>
                <a:lnTo>
                  <a:pt x="4395267" y="1706745"/>
                </a:lnTo>
                <a:lnTo>
                  <a:pt x="4395267" y="1670788"/>
                </a:lnTo>
                <a:lnTo>
                  <a:pt x="4395267" y="1610881"/>
                </a:lnTo>
                <a:lnTo>
                  <a:pt x="4395267" y="1538581"/>
                </a:lnTo>
                <a:lnTo>
                  <a:pt x="4395267" y="1442332"/>
                </a:lnTo>
                <a:lnTo>
                  <a:pt x="4395267" y="1322100"/>
                </a:lnTo>
                <a:lnTo>
                  <a:pt x="4395267" y="1189893"/>
                </a:lnTo>
                <a:lnTo>
                  <a:pt x="4395267" y="1057686"/>
                </a:lnTo>
                <a:lnTo>
                  <a:pt x="4395267" y="913504"/>
                </a:lnTo>
                <a:lnTo>
                  <a:pt x="4395267" y="769323"/>
                </a:lnTo>
                <a:lnTo>
                  <a:pt x="4407294" y="625125"/>
                </a:lnTo>
                <a:lnTo>
                  <a:pt x="4407294" y="492966"/>
                </a:lnTo>
                <a:lnTo>
                  <a:pt x="4407294" y="360695"/>
                </a:lnTo>
                <a:lnTo>
                  <a:pt x="4407294" y="252502"/>
                </a:lnTo>
                <a:lnTo>
                  <a:pt x="4407294" y="156188"/>
                </a:lnTo>
                <a:lnTo>
                  <a:pt x="4407294" y="84274"/>
                </a:lnTo>
                <a:lnTo>
                  <a:pt x="4407294" y="35957"/>
                </a:lnTo>
                <a:lnTo>
                  <a:pt x="4407294" y="0"/>
                </a:lnTo>
                <a:lnTo>
                  <a:pt x="4407294" y="24078"/>
                </a:lnTo>
                <a:lnTo>
                  <a:pt x="4407294" y="71914"/>
                </a:lnTo>
                <a:lnTo>
                  <a:pt x="4407294" y="132271"/>
                </a:lnTo>
                <a:lnTo>
                  <a:pt x="4407294" y="228584"/>
                </a:lnTo>
                <a:lnTo>
                  <a:pt x="4407294" y="336777"/>
                </a:lnTo>
                <a:lnTo>
                  <a:pt x="4407294" y="456527"/>
                </a:lnTo>
                <a:lnTo>
                  <a:pt x="4407294" y="589119"/>
                </a:lnTo>
                <a:lnTo>
                  <a:pt x="4407294" y="733365"/>
                </a:lnTo>
                <a:lnTo>
                  <a:pt x="4407294" y="877563"/>
                </a:lnTo>
                <a:lnTo>
                  <a:pt x="4407294" y="1021745"/>
                </a:lnTo>
                <a:lnTo>
                  <a:pt x="4407294" y="1165927"/>
                </a:lnTo>
                <a:lnTo>
                  <a:pt x="4407294" y="1286159"/>
                </a:lnTo>
                <a:lnTo>
                  <a:pt x="4407294" y="1406375"/>
                </a:lnTo>
                <a:lnTo>
                  <a:pt x="4407294" y="1514615"/>
                </a:lnTo>
                <a:lnTo>
                  <a:pt x="4419320" y="1598890"/>
                </a:lnTo>
                <a:lnTo>
                  <a:pt x="4419320" y="1658813"/>
                </a:lnTo>
                <a:lnTo>
                  <a:pt x="4419320" y="1706745"/>
                </a:lnTo>
                <a:lnTo>
                  <a:pt x="4419320" y="1718721"/>
                </a:lnTo>
                <a:lnTo>
                  <a:pt x="4419320" y="1706745"/>
                </a:lnTo>
                <a:lnTo>
                  <a:pt x="4419320" y="1670788"/>
                </a:lnTo>
                <a:lnTo>
                  <a:pt x="4419320" y="1622856"/>
                </a:lnTo>
                <a:lnTo>
                  <a:pt x="4419320" y="1538581"/>
                </a:lnTo>
                <a:lnTo>
                  <a:pt x="4419320" y="1442332"/>
                </a:lnTo>
                <a:lnTo>
                  <a:pt x="4419320" y="1322100"/>
                </a:lnTo>
                <a:lnTo>
                  <a:pt x="4419320" y="1201884"/>
                </a:lnTo>
                <a:lnTo>
                  <a:pt x="4419320" y="1057686"/>
                </a:lnTo>
                <a:lnTo>
                  <a:pt x="4419320" y="913504"/>
                </a:lnTo>
                <a:lnTo>
                  <a:pt x="4419320" y="769323"/>
                </a:lnTo>
                <a:lnTo>
                  <a:pt x="4419320" y="625125"/>
                </a:lnTo>
                <a:lnTo>
                  <a:pt x="4419320" y="492966"/>
                </a:lnTo>
                <a:lnTo>
                  <a:pt x="4419320" y="360695"/>
                </a:lnTo>
                <a:lnTo>
                  <a:pt x="4419320" y="252502"/>
                </a:lnTo>
                <a:lnTo>
                  <a:pt x="4419320" y="156188"/>
                </a:lnTo>
                <a:lnTo>
                  <a:pt x="4419320" y="84274"/>
                </a:lnTo>
                <a:lnTo>
                  <a:pt x="4419320" y="35957"/>
                </a:lnTo>
                <a:lnTo>
                  <a:pt x="4419320" y="0"/>
                </a:lnTo>
                <a:lnTo>
                  <a:pt x="4431346" y="24078"/>
                </a:lnTo>
                <a:lnTo>
                  <a:pt x="4431346" y="71914"/>
                </a:lnTo>
                <a:lnTo>
                  <a:pt x="4431346" y="132271"/>
                </a:lnTo>
                <a:lnTo>
                  <a:pt x="4431346" y="228584"/>
                </a:lnTo>
                <a:lnTo>
                  <a:pt x="4431346" y="336777"/>
                </a:lnTo>
                <a:lnTo>
                  <a:pt x="4431346" y="456527"/>
                </a:lnTo>
                <a:lnTo>
                  <a:pt x="4431346" y="589119"/>
                </a:lnTo>
                <a:lnTo>
                  <a:pt x="4431346" y="733365"/>
                </a:lnTo>
                <a:lnTo>
                  <a:pt x="4431346" y="877563"/>
                </a:lnTo>
                <a:lnTo>
                  <a:pt x="4431346" y="1021745"/>
                </a:lnTo>
                <a:lnTo>
                  <a:pt x="4431346" y="1165927"/>
                </a:lnTo>
                <a:lnTo>
                  <a:pt x="4431346" y="1298134"/>
                </a:lnTo>
                <a:lnTo>
                  <a:pt x="4431346" y="1418366"/>
                </a:lnTo>
                <a:lnTo>
                  <a:pt x="4431346" y="1526606"/>
                </a:lnTo>
                <a:lnTo>
                  <a:pt x="4431346" y="1598890"/>
                </a:lnTo>
                <a:lnTo>
                  <a:pt x="4431346" y="1670788"/>
                </a:lnTo>
                <a:lnTo>
                  <a:pt x="4431346" y="1706745"/>
                </a:lnTo>
                <a:lnTo>
                  <a:pt x="4431346" y="1718721"/>
                </a:lnTo>
                <a:lnTo>
                  <a:pt x="4431346" y="1706745"/>
                </a:lnTo>
                <a:lnTo>
                  <a:pt x="4431346" y="1670788"/>
                </a:lnTo>
                <a:lnTo>
                  <a:pt x="4431346" y="1610881"/>
                </a:lnTo>
                <a:lnTo>
                  <a:pt x="4431346" y="1526606"/>
                </a:lnTo>
                <a:lnTo>
                  <a:pt x="4431346" y="1430341"/>
                </a:lnTo>
                <a:lnTo>
                  <a:pt x="4443212" y="1310125"/>
                </a:lnTo>
                <a:lnTo>
                  <a:pt x="4443212" y="1189893"/>
                </a:lnTo>
                <a:lnTo>
                  <a:pt x="4443212" y="1045711"/>
                </a:lnTo>
                <a:lnTo>
                  <a:pt x="4443212" y="901529"/>
                </a:lnTo>
                <a:lnTo>
                  <a:pt x="4443212" y="757332"/>
                </a:lnTo>
                <a:lnTo>
                  <a:pt x="4443212" y="613198"/>
                </a:lnTo>
                <a:lnTo>
                  <a:pt x="4443212" y="468888"/>
                </a:lnTo>
                <a:lnTo>
                  <a:pt x="4443212" y="348816"/>
                </a:lnTo>
                <a:lnTo>
                  <a:pt x="4443212" y="240463"/>
                </a:lnTo>
                <a:lnTo>
                  <a:pt x="4443212" y="144310"/>
                </a:lnTo>
                <a:lnTo>
                  <a:pt x="4443212" y="71914"/>
                </a:lnTo>
                <a:lnTo>
                  <a:pt x="4443212" y="24078"/>
                </a:lnTo>
                <a:lnTo>
                  <a:pt x="4443212" y="0"/>
                </a:lnTo>
                <a:lnTo>
                  <a:pt x="4443212" y="24078"/>
                </a:lnTo>
                <a:lnTo>
                  <a:pt x="4443212" y="84274"/>
                </a:lnTo>
                <a:lnTo>
                  <a:pt x="4443212" y="156188"/>
                </a:lnTo>
                <a:lnTo>
                  <a:pt x="4443212" y="240463"/>
                </a:lnTo>
                <a:lnTo>
                  <a:pt x="4443212" y="360695"/>
                </a:lnTo>
                <a:lnTo>
                  <a:pt x="4443212" y="480927"/>
                </a:lnTo>
                <a:lnTo>
                  <a:pt x="4443212" y="625125"/>
                </a:lnTo>
                <a:lnTo>
                  <a:pt x="4443212" y="769323"/>
                </a:lnTo>
                <a:lnTo>
                  <a:pt x="4443212" y="913504"/>
                </a:lnTo>
                <a:lnTo>
                  <a:pt x="4455238" y="1057686"/>
                </a:lnTo>
                <a:lnTo>
                  <a:pt x="4455238" y="1201884"/>
                </a:lnTo>
                <a:lnTo>
                  <a:pt x="4455238" y="1322100"/>
                </a:lnTo>
                <a:lnTo>
                  <a:pt x="4455238" y="1442332"/>
                </a:lnTo>
                <a:lnTo>
                  <a:pt x="4455238" y="1538581"/>
                </a:lnTo>
                <a:lnTo>
                  <a:pt x="4455238" y="1622856"/>
                </a:lnTo>
                <a:lnTo>
                  <a:pt x="4455238" y="1682779"/>
                </a:lnTo>
                <a:lnTo>
                  <a:pt x="4455238" y="1706745"/>
                </a:lnTo>
                <a:lnTo>
                  <a:pt x="4455238" y="1718721"/>
                </a:lnTo>
                <a:lnTo>
                  <a:pt x="4455238" y="1706745"/>
                </a:lnTo>
                <a:lnTo>
                  <a:pt x="4455238" y="1658813"/>
                </a:lnTo>
                <a:lnTo>
                  <a:pt x="4455238" y="1598890"/>
                </a:lnTo>
                <a:lnTo>
                  <a:pt x="4455238" y="1502640"/>
                </a:lnTo>
                <a:lnTo>
                  <a:pt x="4455238" y="1406375"/>
                </a:lnTo>
                <a:lnTo>
                  <a:pt x="4455238" y="1286159"/>
                </a:lnTo>
                <a:lnTo>
                  <a:pt x="4455238" y="1141977"/>
                </a:lnTo>
                <a:lnTo>
                  <a:pt x="4455238" y="1009770"/>
                </a:lnTo>
                <a:lnTo>
                  <a:pt x="4455238" y="853597"/>
                </a:lnTo>
                <a:lnTo>
                  <a:pt x="4455238" y="709014"/>
                </a:lnTo>
                <a:lnTo>
                  <a:pt x="4455238" y="564880"/>
                </a:lnTo>
                <a:lnTo>
                  <a:pt x="4455238" y="432609"/>
                </a:lnTo>
                <a:lnTo>
                  <a:pt x="4455238" y="312377"/>
                </a:lnTo>
                <a:lnTo>
                  <a:pt x="4455238" y="204185"/>
                </a:lnTo>
                <a:lnTo>
                  <a:pt x="4467264" y="120231"/>
                </a:lnTo>
                <a:lnTo>
                  <a:pt x="4467264" y="60035"/>
                </a:lnTo>
                <a:lnTo>
                  <a:pt x="4467264" y="12039"/>
                </a:lnTo>
                <a:lnTo>
                  <a:pt x="4467264" y="0"/>
                </a:lnTo>
                <a:lnTo>
                  <a:pt x="4467264" y="12039"/>
                </a:lnTo>
                <a:lnTo>
                  <a:pt x="4467264" y="47996"/>
                </a:lnTo>
                <a:lnTo>
                  <a:pt x="4467264" y="96313"/>
                </a:lnTo>
                <a:lnTo>
                  <a:pt x="4467264" y="180106"/>
                </a:lnTo>
                <a:lnTo>
                  <a:pt x="4467264" y="276420"/>
                </a:lnTo>
                <a:lnTo>
                  <a:pt x="4467264" y="396652"/>
                </a:lnTo>
                <a:lnTo>
                  <a:pt x="4467264" y="528923"/>
                </a:lnTo>
                <a:lnTo>
                  <a:pt x="4467264" y="673057"/>
                </a:lnTo>
                <a:lnTo>
                  <a:pt x="4467264" y="817255"/>
                </a:lnTo>
                <a:lnTo>
                  <a:pt x="4467264" y="961437"/>
                </a:lnTo>
                <a:lnTo>
                  <a:pt x="4467264" y="1106020"/>
                </a:lnTo>
                <a:lnTo>
                  <a:pt x="4467264" y="1250218"/>
                </a:lnTo>
                <a:lnTo>
                  <a:pt x="4467264" y="1370434"/>
                </a:lnTo>
                <a:lnTo>
                  <a:pt x="4467264" y="1478674"/>
                </a:lnTo>
                <a:lnTo>
                  <a:pt x="4467264" y="1574539"/>
                </a:lnTo>
                <a:lnTo>
                  <a:pt x="4467264" y="1646822"/>
                </a:lnTo>
                <a:lnTo>
                  <a:pt x="4467264" y="1694754"/>
                </a:lnTo>
                <a:lnTo>
                  <a:pt x="4467264" y="1718721"/>
                </a:lnTo>
                <a:lnTo>
                  <a:pt x="4479290" y="1682779"/>
                </a:lnTo>
                <a:lnTo>
                  <a:pt x="4479290" y="1634847"/>
                </a:lnTo>
                <a:lnTo>
                  <a:pt x="4479290" y="1562548"/>
                </a:lnTo>
                <a:lnTo>
                  <a:pt x="4479290" y="1466298"/>
                </a:lnTo>
                <a:lnTo>
                  <a:pt x="4479290" y="1358458"/>
                </a:lnTo>
                <a:lnTo>
                  <a:pt x="4479290" y="1226252"/>
                </a:lnTo>
                <a:lnTo>
                  <a:pt x="4479290" y="1081652"/>
                </a:lnTo>
                <a:lnTo>
                  <a:pt x="4479290" y="937471"/>
                </a:lnTo>
                <a:lnTo>
                  <a:pt x="4479290" y="793289"/>
                </a:lnTo>
                <a:lnTo>
                  <a:pt x="4479290" y="649091"/>
                </a:lnTo>
                <a:lnTo>
                  <a:pt x="4479290" y="504845"/>
                </a:lnTo>
                <a:lnTo>
                  <a:pt x="4479290" y="372734"/>
                </a:lnTo>
                <a:lnTo>
                  <a:pt x="4479290" y="264542"/>
                </a:lnTo>
                <a:lnTo>
                  <a:pt x="4479290" y="168228"/>
                </a:lnTo>
                <a:lnTo>
                  <a:pt x="4479290" y="84274"/>
                </a:lnTo>
                <a:lnTo>
                  <a:pt x="4479290" y="35957"/>
                </a:lnTo>
                <a:lnTo>
                  <a:pt x="4479290" y="0"/>
                </a:lnTo>
                <a:lnTo>
                  <a:pt x="4479290" y="24078"/>
                </a:lnTo>
                <a:lnTo>
                  <a:pt x="4479290" y="71914"/>
                </a:lnTo>
                <a:lnTo>
                  <a:pt x="4479290" y="132271"/>
                </a:lnTo>
                <a:lnTo>
                  <a:pt x="4479290" y="228584"/>
                </a:lnTo>
                <a:lnTo>
                  <a:pt x="4479290" y="336777"/>
                </a:lnTo>
                <a:lnTo>
                  <a:pt x="4491156" y="468888"/>
                </a:lnTo>
                <a:lnTo>
                  <a:pt x="4491156" y="601159"/>
                </a:lnTo>
                <a:lnTo>
                  <a:pt x="4491156" y="745356"/>
                </a:lnTo>
                <a:lnTo>
                  <a:pt x="4491156" y="889538"/>
                </a:lnTo>
                <a:lnTo>
                  <a:pt x="4491156" y="1045711"/>
                </a:lnTo>
                <a:lnTo>
                  <a:pt x="4491156" y="1177918"/>
                </a:lnTo>
                <a:lnTo>
                  <a:pt x="4491156" y="1310125"/>
                </a:lnTo>
                <a:lnTo>
                  <a:pt x="4491156" y="1430341"/>
                </a:lnTo>
                <a:lnTo>
                  <a:pt x="4491156" y="1538581"/>
                </a:lnTo>
                <a:lnTo>
                  <a:pt x="4491156" y="1610881"/>
                </a:lnTo>
                <a:lnTo>
                  <a:pt x="4491156" y="1670788"/>
                </a:lnTo>
                <a:lnTo>
                  <a:pt x="4491156" y="1706745"/>
                </a:lnTo>
                <a:lnTo>
                  <a:pt x="4491156" y="1718721"/>
                </a:lnTo>
                <a:lnTo>
                  <a:pt x="4491156" y="1706745"/>
                </a:lnTo>
                <a:lnTo>
                  <a:pt x="4491156" y="1658813"/>
                </a:lnTo>
                <a:lnTo>
                  <a:pt x="4491156" y="1598890"/>
                </a:lnTo>
                <a:lnTo>
                  <a:pt x="4491156" y="1514615"/>
                </a:lnTo>
                <a:lnTo>
                  <a:pt x="4491156" y="1406375"/>
                </a:lnTo>
                <a:lnTo>
                  <a:pt x="4491156" y="1286159"/>
                </a:lnTo>
                <a:lnTo>
                  <a:pt x="4491156" y="1141977"/>
                </a:lnTo>
                <a:lnTo>
                  <a:pt x="4491156" y="997779"/>
                </a:lnTo>
                <a:lnTo>
                  <a:pt x="4491156" y="853597"/>
                </a:lnTo>
                <a:lnTo>
                  <a:pt x="4491156" y="709014"/>
                </a:lnTo>
                <a:lnTo>
                  <a:pt x="4503182" y="564880"/>
                </a:lnTo>
                <a:lnTo>
                  <a:pt x="4503182" y="432609"/>
                </a:lnTo>
                <a:lnTo>
                  <a:pt x="4503182" y="300338"/>
                </a:lnTo>
                <a:lnTo>
                  <a:pt x="4503182" y="204185"/>
                </a:lnTo>
                <a:lnTo>
                  <a:pt x="4503182" y="120231"/>
                </a:lnTo>
                <a:lnTo>
                  <a:pt x="4503182" y="47996"/>
                </a:lnTo>
                <a:lnTo>
                  <a:pt x="4503182" y="12039"/>
                </a:lnTo>
                <a:lnTo>
                  <a:pt x="4503182" y="0"/>
                </a:lnTo>
                <a:lnTo>
                  <a:pt x="4503182" y="12039"/>
                </a:lnTo>
                <a:lnTo>
                  <a:pt x="4503182" y="47996"/>
                </a:lnTo>
                <a:lnTo>
                  <a:pt x="4503182" y="108353"/>
                </a:lnTo>
                <a:lnTo>
                  <a:pt x="4503182" y="192146"/>
                </a:lnTo>
                <a:lnTo>
                  <a:pt x="4503182" y="300338"/>
                </a:lnTo>
                <a:lnTo>
                  <a:pt x="4503182" y="420570"/>
                </a:lnTo>
                <a:lnTo>
                  <a:pt x="4503182" y="552841"/>
                </a:lnTo>
                <a:lnTo>
                  <a:pt x="4503182" y="697023"/>
                </a:lnTo>
                <a:lnTo>
                  <a:pt x="4503182" y="841606"/>
                </a:lnTo>
                <a:lnTo>
                  <a:pt x="4503182" y="997779"/>
                </a:lnTo>
                <a:lnTo>
                  <a:pt x="4503182" y="1141977"/>
                </a:lnTo>
                <a:lnTo>
                  <a:pt x="4503182" y="1274168"/>
                </a:lnTo>
                <a:lnTo>
                  <a:pt x="4503182" y="1394400"/>
                </a:lnTo>
                <a:lnTo>
                  <a:pt x="4503182" y="1502640"/>
                </a:lnTo>
                <a:lnTo>
                  <a:pt x="4503182" y="1586514"/>
                </a:lnTo>
                <a:lnTo>
                  <a:pt x="4503182" y="1658813"/>
                </a:lnTo>
                <a:lnTo>
                  <a:pt x="4515208" y="1706745"/>
                </a:lnTo>
                <a:lnTo>
                  <a:pt x="4515208" y="1718721"/>
                </a:lnTo>
                <a:lnTo>
                  <a:pt x="4515208" y="1706745"/>
                </a:lnTo>
                <a:lnTo>
                  <a:pt x="4515208" y="1670788"/>
                </a:lnTo>
                <a:lnTo>
                  <a:pt x="4515208" y="1622856"/>
                </a:lnTo>
                <a:lnTo>
                  <a:pt x="4515208" y="1538581"/>
                </a:lnTo>
                <a:lnTo>
                  <a:pt x="4515208" y="1430341"/>
                </a:lnTo>
                <a:lnTo>
                  <a:pt x="4515208" y="1310125"/>
                </a:lnTo>
                <a:lnTo>
                  <a:pt x="4515208" y="1177918"/>
                </a:lnTo>
                <a:lnTo>
                  <a:pt x="4515208" y="1033736"/>
                </a:lnTo>
                <a:lnTo>
                  <a:pt x="4515208" y="889538"/>
                </a:lnTo>
                <a:lnTo>
                  <a:pt x="4515208" y="745356"/>
                </a:lnTo>
                <a:lnTo>
                  <a:pt x="4515208" y="601159"/>
                </a:lnTo>
                <a:lnTo>
                  <a:pt x="4515208" y="456527"/>
                </a:lnTo>
                <a:lnTo>
                  <a:pt x="4515208" y="336777"/>
                </a:lnTo>
                <a:lnTo>
                  <a:pt x="4515208" y="228584"/>
                </a:lnTo>
                <a:lnTo>
                  <a:pt x="4515208" y="132271"/>
                </a:lnTo>
                <a:lnTo>
                  <a:pt x="4515208" y="60035"/>
                </a:lnTo>
                <a:lnTo>
                  <a:pt x="4515208" y="24078"/>
                </a:lnTo>
                <a:lnTo>
                  <a:pt x="4515208" y="0"/>
                </a:lnTo>
                <a:lnTo>
                  <a:pt x="4515208" y="12039"/>
                </a:lnTo>
                <a:lnTo>
                  <a:pt x="4515208" y="35957"/>
                </a:lnTo>
                <a:lnTo>
                  <a:pt x="4515208" y="96313"/>
                </a:lnTo>
                <a:lnTo>
                  <a:pt x="4527555" y="180106"/>
                </a:lnTo>
                <a:lnTo>
                  <a:pt x="4527555" y="276420"/>
                </a:lnTo>
                <a:lnTo>
                  <a:pt x="4527555" y="396652"/>
                </a:lnTo>
                <a:lnTo>
                  <a:pt x="4527555" y="528923"/>
                </a:lnTo>
                <a:lnTo>
                  <a:pt x="4527555" y="673057"/>
                </a:lnTo>
                <a:lnTo>
                  <a:pt x="4527555" y="817255"/>
                </a:lnTo>
                <a:lnTo>
                  <a:pt x="4527555" y="961437"/>
                </a:lnTo>
                <a:lnTo>
                  <a:pt x="4527555" y="1118011"/>
                </a:lnTo>
                <a:lnTo>
                  <a:pt x="4527555" y="1250218"/>
                </a:lnTo>
                <a:lnTo>
                  <a:pt x="4527555" y="1382409"/>
                </a:lnTo>
                <a:lnTo>
                  <a:pt x="4527555" y="1490649"/>
                </a:lnTo>
                <a:lnTo>
                  <a:pt x="4527555" y="1574539"/>
                </a:lnTo>
                <a:lnTo>
                  <a:pt x="4527555" y="1646822"/>
                </a:lnTo>
                <a:lnTo>
                  <a:pt x="4527555" y="1694754"/>
                </a:lnTo>
                <a:lnTo>
                  <a:pt x="4527555" y="1718721"/>
                </a:lnTo>
                <a:lnTo>
                  <a:pt x="4527555" y="1706745"/>
                </a:lnTo>
                <a:lnTo>
                  <a:pt x="4527555" y="1682779"/>
                </a:lnTo>
                <a:lnTo>
                  <a:pt x="4527555" y="1622856"/>
                </a:lnTo>
                <a:lnTo>
                  <a:pt x="4527555" y="1550573"/>
                </a:lnTo>
                <a:lnTo>
                  <a:pt x="4527555" y="1442332"/>
                </a:lnTo>
                <a:lnTo>
                  <a:pt x="4527555" y="1334091"/>
                </a:lnTo>
                <a:lnTo>
                  <a:pt x="4527555" y="1201884"/>
                </a:lnTo>
                <a:lnTo>
                  <a:pt x="4527555" y="1057686"/>
                </a:lnTo>
                <a:lnTo>
                  <a:pt x="4539581" y="901529"/>
                </a:lnTo>
                <a:lnTo>
                  <a:pt x="4539581" y="757332"/>
                </a:lnTo>
                <a:lnTo>
                  <a:pt x="4539581" y="613198"/>
                </a:lnTo>
                <a:lnTo>
                  <a:pt x="4539581" y="468888"/>
                </a:lnTo>
                <a:lnTo>
                  <a:pt x="4539581" y="348816"/>
                </a:lnTo>
                <a:lnTo>
                  <a:pt x="4539581" y="228584"/>
                </a:lnTo>
                <a:lnTo>
                  <a:pt x="4539581" y="144310"/>
                </a:lnTo>
                <a:lnTo>
                  <a:pt x="4539581" y="71914"/>
                </a:lnTo>
                <a:lnTo>
                  <a:pt x="4539581" y="24078"/>
                </a:lnTo>
                <a:lnTo>
                  <a:pt x="4539581" y="0"/>
                </a:lnTo>
                <a:lnTo>
                  <a:pt x="4539581" y="35957"/>
                </a:lnTo>
                <a:lnTo>
                  <a:pt x="4539581" y="96313"/>
                </a:lnTo>
                <a:lnTo>
                  <a:pt x="4539581" y="168228"/>
                </a:lnTo>
                <a:lnTo>
                  <a:pt x="4539581" y="276420"/>
                </a:lnTo>
                <a:lnTo>
                  <a:pt x="4539581" y="384613"/>
                </a:lnTo>
                <a:lnTo>
                  <a:pt x="4539581" y="516884"/>
                </a:lnTo>
                <a:lnTo>
                  <a:pt x="4539581" y="661082"/>
                </a:lnTo>
                <a:lnTo>
                  <a:pt x="4539581" y="817255"/>
                </a:lnTo>
                <a:lnTo>
                  <a:pt x="4539581" y="961437"/>
                </a:lnTo>
                <a:lnTo>
                  <a:pt x="4539581" y="1106020"/>
                </a:lnTo>
                <a:lnTo>
                  <a:pt x="4539581" y="1250218"/>
                </a:lnTo>
                <a:lnTo>
                  <a:pt x="4539581" y="1370434"/>
                </a:lnTo>
                <a:lnTo>
                  <a:pt x="4551607" y="1490649"/>
                </a:lnTo>
                <a:lnTo>
                  <a:pt x="4551607" y="1574539"/>
                </a:lnTo>
                <a:lnTo>
                  <a:pt x="4551607" y="1646822"/>
                </a:lnTo>
                <a:lnTo>
                  <a:pt x="4551607" y="1694754"/>
                </a:lnTo>
                <a:lnTo>
                  <a:pt x="4551607" y="1718721"/>
                </a:lnTo>
                <a:lnTo>
                  <a:pt x="4551607" y="1706745"/>
                </a:lnTo>
                <a:lnTo>
                  <a:pt x="4551607" y="1682779"/>
                </a:lnTo>
                <a:lnTo>
                  <a:pt x="4551607" y="1622856"/>
                </a:lnTo>
                <a:lnTo>
                  <a:pt x="4551607" y="1550573"/>
                </a:lnTo>
                <a:lnTo>
                  <a:pt x="4551607" y="1442332"/>
                </a:lnTo>
                <a:lnTo>
                  <a:pt x="4551607" y="1322100"/>
                </a:lnTo>
                <a:lnTo>
                  <a:pt x="4551607" y="1189893"/>
                </a:lnTo>
                <a:lnTo>
                  <a:pt x="4551607" y="1045711"/>
                </a:lnTo>
                <a:lnTo>
                  <a:pt x="4551607" y="901529"/>
                </a:lnTo>
                <a:lnTo>
                  <a:pt x="4551607" y="745356"/>
                </a:lnTo>
                <a:lnTo>
                  <a:pt x="4551607" y="601159"/>
                </a:lnTo>
                <a:lnTo>
                  <a:pt x="4551607" y="468888"/>
                </a:lnTo>
                <a:lnTo>
                  <a:pt x="4551607" y="336777"/>
                </a:lnTo>
                <a:lnTo>
                  <a:pt x="4551607" y="228584"/>
                </a:lnTo>
                <a:lnTo>
                  <a:pt x="4551607" y="132271"/>
                </a:lnTo>
                <a:lnTo>
                  <a:pt x="4551607" y="60035"/>
                </a:lnTo>
                <a:lnTo>
                  <a:pt x="4551607" y="24078"/>
                </a:lnTo>
                <a:lnTo>
                  <a:pt x="4551607" y="0"/>
                </a:lnTo>
                <a:lnTo>
                  <a:pt x="4563473" y="12039"/>
                </a:lnTo>
                <a:lnTo>
                  <a:pt x="4563473" y="35957"/>
                </a:lnTo>
                <a:lnTo>
                  <a:pt x="4563473" y="96313"/>
                </a:lnTo>
                <a:lnTo>
                  <a:pt x="4563473" y="180106"/>
                </a:lnTo>
                <a:lnTo>
                  <a:pt x="4563473" y="276420"/>
                </a:lnTo>
                <a:lnTo>
                  <a:pt x="4563473" y="396652"/>
                </a:lnTo>
                <a:lnTo>
                  <a:pt x="4563473" y="540802"/>
                </a:lnTo>
                <a:lnTo>
                  <a:pt x="4563473" y="685048"/>
                </a:lnTo>
                <a:lnTo>
                  <a:pt x="4563473" y="829230"/>
                </a:lnTo>
                <a:lnTo>
                  <a:pt x="4563473" y="985804"/>
                </a:lnTo>
                <a:lnTo>
                  <a:pt x="4563473" y="1129986"/>
                </a:lnTo>
                <a:lnTo>
                  <a:pt x="4563473" y="1262193"/>
                </a:lnTo>
                <a:lnTo>
                  <a:pt x="4563473" y="1394400"/>
                </a:lnTo>
                <a:lnTo>
                  <a:pt x="4563473" y="1502640"/>
                </a:lnTo>
                <a:lnTo>
                  <a:pt x="4563473" y="1586514"/>
                </a:lnTo>
                <a:lnTo>
                  <a:pt x="4563473" y="1658813"/>
                </a:lnTo>
                <a:lnTo>
                  <a:pt x="4563473" y="1706745"/>
                </a:lnTo>
                <a:lnTo>
                  <a:pt x="4563473" y="1718721"/>
                </a:lnTo>
                <a:lnTo>
                  <a:pt x="4563473" y="1706745"/>
                </a:lnTo>
                <a:lnTo>
                  <a:pt x="4563473" y="1670788"/>
                </a:lnTo>
                <a:lnTo>
                  <a:pt x="4563473" y="1610881"/>
                </a:lnTo>
                <a:lnTo>
                  <a:pt x="4563473" y="1526606"/>
                </a:lnTo>
                <a:lnTo>
                  <a:pt x="4563473" y="1430341"/>
                </a:lnTo>
                <a:lnTo>
                  <a:pt x="4575499" y="1298134"/>
                </a:lnTo>
                <a:lnTo>
                  <a:pt x="4575499" y="1165927"/>
                </a:lnTo>
                <a:lnTo>
                  <a:pt x="4575499" y="1021745"/>
                </a:lnTo>
                <a:lnTo>
                  <a:pt x="4575499" y="877563"/>
                </a:lnTo>
                <a:lnTo>
                  <a:pt x="4575499" y="721390"/>
                </a:lnTo>
                <a:lnTo>
                  <a:pt x="4575499" y="576759"/>
                </a:lnTo>
                <a:lnTo>
                  <a:pt x="4575499" y="432609"/>
                </a:lnTo>
                <a:lnTo>
                  <a:pt x="4575499" y="312377"/>
                </a:lnTo>
                <a:lnTo>
                  <a:pt x="4575499" y="204185"/>
                </a:lnTo>
                <a:lnTo>
                  <a:pt x="4575499" y="120231"/>
                </a:lnTo>
                <a:lnTo>
                  <a:pt x="4575499" y="47996"/>
                </a:lnTo>
                <a:lnTo>
                  <a:pt x="4575499" y="12039"/>
                </a:lnTo>
                <a:lnTo>
                  <a:pt x="4575499" y="0"/>
                </a:lnTo>
                <a:lnTo>
                  <a:pt x="4575499" y="12039"/>
                </a:lnTo>
                <a:lnTo>
                  <a:pt x="4575499" y="47996"/>
                </a:lnTo>
                <a:lnTo>
                  <a:pt x="4575499" y="120231"/>
                </a:lnTo>
                <a:lnTo>
                  <a:pt x="4575499" y="204185"/>
                </a:lnTo>
                <a:lnTo>
                  <a:pt x="4575499" y="312377"/>
                </a:lnTo>
                <a:lnTo>
                  <a:pt x="4575499" y="432609"/>
                </a:lnTo>
                <a:lnTo>
                  <a:pt x="4575499" y="576759"/>
                </a:lnTo>
                <a:lnTo>
                  <a:pt x="4575499" y="721390"/>
                </a:lnTo>
                <a:lnTo>
                  <a:pt x="4575499" y="865572"/>
                </a:lnTo>
                <a:lnTo>
                  <a:pt x="4575499" y="1021745"/>
                </a:lnTo>
                <a:lnTo>
                  <a:pt x="4587525" y="1165927"/>
                </a:lnTo>
                <a:lnTo>
                  <a:pt x="4587525" y="1298134"/>
                </a:lnTo>
                <a:lnTo>
                  <a:pt x="4587525" y="1418366"/>
                </a:lnTo>
                <a:lnTo>
                  <a:pt x="4587525" y="1526606"/>
                </a:lnTo>
                <a:lnTo>
                  <a:pt x="4587525" y="1610881"/>
                </a:lnTo>
                <a:lnTo>
                  <a:pt x="4587525" y="1670788"/>
                </a:lnTo>
                <a:lnTo>
                  <a:pt x="4587525" y="1706745"/>
                </a:lnTo>
                <a:lnTo>
                  <a:pt x="4587525" y="1718721"/>
                </a:lnTo>
                <a:lnTo>
                  <a:pt x="4587525" y="1706745"/>
                </a:lnTo>
                <a:lnTo>
                  <a:pt x="4587525" y="1658813"/>
                </a:lnTo>
                <a:lnTo>
                  <a:pt x="4587525" y="1586514"/>
                </a:lnTo>
                <a:lnTo>
                  <a:pt x="4587525" y="1502640"/>
                </a:lnTo>
                <a:lnTo>
                  <a:pt x="4587525" y="1382409"/>
                </a:lnTo>
                <a:lnTo>
                  <a:pt x="4587525" y="1262193"/>
                </a:lnTo>
                <a:lnTo>
                  <a:pt x="4587525" y="1118011"/>
                </a:lnTo>
                <a:lnTo>
                  <a:pt x="4587525" y="973813"/>
                </a:lnTo>
                <a:lnTo>
                  <a:pt x="4587525" y="817255"/>
                </a:lnTo>
                <a:lnTo>
                  <a:pt x="4587525" y="673057"/>
                </a:lnTo>
                <a:lnTo>
                  <a:pt x="4587525" y="528923"/>
                </a:lnTo>
                <a:lnTo>
                  <a:pt x="4587525" y="396652"/>
                </a:lnTo>
                <a:lnTo>
                  <a:pt x="4587525" y="276420"/>
                </a:lnTo>
                <a:lnTo>
                  <a:pt x="4587525" y="168228"/>
                </a:lnTo>
                <a:lnTo>
                  <a:pt x="4587525" y="96313"/>
                </a:lnTo>
                <a:lnTo>
                  <a:pt x="4599552" y="35957"/>
                </a:lnTo>
                <a:lnTo>
                  <a:pt x="4599552" y="0"/>
                </a:lnTo>
                <a:lnTo>
                  <a:pt x="4599552" y="24078"/>
                </a:lnTo>
                <a:lnTo>
                  <a:pt x="4599552" y="71914"/>
                </a:lnTo>
                <a:lnTo>
                  <a:pt x="4599552" y="144310"/>
                </a:lnTo>
                <a:lnTo>
                  <a:pt x="4599552" y="240463"/>
                </a:lnTo>
                <a:lnTo>
                  <a:pt x="4599552" y="360695"/>
                </a:lnTo>
                <a:lnTo>
                  <a:pt x="4599552" y="492966"/>
                </a:lnTo>
                <a:lnTo>
                  <a:pt x="4599552" y="625125"/>
                </a:lnTo>
                <a:lnTo>
                  <a:pt x="4599552" y="781298"/>
                </a:lnTo>
                <a:lnTo>
                  <a:pt x="4599552" y="925496"/>
                </a:lnTo>
                <a:lnTo>
                  <a:pt x="4599552" y="1081652"/>
                </a:lnTo>
                <a:lnTo>
                  <a:pt x="4599552" y="1226252"/>
                </a:lnTo>
                <a:lnTo>
                  <a:pt x="4599552" y="1358458"/>
                </a:lnTo>
                <a:lnTo>
                  <a:pt x="4599552" y="1466298"/>
                </a:lnTo>
                <a:lnTo>
                  <a:pt x="4599552" y="1562548"/>
                </a:lnTo>
                <a:lnTo>
                  <a:pt x="4599552" y="1646822"/>
                </a:lnTo>
                <a:lnTo>
                  <a:pt x="4599552" y="1694754"/>
                </a:lnTo>
                <a:lnTo>
                  <a:pt x="4599552" y="1718721"/>
                </a:lnTo>
                <a:lnTo>
                  <a:pt x="4599552" y="1682779"/>
                </a:lnTo>
                <a:lnTo>
                  <a:pt x="4599552" y="1634847"/>
                </a:lnTo>
                <a:lnTo>
                  <a:pt x="4611417" y="1550573"/>
                </a:lnTo>
                <a:lnTo>
                  <a:pt x="4611417" y="1454307"/>
                </a:lnTo>
                <a:lnTo>
                  <a:pt x="4611417" y="1334091"/>
                </a:lnTo>
                <a:lnTo>
                  <a:pt x="4611417" y="1189893"/>
                </a:lnTo>
                <a:lnTo>
                  <a:pt x="4611417" y="1045711"/>
                </a:lnTo>
                <a:lnTo>
                  <a:pt x="4611417" y="901529"/>
                </a:lnTo>
                <a:lnTo>
                  <a:pt x="4611417" y="745356"/>
                </a:lnTo>
                <a:lnTo>
                  <a:pt x="4611417" y="601159"/>
                </a:lnTo>
                <a:lnTo>
                  <a:pt x="4611417" y="456527"/>
                </a:lnTo>
                <a:lnTo>
                  <a:pt x="4611417" y="336777"/>
                </a:lnTo>
                <a:lnTo>
                  <a:pt x="4611417" y="216545"/>
                </a:lnTo>
                <a:lnTo>
                  <a:pt x="4611417" y="132271"/>
                </a:lnTo>
                <a:lnTo>
                  <a:pt x="4611417" y="60035"/>
                </a:lnTo>
                <a:lnTo>
                  <a:pt x="4611417" y="12039"/>
                </a:lnTo>
                <a:lnTo>
                  <a:pt x="4611417" y="0"/>
                </a:lnTo>
                <a:lnTo>
                  <a:pt x="4611417" y="12039"/>
                </a:lnTo>
                <a:lnTo>
                  <a:pt x="4611417" y="47996"/>
                </a:lnTo>
                <a:lnTo>
                  <a:pt x="4611417" y="108353"/>
                </a:lnTo>
                <a:lnTo>
                  <a:pt x="4611417" y="192146"/>
                </a:lnTo>
                <a:lnTo>
                  <a:pt x="4611417" y="300338"/>
                </a:lnTo>
                <a:lnTo>
                  <a:pt x="4611417" y="420570"/>
                </a:lnTo>
                <a:lnTo>
                  <a:pt x="4611417" y="564880"/>
                </a:lnTo>
                <a:lnTo>
                  <a:pt x="4611417" y="709014"/>
                </a:lnTo>
                <a:lnTo>
                  <a:pt x="4623443" y="865572"/>
                </a:lnTo>
                <a:lnTo>
                  <a:pt x="4623443" y="1009770"/>
                </a:lnTo>
                <a:lnTo>
                  <a:pt x="4623443" y="1165927"/>
                </a:lnTo>
                <a:lnTo>
                  <a:pt x="4623443" y="1298134"/>
                </a:lnTo>
                <a:lnTo>
                  <a:pt x="4623443" y="1418366"/>
                </a:lnTo>
                <a:lnTo>
                  <a:pt x="4623443" y="1526606"/>
                </a:lnTo>
                <a:lnTo>
                  <a:pt x="4623443" y="1610881"/>
                </a:lnTo>
                <a:lnTo>
                  <a:pt x="4623443" y="1670788"/>
                </a:lnTo>
                <a:lnTo>
                  <a:pt x="4623443" y="1706745"/>
                </a:lnTo>
                <a:lnTo>
                  <a:pt x="4623443" y="1718721"/>
                </a:lnTo>
                <a:lnTo>
                  <a:pt x="4623443" y="1694754"/>
                </a:lnTo>
                <a:lnTo>
                  <a:pt x="4623443" y="1658813"/>
                </a:lnTo>
                <a:lnTo>
                  <a:pt x="4623443" y="1586514"/>
                </a:lnTo>
                <a:lnTo>
                  <a:pt x="4623443" y="1490649"/>
                </a:lnTo>
                <a:lnTo>
                  <a:pt x="4623443" y="1382409"/>
                </a:lnTo>
                <a:lnTo>
                  <a:pt x="4623443" y="1250218"/>
                </a:lnTo>
                <a:lnTo>
                  <a:pt x="4623443" y="1106020"/>
                </a:lnTo>
                <a:lnTo>
                  <a:pt x="4623443" y="961437"/>
                </a:lnTo>
                <a:lnTo>
                  <a:pt x="4623443" y="805264"/>
                </a:lnTo>
                <a:lnTo>
                  <a:pt x="4623443" y="649091"/>
                </a:lnTo>
                <a:lnTo>
                  <a:pt x="4623443" y="504845"/>
                </a:lnTo>
                <a:lnTo>
                  <a:pt x="4623443" y="372734"/>
                </a:lnTo>
                <a:lnTo>
                  <a:pt x="4623443" y="252502"/>
                </a:lnTo>
                <a:lnTo>
                  <a:pt x="4623443" y="156188"/>
                </a:lnTo>
                <a:lnTo>
                  <a:pt x="4635470" y="84274"/>
                </a:lnTo>
                <a:lnTo>
                  <a:pt x="4635470" y="24078"/>
                </a:lnTo>
                <a:lnTo>
                  <a:pt x="4635470" y="0"/>
                </a:lnTo>
                <a:lnTo>
                  <a:pt x="4635470" y="35957"/>
                </a:lnTo>
                <a:lnTo>
                  <a:pt x="4635470" y="84274"/>
                </a:lnTo>
                <a:lnTo>
                  <a:pt x="4635470" y="168228"/>
                </a:lnTo>
                <a:lnTo>
                  <a:pt x="4635470" y="264542"/>
                </a:lnTo>
                <a:lnTo>
                  <a:pt x="4635470" y="384613"/>
                </a:lnTo>
                <a:lnTo>
                  <a:pt x="4635470" y="516884"/>
                </a:lnTo>
                <a:lnTo>
                  <a:pt x="4635470" y="661082"/>
                </a:lnTo>
                <a:lnTo>
                  <a:pt x="4635470" y="817255"/>
                </a:lnTo>
                <a:lnTo>
                  <a:pt x="4635470" y="973813"/>
                </a:lnTo>
                <a:lnTo>
                  <a:pt x="4635470" y="1118011"/>
                </a:lnTo>
                <a:lnTo>
                  <a:pt x="4635470" y="1262193"/>
                </a:lnTo>
                <a:lnTo>
                  <a:pt x="4635470" y="1382409"/>
                </a:lnTo>
                <a:lnTo>
                  <a:pt x="4635470" y="1502640"/>
                </a:lnTo>
                <a:lnTo>
                  <a:pt x="4635470" y="1586514"/>
                </a:lnTo>
                <a:lnTo>
                  <a:pt x="4635470" y="1658813"/>
                </a:lnTo>
                <a:lnTo>
                  <a:pt x="4635470" y="1706745"/>
                </a:lnTo>
                <a:lnTo>
                  <a:pt x="4635470" y="1718721"/>
                </a:lnTo>
                <a:lnTo>
                  <a:pt x="4635470" y="1706745"/>
                </a:lnTo>
                <a:lnTo>
                  <a:pt x="4635470" y="1670788"/>
                </a:lnTo>
                <a:lnTo>
                  <a:pt x="4647496" y="1610881"/>
                </a:lnTo>
                <a:lnTo>
                  <a:pt x="4647496" y="1514615"/>
                </a:lnTo>
                <a:lnTo>
                  <a:pt x="4647496" y="1406375"/>
                </a:lnTo>
                <a:lnTo>
                  <a:pt x="4647496" y="1286159"/>
                </a:lnTo>
                <a:lnTo>
                  <a:pt x="4647496" y="1141977"/>
                </a:lnTo>
                <a:lnTo>
                  <a:pt x="4647496" y="997779"/>
                </a:lnTo>
                <a:lnTo>
                  <a:pt x="4647496" y="841606"/>
                </a:lnTo>
                <a:lnTo>
                  <a:pt x="4647496" y="685048"/>
                </a:lnTo>
                <a:lnTo>
                  <a:pt x="4647496" y="540802"/>
                </a:lnTo>
                <a:lnTo>
                  <a:pt x="4647496" y="408691"/>
                </a:lnTo>
                <a:lnTo>
                  <a:pt x="4647496" y="288460"/>
                </a:lnTo>
                <a:lnTo>
                  <a:pt x="4647496" y="180106"/>
                </a:lnTo>
                <a:lnTo>
                  <a:pt x="4647496" y="96313"/>
                </a:lnTo>
                <a:lnTo>
                  <a:pt x="4647496" y="35957"/>
                </a:lnTo>
                <a:lnTo>
                  <a:pt x="4647496" y="12039"/>
                </a:lnTo>
                <a:lnTo>
                  <a:pt x="4647496" y="0"/>
                </a:lnTo>
                <a:lnTo>
                  <a:pt x="4647496" y="24078"/>
                </a:lnTo>
                <a:lnTo>
                  <a:pt x="4647496" y="71914"/>
                </a:lnTo>
                <a:lnTo>
                  <a:pt x="4647496" y="144310"/>
                </a:lnTo>
                <a:lnTo>
                  <a:pt x="4647496" y="240463"/>
                </a:lnTo>
                <a:lnTo>
                  <a:pt x="4647496" y="360695"/>
                </a:lnTo>
                <a:lnTo>
                  <a:pt x="4647496" y="492966"/>
                </a:lnTo>
                <a:lnTo>
                  <a:pt x="4647496" y="637116"/>
                </a:lnTo>
                <a:lnTo>
                  <a:pt x="4659522" y="793289"/>
                </a:lnTo>
                <a:lnTo>
                  <a:pt x="4659522" y="937471"/>
                </a:lnTo>
                <a:lnTo>
                  <a:pt x="4659522" y="1094045"/>
                </a:lnTo>
                <a:lnTo>
                  <a:pt x="4659522" y="1238227"/>
                </a:lnTo>
                <a:lnTo>
                  <a:pt x="4659522" y="1370434"/>
                </a:lnTo>
                <a:lnTo>
                  <a:pt x="4659522" y="1478674"/>
                </a:lnTo>
                <a:lnTo>
                  <a:pt x="4659522" y="1574539"/>
                </a:lnTo>
                <a:lnTo>
                  <a:pt x="4659522" y="1646822"/>
                </a:lnTo>
                <a:lnTo>
                  <a:pt x="4659522" y="1694754"/>
                </a:lnTo>
                <a:lnTo>
                  <a:pt x="4659522" y="1718721"/>
                </a:lnTo>
                <a:lnTo>
                  <a:pt x="4659522" y="1706745"/>
                </a:lnTo>
                <a:lnTo>
                  <a:pt x="4659522" y="1670788"/>
                </a:lnTo>
                <a:lnTo>
                  <a:pt x="4659522" y="1610881"/>
                </a:lnTo>
                <a:lnTo>
                  <a:pt x="4659522" y="1526606"/>
                </a:lnTo>
                <a:lnTo>
                  <a:pt x="4659522" y="1418366"/>
                </a:lnTo>
                <a:lnTo>
                  <a:pt x="4659522" y="1298134"/>
                </a:lnTo>
                <a:lnTo>
                  <a:pt x="4659522" y="1153952"/>
                </a:lnTo>
                <a:lnTo>
                  <a:pt x="4659522" y="1009770"/>
                </a:lnTo>
                <a:lnTo>
                  <a:pt x="4659522" y="853597"/>
                </a:lnTo>
                <a:lnTo>
                  <a:pt x="4659522" y="709014"/>
                </a:lnTo>
                <a:lnTo>
                  <a:pt x="4659522" y="552841"/>
                </a:lnTo>
                <a:lnTo>
                  <a:pt x="4659522" y="420570"/>
                </a:lnTo>
                <a:lnTo>
                  <a:pt x="4659522" y="288460"/>
                </a:lnTo>
                <a:lnTo>
                  <a:pt x="4671388" y="192146"/>
                </a:lnTo>
                <a:lnTo>
                  <a:pt x="4671388" y="96313"/>
                </a:lnTo>
                <a:lnTo>
                  <a:pt x="4671388" y="35957"/>
                </a:lnTo>
                <a:lnTo>
                  <a:pt x="4671388" y="12039"/>
                </a:lnTo>
                <a:lnTo>
                  <a:pt x="4671388" y="0"/>
                </a:lnTo>
                <a:lnTo>
                  <a:pt x="4671388" y="24078"/>
                </a:lnTo>
                <a:lnTo>
                  <a:pt x="4671388" y="71914"/>
                </a:lnTo>
                <a:lnTo>
                  <a:pt x="4671388" y="144310"/>
                </a:lnTo>
                <a:lnTo>
                  <a:pt x="4671388" y="240463"/>
                </a:lnTo>
                <a:lnTo>
                  <a:pt x="4671388" y="360695"/>
                </a:lnTo>
                <a:lnTo>
                  <a:pt x="4671388" y="492966"/>
                </a:lnTo>
                <a:lnTo>
                  <a:pt x="4671388" y="637116"/>
                </a:lnTo>
                <a:lnTo>
                  <a:pt x="4671388" y="781298"/>
                </a:lnTo>
                <a:lnTo>
                  <a:pt x="4671388" y="937471"/>
                </a:lnTo>
                <a:lnTo>
                  <a:pt x="4671388" y="1094045"/>
                </a:lnTo>
                <a:lnTo>
                  <a:pt x="4671388" y="1238227"/>
                </a:lnTo>
                <a:lnTo>
                  <a:pt x="4671388" y="1370434"/>
                </a:lnTo>
                <a:lnTo>
                  <a:pt x="4671388" y="1478674"/>
                </a:lnTo>
                <a:lnTo>
                  <a:pt x="4671388" y="1574539"/>
                </a:lnTo>
                <a:lnTo>
                  <a:pt x="4671388" y="1646822"/>
                </a:lnTo>
                <a:lnTo>
                  <a:pt x="4671388" y="1694754"/>
                </a:lnTo>
                <a:lnTo>
                  <a:pt x="4671388" y="1718721"/>
                </a:lnTo>
                <a:lnTo>
                  <a:pt x="4671388" y="1706745"/>
                </a:lnTo>
                <a:lnTo>
                  <a:pt x="4683414" y="1670788"/>
                </a:lnTo>
                <a:lnTo>
                  <a:pt x="4683414" y="1610881"/>
                </a:lnTo>
                <a:lnTo>
                  <a:pt x="4683414" y="1526606"/>
                </a:lnTo>
                <a:lnTo>
                  <a:pt x="4683414" y="1418366"/>
                </a:lnTo>
                <a:lnTo>
                  <a:pt x="4683414" y="1298134"/>
                </a:lnTo>
                <a:lnTo>
                  <a:pt x="4683414" y="1153952"/>
                </a:lnTo>
                <a:lnTo>
                  <a:pt x="4683414" y="1009770"/>
                </a:lnTo>
                <a:lnTo>
                  <a:pt x="4683414" y="853597"/>
                </a:lnTo>
                <a:lnTo>
                  <a:pt x="4683414" y="697023"/>
                </a:lnTo>
                <a:lnTo>
                  <a:pt x="4683414" y="552841"/>
                </a:lnTo>
                <a:lnTo>
                  <a:pt x="4683414" y="408691"/>
                </a:lnTo>
                <a:lnTo>
                  <a:pt x="4683414" y="288460"/>
                </a:lnTo>
                <a:lnTo>
                  <a:pt x="4683414" y="180106"/>
                </a:lnTo>
                <a:lnTo>
                  <a:pt x="4683414" y="96313"/>
                </a:lnTo>
                <a:lnTo>
                  <a:pt x="4683414" y="35957"/>
                </a:lnTo>
                <a:lnTo>
                  <a:pt x="4683414" y="12039"/>
                </a:lnTo>
                <a:lnTo>
                  <a:pt x="4683414" y="0"/>
                </a:lnTo>
                <a:lnTo>
                  <a:pt x="4683414" y="24078"/>
                </a:lnTo>
                <a:lnTo>
                  <a:pt x="4683414" y="71914"/>
                </a:lnTo>
                <a:lnTo>
                  <a:pt x="4683414" y="156188"/>
                </a:lnTo>
                <a:lnTo>
                  <a:pt x="4683414" y="252502"/>
                </a:lnTo>
                <a:lnTo>
                  <a:pt x="4683414" y="372734"/>
                </a:lnTo>
                <a:lnTo>
                  <a:pt x="4683414" y="504845"/>
                </a:lnTo>
                <a:lnTo>
                  <a:pt x="4695440" y="649091"/>
                </a:lnTo>
                <a:lnTo>
                  <a:pt x="4695440" y="805264"/>
                </a:lnTo>
                <a:lnTo>
                  <a:pt x="4695440" y="949446"/>
                </a:lnTo>
                <a:lnTo>
                  <a:pt x="4695440" y="1106020"/>
                </a:lnTo>
                <a:lnTo>
                  <a:pt x="4695440" y="1250218"/>
                </a:lnTo>
                <a:lnTo>
                  <a:pt x="4695440" y="1382409"/>
                </a:lnTo>
                <a:lnTo>
                  <a:pt x="4695440" y="1490649"/>
                </a:lnTo>
                <a:lnTo>
                  <a:pt x="4695440" y="1586514"/>
                </a:lnTo>
                <a:lnTo>
                  <a:pt x="4695440" y="1658813"/>
                </a:lnTo>
                <a:lnTo>
                  <a:pt x="4695440" y="1706745"/>
                </a:lnTo>
                <a:lnTo>
                  <a:pt x="4695440" y="1718721"/>
                </a:lnTo>
                <a:lnTo>
                  <a:pt x="4695440" y="1706745"/>
                </a:lnTo>
                <a:lnTo>
                  <a:pt x="4695440" y="1670788"/>
                </a:lnTo>
                <a:lnTo>
                  <a:pt x="4695440" y="1598890"/>
                </a:lnTo>
                <a:lnTo>
                  <a:pt x="4695440" y="1514615"/>
                </a:lnTo>
                <a:lnTo>
                  <a:pt x="4695440" y="1406375"/>
                </a:lnTo>
                <a:lnTo>
                  <a:pt x="4695440" y="1274168"/>
                </a:lnTo>
                <a:lnTo>
                  <a:pt x="4695440" y="1129986"/>
                </a:lnTo>
                <a:lnTo>
                  <a:pt x="4695440" y="985804"/>
                </a:lnTo>
                <a:lnTo>
                  <a:pt x="4695440" y="829230"/>
                </a:lnTo>
                <a:lnTo>
                  <a:pt x="4695440" y="673057"/>
                </a:lnTo>
                <a:lnTo>
                  <a:pt x="4695440" y="528923"/>
                </a:lnTo>
                <a:lnTo>
                  <a:pt x="4695440" y="384613"/>
                </a:lnTo>
                <a:lnTo>
                  <a:pt x="4707466" y="264542"/>
                </a:lnTo>
                <a:lnTo>
                  <a:pt x="4707466" y="168228"/>
                </a:lnTo>
                <a:lnTo>
                  <a:pt x="4707466" y="84274"/>
                </a:lnTo>
                <a:lnTo>
                  <a:pt x="4707466" y="24078"/>
                </a:lnTo>
                <a:lnTo>
                  <a:pt x="4707466" y="0"/>
                </a:lnTo>
                <a:lnTo>
                  <a:pt x="4707466" y="35957"/>
                </a:lnTo>
                <a:lnTo>
                  <a:pt x="4707466" y="84274"/>
                </a:lnTo>
                <a:lnTo>
                  <a:pt x="4707466" y="168228"/>
                </a:lnTo>
                <a:lnTo>
                  <a:pt x="4707466" y="276420"/>
                </a:lnTo>
                <a:lnTo>
                  <a:pt x="4707466" y="396652"/>
                </a:lnTo>
                <a:lnTo>
                  <a:pt x="4707466" y="528923"/>
                </a:lnTo>
                <a:lnTo>
                  <a:pt x="4707466" y="685048"/>
                </a:lnTo>
                <a:lnTo>
                  <a:pt x="4707466" y="841606"/>
                </a:lnTo>
                <a:lnTo>
                  <a:pt x="4707466" y="997779"/>
                </a:lnTo>
                <a:lnTo>
                  <a:pt x="4707466" y="1141977"/>
                </a:lnTo>
                <a:lnTo>
                  <a:pt x="4707466" y="1286159"/>
                </a:lnTo>
                <a:lnTo>
                  <a:pt x="4707466" y="1418366"/>
                </a:lnTo>
                <a:lnTo>
                  <a:pt x="4707466" y="1526606"/>
                </a:lnTo>
                <a:lnTo>
                  <a:pt x="4707466" y="1610881"/>
                </a:lnTo>
                <a:lnTo>
                  <a:pt x="4707466" y="1670788"/>
                </a:lnTo>
                <a:lnTo>
                  <a:pt x="4707466" y="1706745"/>
                </a:lnTo>
                <a:lnTo>
                  <a:pt x="4707466" y="1718721"/>
                </a:lnTo>
                <a:lnTo>
                  <a:pt x="4719332" y="1694754"/>
                </a:lnTo>
                <a:lnTo>
                  <a:pt x="4719332" y="1646822"/>
                </a:lnTo>
                <a:lnTo>
                  <a:pt x="4719332" y="1574539"/>
                </a:lnTo>
                <a:lnTo>
                  <a:pt x="4719332" y="1478674"/>
                </a:lnTo>
                <a:lnTo>
                  <a:pt x="4719332" y="1370434"/>
                </a:lnTo>
                <a:lnTo>
                  <a:pt x="4719332" y="1226252"/>
                </a:lnTo>
                <a:lnTo>
                  <a:pt x="4719332" y="1081652"/>
                </a:lnTo>
                <a:lnTo>
                  <a:pt x="4719332" y="937471"/>
                </a:lnTo>
                <a:lnTo>
                  <a:pt x="4719332" y="781298"/>
                </a:lnTo>
                <a:lnTo>
                  <a:pt x="4719332" y="625125"/>
                </a:lnTo>
                <a:lnTo>
                  <a:pt x="4719332" y="480927"/>
                </a:lnTo>
                <a:lnTo>
                  <a:pt x="4719332" y="348816"/>
                </a:lnTo>
                <a:lnTo>
                  <a:pt x="4719332" y="228584"/>
                </a:lnTo>
                <a:lnTo>
                  <a:pt x="4719332" y="132271"/>
                </a:lnTo>
                <a:lnTo>
                  <a:pt x="4719332" y="60035"/>
                </a:lnTo>
                <a:lnTo>
                  <a:pt x="4719332" y="12039"/>
                </a:lnTo>
                <a:lnTo>
                  <a:pt x="4719332" y="0"/>
                </a:lnTo>
                <a:lnTo>
                  <a:pt x="4719332" y="12039"/>
                </a:lnTo>
                <a:lnTo>
                  <a:pt x="4719332" y="47996"/>
                </a:lnTo>
                <a:lnTo>
                  <a:pt x="4719332" y="120231"/>
                </a:lnTo>
                <a:lnTo>
                  <a:pt x="4719332" y="204185"/>
                </a:lnTo>
                <a:lnTo>
                  <a:pt x="4719332" y="312377"/>
                </a:lnTo>
                <a:lnTo>
                  <a:pt x="4719332" y="444649"/>
                </a:lnTo>
                <a:lnTo>
                  <a:pt x="4731358" y="589119"/>
                </a:lnTo>
                <a:lnTo>
                  <a:pt x="4731358" y="745356"/>
                </a:lnTo>
                <a:lnTo>
                  <a:pt x="4731358" y="901529"/>
                </a:lnTo>
                <a:lnTo>
                  <a:pt x="4731358" y="1045711"/>
                </a:lnTo>
                <a:lnTo>
                  <a:pt x="4731358" y="1201884"/>
                </a:lnTo>
                <a:lnTo>
                  <a:pt x="4731358" y="1334091"/>
                </a:lnTo>
                <a:lnTo>
                  <a:pt x="4731358" y="1454307"/>
                </a:lnTo>
                <a:lnTo>
                  <a:pt x="4731358" y="1562548"/>
                </a:lnTo>
                <a:lnTo>
                  <a:pt x="4731358" y="1634847"/>
                </a:lnTo>
                <a:lnTo>
                  <a:pt x="4731358" y="1694754"/>
                </a:lnTo>
                <a:lnTo>
                  <a:pt x="4731358" y="1718721"/>
                </a:lnTo>
                <a:lnTo>
                  <a:pt x="4731358" y="1682779"/>
                </a:lnTo>
                <a:lnTo>
                  <a:pt x="4731358" y="1622856"/>
                </a:lnTo>
                <a:lnTo>
                  <a:pt x="4731358" y="1538581"/>
                </a:lnTo>
                <a:lnTo>
                  <a:pt x="4731358" y="1430341"/>
                </a:lnTo>
                <a:lnTo>
                  <a:pt x="4731358" y="1310125"/>
                </a:lnTo>
                <a:lnTo>
                  <a:pt x="4731358" y="1165927"/>
                </a:lnTo>
                <a:lnTo>
                  <a:pt x="4731358" y="1021745"/>
                </a:lnTo>
                <a:lnTo>
                  <a:pt x="4731358" y="865572"/>
                </a:lnTo>
                <a:lnTo>
                  <a:pt x="4731358" y="709014"/>
                </a:lnTo>
                <a:lnTo>
                  <a:pt x="4731358" y="552841"/>
                </a:lnTo>
                <a:lnTo>
                  <a:pt x="4731358" y="420570"/>
                </a:lnTo>
                <a:lnTo>
                  <a:pt x="4743384" y="288460"/>
                </a:lnTo>
                <a:lnTo>
                  <a:pt x="4743384" y="180106"/>
                </a:lnTo>
                <a:lnTo>
                  <a:pt x="4743384" y="96313"/>
                </a:lnTo>
                <a:lnTo>
                  <a:pt x="4743384" y="35957"/>
                </a:lnTo>
                <a:lnTo>
                  <a:pt x="4743384" y="12039"/>
                </a:lnTo>
                <a:lnTo>
                  <a:pt x="4743384" y="0"/>
                </a:lnTo>
                <a:lnTo>
                  <a:pt x="4743384" y="24078"/>
                </a:lnTo>
                <a:lnTo>
                  <a:pt x="4743384" y="71914"/>
                </a:lnTo>
                <a:lnTo>
                  <a:pt x="4743384" y="156188"/>
                </a:lnTo>
                <a:lnTo>
                  <a:pt x="4743384" y="252502"/>
                </a:lnTo>
                <a:lnTo>
                  <a:pt x="4743384" y="372734"/>
                </a:lnTo>
                <a:lnTo>
                  <a:pt x="4743384" y="516884"/>
                </a:lnTo>
                <a:lnTo>
                  <a:pt x="4743384" y="661082"/>
                </a:lnTo>
                <a:lnTo>
                  <a:pt x="4743384" y="817255"/>
                </a:lnTo>
                <a:lnTo>
                  <a:pt x="4743384" y="973813"/>
                </a:lnTo>
                <a:lnTo>
                  <a:pt x="4743384" y="1129986"/>
                </a:lnTo>
                <a:lnTo>
                  <a:pt x="4743384" y="1274168"/>
                </a:lnTo>
                <a:lnTo>
                  <a:pt x="4743384" y="1406375"/>
                </a:lnTo>
                <a:lnTo>
                  <a:pt x="4743384" y="1514615"/>
                </a:lnTo>
                <a:lnTo>
                  <a:pt x="4743384" y="1598890"/>
                </a:lnTo>
                <a:lnTo>
                  <a:pt x="4743384" y="1670788"/>
                </a:lnTo>
                <a:lnTo>
                  <a:pt x="4743384" y="1706745"/>
                </a:lnTo>
                <a:lnTo>
                  <a:pt x="4743384" y="1718721"/>
                </a:lnTo>
                <a:lnTo>
                  <a:pt x="4755731" y="1694754"/>
                </a:lnTo>
                <a:lnTo>
                  <a:pt x="4755731" y="1658813"/>
                </a:lnTo>
                <a:lnTo>
                  <a:pt x="4755731" y="1586514"/>
                </a:lnTo>
                <a:lnTo>
                  <a:pt x="4755731" y="1490649"/>
                </a:lnTo>
                <a:lnTo>
                  <a:pt x="4755731" y="1370434"/>
                </a:lnTo>
                <a:lnTo>
                  <a:pt x="4755731" y="1238227"/>
                </a:lnTo>
                <a:lnTo>
                  <a:pt x="4755731" y="1081652"/>
                </a:lnTo>
                <a:lnTo>
                  <a:pt x="4755731" y="937471"/>
                </a:lnTo>
                <a:lnTo>
                  <a:pt x="4755731" y="781298"/>
                </a:lnTo>
                <a:lnTo>
                  <a:pt x="4755731" y="625125"/>
                </a:lnTo>
                <a:lnTo>
                  <a:pt x="4755731" y="480927"/>
                </a:lnTo>
                <a:lnTo>
                  <a:pt x="4755731" y="336777"/>
                </a:lnTo>
                <a:lnTo>
                  <a:pt x="4755731" y="228584"/>
                </a:lnTo>
                <a:lnTo>
                  <a:pt x="4755731" y="132271"/>
                </a:lnTo>
                <a:lnTo>
                  <a:pt x="4755731" y="60035"/>
                </a:lnTo>
                <a:lnTo>
                  <a:pt x="4755731" y="12039"/>
                </a:lnTo>
                <a:lnTo>
                  <a:pt x="4755731" y="0"/>
                </a:lnTo>
                <a:lnTo>
                  <a:pt x="4755731" y="12039"/>
                </a:lnTo>
                <a:lnTo>
                  <a:pt x="4755731" y="47996"/>
                </a:lnTo>
                <a:lnTo>
                  <a:pt x="4755731" y="120231"/>
                </a:lnTo>
                <a:lnTo>
                  <a:pt x="4755731" y="216545"/>
                </a:lnTo>
                <a:lnTo>
                  <a:pt x="4755731" y="324417"/>
                </a:lnTo>
                <a:lnTo>
                  <a:pt x="4755731" y="456527"/>
                </a:lnTo>
                <a:lnTo>
                  <a:pt x="4755731" y="601159"/>
                </a:lnTo>
                <a:lnTo>
                  <a:pt x="4767757" y="757332"/>
                </a:lnTo>
                <a:lnTo>
                  <a:pt x="4767757" y="913504"/>
                </a:lnTo>
                <a:lnTo>
                  <a:pt x="4767757" y="1069677"/>
                </a:lnTo>
                <a:lnTo>
                  <a:pt x="4767757" y="1226252"/>
                </a:lnTo>
                <a:lnTo>
                  <a:pt x="4767757" y="1358458"/>
                </a:lnTo>
                <a:lnTo>
                  <a:pt x="4767757" y="1478674"/>
                </a:lnTo>
                <a:lnTo>
                  <a:pt x="4767757" y="1574539"/>
                </a:lnTo>
                <a:lnTo>
                  <a:pt x="4767757" y="1646822"/>
                </a:lnTo>
                <a:lnTo>
                  <a:pt x="4767757" y="1694754"/>
                </a:lnTo>
                <a:lnTo>
                  <a:pt x="4767757" y="1718721"/>
                </a:lnTo>
                <a:lnTo>
                  <a:pt x="4767757" y="1706745"/>
                </a:lnTo>
                <a:lnTo>
                  <a:pt x="4767757" y="1670788"/>
                </a:lnTo>
                <a:lnTo>
                  <a:pt x="4767757" y="1610881"/>
                </a:lnTo>
                <a:lnTo>
                  <a:pt x="4767757" y="1514615"/>
                </a:lnTo>
                <a:lnTo>
                  <a:pt x="4767757" y="1406375"/>
                </a:lnTo>
                <a:lnTo>
                  <a:pt x="4767757" y="1274168"/>
                </a:lnTo>
                <a:lnTo>
                  <a:pt x="4767757" y="1129986"/>
                </a:lnTo>
                <a:lnTo>
                  <a:pt x="4767757" y="985804"/>
                </a:lnTo>
                <a:lnTo>
                  <a:pt x="4767757" y="817255"/>
                </a:lnTo>
                <a:lnTo>
                  <a:pt x="4767757" y="661082"/>
                </a:lnTo>
                <a:lnTo>
                  <a:pt x="4767757" y="516884"/>
                </a:lnTo>
                <a:lnTo>
                  <a:pt x="4767757" y="384613"/>
                </a:lnTo>
                <a:lnTo>
                  <a:pt x="4767757" y="252502"/>
                </a:lnTo>
                <a:lnTo>
                  <a:pt x="4779783" y="156188"/>
                </a:lnTo>
                <a:lnTo>
                  <a:pt x="4779783" y="71914"/>
                </a:lnTo>
                <a:lnTo>
                  <a:pt x="4779783" y="24078"/>
                </a:lnTo>
                <a:lnTo>
                  <a:pt x="4779783" y="0"/>
                </a:lnTo>
                <a:lnTo>
                  <a:pt x="4779783" y="12039"/>
                </a:lnTo>
                <a:lnTo>
                  <a:pt x="4779783" y="35957"/>
                </a:lnTo>
                <a:lnTo>
                  <a:pt x="4779783" y="96313"/>
                </a:lnTo>
                <a:lnTo>
                  <a:pt x="4779783" y="192146"/>
                </a:lnTo>
                <a:lnTo>
                  <a:pt x="4779783" y="300338"/>
                </a:lnTo>
                <a:lnTo>
                  <a:pt x="4779783" y="432609"/>
                </a:lnTo>
                <a:lnTo>
                  <a:pt x="4779783" y="564880"/>
                </a:lnTo>
                <a:lnTo>
                  <a:pt x="4779783" y="721390"/>
                </a:lnTo>
                <a:lnTo>
                  <a:pt x="4779783" y="877563"/>
                </a:lnTo>
                <a:lnTo>
                  <a:pt x="4779783" y="1033736"/>
                </a:lnTo>
                <a:lnTo>
                  <a:pt x="4779783" y="1189893"/>
                </a:lnTo>
                <a:lnTo>
                  <a:pt x="4779783" y="1322100"/>
                </a:lnTo>
                <a:lnTo>
                  <a:pt x="4779783" y="1454307"/>
                </a:lnTo>
                <a:lnTo>
                  <a:pt x="4779783" y="1550573"/>
                </a:lnTo>
                <a:lnTo>
                  <a:pt x="4779783" y="1634847"/>
                </a:lnTo>
                <a:lnTo>
                  <a:pt x="4779783" y="1694754"/>
                </a:lnTo>
                <a:lnTo>
                  <a:pt x="4779783" y="1718721"/>
                </a:lnTo>
                <a:lnTo>
                  <a:pt x="4779783" y="1682779"/>
                </a:lnTo>
                <a:lnTo>
                  <a:pt x="4791649" y="1622856"/>
                </a:lnTo>
                <a:lnTo>
                  <a:pt x="4791649" y="1538581"/>
                </a:lnTo>
                <a:lnTo>
                  <a:pt x="4791649" y="1430341"/>
                </a:lnTo>
                <a:lnTo>
                  <a:pt x="4791649" y="1298134"/>
                </a:lnTo>
                <a:lnTo>
                  <a:pt x="4791649" y="1165927"/>
                </a:lnTo>
                <a:lnTo>
                  <a:pt x="4791649" y="1009770"/>
                </a:lnTo>
                <a:lnTo>
                  <a:pt x="4791649" y="853597"/>
                </a:lnTo>
                <a:lnTo>
                  <a:pt x="4791649" y="697023"/>
                </a:lnTo>
                <a:lnTo>
                  <a:pt x="4791649" y="540802"/>
                </a:lnTo>
                <a:lnTo>
                  <a:pt x="4791649" y="396652"/>
                </a:lnTo>
                <a:lnTo>
                  <a:pt x="4791649" y="276420"/>
                </a:lnTo>
                <a:lnTo>
                  <a:pt x="4791649" y="168228"/>
                </a:lnTo>
                <a:lnTo>
                  <a:pt x="4791649" y="84274"/>
                </a:lnTo>
                <a:lnTo>
                  <a:pt x="4791649" y="35957"/>
                </a:lnTo>
                <a:lnTo>
                  <a:pt x="4791649" y="0"/>
                </a:lnTo>
                <a:lnTo>
                  <a:pt x="4791649" y="35957"/>
                </a:lnTo>
                <a:lnTo>
                  <a:pt x="4791649" y="96313"/>
                </a:lnTo>
                <a:lnTo>
                  <a:pt x="4791649" y="180106"/>
                </a:lnTo>
                <a:lnTo>
                  <a:pt x="4791649" y="288460"/>
                </a:lnTo>
                <a:lnTo>
                  <a:pt x="4791649" y="408691"/>
                </a:lnTo>
                <a:lnTo>
                  <a:pt x="4791649" y="552841"/>
                </a:lnTo>
                <a:lnTo>
                  <a:pt x="4791649" y="709014"/>
                </a:lnTo>
                <a:lnTo>
                  <a:pt x="4803675" y="865572"/>
                </a:lnTo>
                <a:lnTo>
                  <a:pt x="4803675" y="1021745"/>
                </a:lnTo>
                <a:lnTo>
                  <a:pt x="4803675" y="1177918"/>
                </a:lnTo>
                <a:lnTo>
                  <a:pt x="4803675" y="1310125"/>
                </a:lnTo>
                <a:lnTo>
                  <a:pt x="4803675" y="1442332"/>
                </a:lnTo>
                <a:lnTo>
                  <a:pt x="4803675" y="1550573"/>
                </a:lnTo>
                <a:lnTo>
                  <a:pt x="4803675" y="1634847"/>
                </a:lnTo>
                <a:lnTo>
                  <a:pt x="4803675" y="1682779"/>
                </a:lnTo>
                <a:lnTo>
                  <a:pt x="4803675" y="1718721"/>
                </a:lnTo>
                <a:lnTo>
                  <a:pt x="4803675" y="1682779"/>
                </a:lnTo>
                <a:lnTo>
                  <a:pt x="4803675" y="1622856"/>
                </a:lnTo>
                <a:lnTo>
                  <a:pt x="4803675" y="1538581"/>
                </a:lnTo>
                <a:lnTo>
                  <a:pt x="4803675" y="1442332"/>
                </a:lnTo>
                <a:lnTo>
                  <a:pt x="4803675" y="1310125"/>
                </a:lnTo>
                <a:lnTo>
                  <a:pt x="4803675" y="1165927"/>
                </a:lnTo>
                <a:lnTo>
                  <a:pt x="4803675" y="1009770"/>
                </a:lnTo>
                <a:lnTo>
                  <a:pt x="4803675" y="853597"/>
                </a:lnTo>
                <a:lnTo>
                  <a:pt x="4803675" y="697023"/>
                </a:lnTo>
                <a:lnTo>
                  <a:pt x="4803675" y="552841"/>
                </a:lnTo>
                <a:lnTo>
                  <a:pt x="4803675" y="408691"/>
                </a:lnTo>
                <a:lnTo>
                  <a:pt x="4803675" y="276420"/>
                </a:lnTo>
                <a:lnTo>
                  <a:pt x="4803675" y="168228"/>
                </a:lnTo>
                <a:lnTo>
                  <a:pt x="4815701" y="84274"/>
                </a:lnTo>
                <a:lnTo>
                  <a:pt x="4815701" y="35957"/>
                </a:lnTo>
                <a:lnTo>
                  <a:pt x="4815701" y="0"/>
                </a:lnTo>
                <a:lnTo>
                  <a:pt x="4815701" y="35957"/>
                </a:lnTo>
                <a:lnTo>
                  <a:pt x="4815701" y="96313"/>
                </a:lnTo>
                <a:lnTo>
                  <a:pt x="4815701" y="180106"/>
                </a:lnTo>
                <a:lnTo>
                  <a:pt x="4815701" y="288460"/>
                </a:lnTo>
                <a:lnTo>
                  <a:pt x="4815701" y="408691"/>
                </a:lnTo>
                <a:lnTo>
                  <a:pt x="4815701" y="552841"/>
                </a:lnTo>
                <a:lnTo>
                  <a:pt x="4815701" y="709014"/>
                </a:lnTo>
                <a:lnTo>
                  <a:pt x="4815701" y="865572"/>
                </a:lnTo>
                <a:lnTo>
                  <a:pt x="4815701" y="1021745"/>
                </a:lnTo>
                <a:lnTo>
                  <a:pt x="4815701" y="1177918"/>
                </a:lnTo>
                <a:lnTo>
                  <a:pt x="4815701" y="1322100"/>
                </a:lnTo>
                <a:lnTo>
                  <a:pt x="4815701" y="1442332"/>
                </a:lnTo>
                <a:lnTo>
                  <a:pt x="4815701" y="1550573"/>
                </a:lnTo>
                <a:lnTo>
                  <a:pt x="4815701" y="1634847"/>
                </a:lnTo>
                <a:lnTo>
                  <a:pt x="4815701" y="1682779"/>
                </a:lnTo>
                <a:lnTo>
                  <a:pt x="4815701" y="1718721"/>
                </a:lnTo>
                <a:lnTo>
                  <a:pt x="4815701" y="1682779"/>
                </a:lnTo>
                <a:lnTo>
                  <a:pt x="4815701" y="1622856"/>
                </a:lnTo>
                <a:lnTo>
                  <a:pt x="4827728" y="1538581"/>
                </a:lnTo>
                <a:lnTo>
                  <a:pt x="4827728" y="1430341"/>
                </a:lnTo>
                <a:lnTo>
                  <a:pt x="4827728" y="1298134"/>
                </a:lnTo>
                <a:lnTo>
                  <a:pt x="4827728" y="1153952"/>
                </a:lnTo>
                <a:lnTo>
                  <a:pt x="4827728" y="1009770"/>
                </a:lnTo>
                <a:lnTo>
                  <a:pt x="4827728" y="841606"/>
                </a:lnTo>
                <a:lnTo>
                  <a:pt x="4827728" y="685048"/>
                </a:lnTo>
                <a:lnTo>
                  <a:pt x="4827728" y="528923"/>
                </a:lnTo>
                <a:lnTo>
                  <a:pt x="4827728" y="396652"/>
                </a:lnTo>
                <a:lnTo>
                  <a:pt x="4827728" y="264542"/>
                </a:lnTo>
                <a:lnTo>
                  <a:pt x="4827728" y="168228"/>
                </a:lnTo>
                <a:lnTo>
                  <a:pt x="4827728" y="84274"/>
                </a:lnTo>
                <a:lnTo>
                  <a:pt x="4827728" y="24078"/>
                </a:lnTo>
                <a:lnTo>
                  <a:pt x="4827728" y="0"/>
                </a:lnTo>
                <a:lnTo>
                  <a:pt x="4827728" y="35957"/>
                </a:lnTo>
                <a:lnTo>
                  <a:pt x="4827728" y="96313"/>
                </a:lnTo>
                <a:lnTo>
                  <a:pt x="4827728" y="192146"/>
                </a:lnTo>
                <a:lnTo>
                  <a:pt x="4827728" y="300338"/>
                </a:lnTo>
                <a:lnTo>
                  <a:pt x="4827728" y="432609"/>
                </a:lnTo>
                <a:lnTo>
                  <a:pt x="4827728" y="576759"/>
                </a:lnTo>
                <a:lnTo>
                  <a:pt x="4827728" y="733365"/>
                </a:lnTo>
                <a:lnTo>
                  <a:pt x="4827728" y="889538"/>
                </a:lnTo>
                <a:lnTo>
                  <a:pt x="4839593" y="1045711"/>
                </a:lnTo>
                <a:lnTo>
                  <a:pt x="4839593" y="1201884"/>
                </a:lnTo>
                <a:lnTo>
                  <a:pt x="4839593" y="1334091"/>
                </a:lnTo>
                <a:lnTo>
                  <a:pt x="4839593" y="1466298"/>
                </a:lnTo>
                <a:lnTo>
                  <a:pt x="4839593" y="1562548"/>
                </a:lnTo>
                <a:lnTo>
                  <a:pt x="4839593" y="1646822"/>
                </a:lnTo>
                <a:lnTo>
                  <a:pt x="4839593" y="1694754"/>
                </a:lnTo>
                <a:lnTo>
                  <a:pt x="4839593" y="1718721"/>
                </a:lnTo>
                <a:lnTo>
                  <a:pt x="4839593" y="1706745"/>
                </a:lnTo>
                <a:lnTo>
                  <a:pt x="4839593" y="1670788"/>
                </a:lnTo>
                <a:lnTo>
                  <a:pt x="4839593" y="1610881"/>
                </a:lnTo>
                <a:lnTo>
                  <a:pt x="4839593" y="1514615"/>
                </a:lnTo>
                <a:lnTo>
                  <a:pt x="4839593" y="1406375"/>
                </a:lnTo>
                <a:lnTo>
                  <a:pt x="4839593" y="1274168"/>
                </a:lnTo>
                <a:lnTo>
                  <a:pt x="4839593" y="1129986"/>
                </a:lnTo>
                <a:lnTo>
                  <a:pt x="4839593" y="973813"/>
                </a:lnTo>
                <a:lnTo>
                  <a:pt x="4839593" y="817255"/>
                </a:lnTo>
                <a:lnTo>
                  <a:pt x="4839593" y="649091"/>
                </a:lnTo>
                <a:lnTo>
                  <a:pt x="4839593" y="504845"/>
                </a:lnTo>
                <a:lnTo>
                  <a:pt x="4839593" y="360695"/>
                </a:lnTo>
                <a:lnTo>
                  <a:pt x="4839593" y="240463"/>
                </a:lnTo>
                <a:lnTo>
                  <a:pt x="4839593" y="144310"/>
                </a:lnTo>
                <a:lnTo>
                  <a:pt x="4839593" y="71914"/>
                </a:lnTo>
                <a:lnTo>
                  <a:pt x="4851620" y="24078"/>
                </a:lnTo>
                <a:lnTo>
                  <a:pt x="4851620" y="0"/>
                </a:lnTo>
                <a:lnTo>
                  <a:pt x="4851620" y="12039"/>
                </a:lnTo>
                <a:lnTo>
                  <a:pt x="4851620" y="47996"/>
                </a:lnTo>
                <a:lnTo>
                  <a:pt x="4851620" y="120231"/>
                </a:lnTo>
                <a:lnTo>
                  <a:pt x="4851620" y="216545"/>
                </a:lnTo>
                <a:lnTo>
                  <a:pt x="4851620" y="324417"/>
                </a:lnTo>
                <a:lnTo>
                  <a:pt x="4851620" y="468888"/>
                </a:lnTo>
                <a:lnTo>
                  <a:pt x="4851620" y="613198"/>
                </a:lnTo>
                <a:lnTo>
                  <a:pt x="4851620" y="769323"/>
                </a:lnTo>
                <a:lnTo>
                  <a:pt x="4851620" y="925496"/>
                </a:lnTo>
                <a:lnTo>
                  <a:pt x="4851620" y="1081652"/>
                </a:lnTo>
                <a:lnTo>
                  <a:pt x="4851620" y="1238227"/>
                </a:lnTo>
                <a:lnTo>
                  <a:pt x="4851620" y="1370434"/>
                </a:lnTo>
                <a:lnTo>
                  <a:pt x="4851620" y="1490649"/>
                </a:lnTo>
                <a:lnTo>
                  <a:pt x="4851620" y="1586514"/>
                </a:lnTo>
                <a:lnTo>
                  <a:pt x="4851620" y="1658813"/>
                </a:lnTo>
                <a:lnTo>
                  <a:pt x="4851620" y="1706745"/>
                </a:lnTo>
                <a:lnTo>
                  <a:pt x="4851620" y="1718721"/>
                </a:lnTo>
                <a:lnTo>
                  <a:pt x="4851620" y="1706745"/>
                </a:lnTo>
                <a:lnTo>
                  <a:pt x="4851620" y="1658813"/>
                </a:lnTo>
                <a:lnTo>
                  <a:pt x="4851620" y="1586514"/>
                </a:lnTo>
                <a:lnTo>
                  <a:pt x="4851620" y="1490649"/>
                </a:lnTo>
                <a:lnTo>
                  <a:pt x="4863646" y="1370434"/>
                </a:lnTo>
                <a:lnTo>
                  <a:pt x="4863646" y="1226252"/>
                </a:lnTo>
                <a:lnTo>
                  <a:pt x="4863646" y="1081652"/>
                </a:lnTo>
                <a:lnTo>
                  <a:pt x="4863646" y="925496"/>
                </a:lnTo>
                <a:lnTo>
                  <a:pt x="4863646" y="757332"/>
                </a:lnTo>
                <a:lnTo>
                  <a:pt x="4863646" y="601159"/>
                </a:lnTo>
                <a:lnTo>
                  <a:pt x="4863646" y="456527"/>
                </a:lnTo>
                <a:lnTo>
                  <a:pt x="4863646" y="324417"/>
                </a:lnTo>
                <a:lnTo>
                  <a:pt x="4863646" y="204185"/>
                </a:lnTo>
                <a:lnTo>
                  <a:pt x="4863646" y="120231"/>
                </a:lnTo>
                <a:lnTo>
                  <a:pt x="4863646" y="47996"/>
                </a:lnTo>
                <a:lnTo>
                  <a:pt x="4863646" y="12039"/>
                </a:lnTo>
                <a:lnTo>
                  <a:pt x="4863646" y="0"/>
                </a:lnTo>
                <a:lnTo>
                  <a:pt x="4863646" y="24078"/>
                </a:lnTo>
                <a:lnTo>
                  <a:pt x="4863646" y="71914"/>
                </a:lnTo>
                <a:lnTo>
                  <a:pt x="4863646" y="156188"/>
                </a:lnTo>
                <a:lnTo>
                  <a:pt x="4863646" y="252502"/>
                </a:lnTo>
                <a:lnTo>
                  <a:pt x="4863646" y="372734"/>
                </a:lnTo>
                <a:lnTo>
                  <a:pt x="4863646" y="516884"/>
                </a:lnTo>
                <a:lnTo>
                  <a:pt x="4863646" y="673057"/>
                </a:lnTo>
                <a:lnTo>
                  <a:pt x="4863646" y="829230"/>
                </a:lnTo>
                <a:lnTo>
                  <a:pt x="4863646" y="985804"/>
                </a:lnTo>
                <a:lnTo>
                  <a:pt x="4863646" y="1141977"/>
                </a:lnTo>
                <a:lnTo>
                  <a:pt x="4875672" y="1298134"/>
                </a:lnTo>
                <a:lnTo>
                  <a:pt x="4875672" y="1418366"/>
                </a:lnTo>
                <a:lnTo>
                  <a:pt x="4875672" y="1538581"/>
                </a:lnTo>
                <a:lnTo>
                  <a:pt x="4875672" y="1622856"/>
                </a:lnTo>
                <a:lnTo>
                  <a:pt x="4875672" y="1682779"/>
                </a:lnTo>
                <a:lnTo>
                  <a:pt x="4875672" y="1718721"/>
                </a:lnTo>
                <a:lnTo>
                  <a:pt x="4875672" y="1682779"/>
                </a:lnTo>
                <a:lnTo>
                  <a:pt x="4875672" y="1634847"/>
                </a:lnTo>
                <a:lnTo>
                  <a:pt x="4875672" y="1550573"/>
                </a:lnTo>
                <a:lnTo>
                  <a:pt x="4875672" y="1442332"/>
                </a:lnTo>
                <a:lnTo>
                  <a:pt x="4875672" y="1310125"/>
                </a:lnTo>
                <a:lnTo>
                  <a:pt x="4875672" y="1165927"/>
                </a:lnTo>
                <a:lnTo>
                  <a:pt x="4875672" y="1009770"/>
                </a:lnTo>
                <a:lnTo>
                  <a:pt x="4875672" y="853597"/>
                </a:lnTo>
                <a:lnTo>
                  <a:pt x="4875672" y="685048"/>
                </a:lnTo>
                <a:lnTo>
                  <a:pt x="4875672" y="540802"/>
                </a:lnTo>
                <a:lnTo>
                  <a:pt x="4875672" y="396652"/>
                </a:lnTo>
                <a:lnTo>
                  <a:pt x="4875672" y="264542"/>
                </a:lnTo>
                <a:lnTo>
                  <a:pt x="4875672" y="156188"/>
                </a:lnTo>
                <a:lnTo>
                  <a:pt x="4875672" y="84274"/>
                </a:lnTo>
                <a:lnTo>
                  <a:pt x="4875672" y="24078"/>
                </a:lnTo>
                <a:lnTo>
                  <a:pt x="4875672" y="0"/>
                </a:lnTo>
                <a:lnTo>
                  <a:pt x="4887698" y="12039"/>
                </a:lnTo>
                <a:lnTo>
                  <a:pt x="4887698" y="47996"/>
                </a:lnTo>
                <a:lnTo>
                  <a:pt x="4887698" y="108353"/>
                </a:lnTo>
                <a:lnTo>
                  <a:pt x="4887698" y="192146"/>
                </a:lnTo>
                <a:lnTo>
                  <a:pt x="4887698" y="312377"/>
                </a:lnTo>
                <a:lnTo>
                  <a:pt x="4887698" y="444649"/>
                </a:lnTo>
                <a:lnTo>
                  <a:pt x="4887698" y="589119"/>
                </a:lnTo>
                <a:lnTo>
                  <a:pt x="4887698" y="745356"/>
                </a:lnTo>
                <a:lnTo>
                  <a:pt x="4887698" y="913504"/>
                </a:lnTo>
                <a:lnTo>
                  <a:pt x="4887698" y="1069677"/>
                </a:lnTo>
                <a:lnTo>
                  <a:pt x="4887698" y="1226252"/>
                </a:lnTo>
                <a:lnTo>
                  <a:pt x="4887698" y="1358458"/>
                </a:lnTo>
                <a:lnTo>
                  <a:pt x="4887698" y="1478674"/>
                </a:lnTo>
                <a:lnTo>
                  <a:pt x="4887698" y="1586514"/>
                </a:lnTo>
                <a:lnTo>
                  <a:pt x="4887698" y="1658813"/>
                </a:lnTo>
                <a:lnTo>
                  <a:pt x="4887698" y="1706745"/>
                </a:lnTo>
                <a:lnTo>
                  <a:pt x="4887698" y="1718721"/>
                </a:lnTo>
                <a:lnTo>
                  <a:pt x="4887698" y="1706745"/>
                </a:lnTo>
                <a:lnTo>
                  <a:pt x="4887698" y="1658813"/>
                </a:lnTo>
                <a:lnTo>
                  <a:pt x="4887698" y="1586514"/>
                </a:lnTo>
                <a:lnTo>
                  <a:pt x="4887698" y="1490649"/>
                </a:lnTo>
                <a:lnTo>
                  <a:pt x="4887698" y="1370434"/>
                </a:lnTo>
                <a:lnTo>
                  <a:pt x="4887698" y="1226252"/>
                </a:lnTo>
                <a:lnTo>
                  <a:pt x="4887698" y="1081652"/>
                </a:lnTo>
                <a:lnTo>
                  <a:pt x="4899564" y="925496"/>
                </a:lnTo>
                <a:lnTo>
                  <a:pt x="4899564" y="757332"/>
                </a:lnTo>
                <a:lnTo>
                  <a:pt x="4899564" y="601159"/>
                </a:lnTo>
                <a:lnTo>
                  <a:pt x="4899564" y="456527"/>
                </a:lnTo>
                <a:lnTo>
                  <a:pt x="4899564" y="312377"/>
                </a:lnTo>
                <a:lnTo>
                  <a:pt x="4899564" y="204185"/>
                </a:lnTo>
                <a:lnTo>
                  <a:pt x="4899564" y="108353"/>
                </a:lnTo>
                <a:lnTo>
                  <a:pt x="4899564" y="47996"/>
                </a:lnTo>
                <a:lnTo>
                  <a:pt x="4899564" y="12039"/>
                </a:lnTo>
                <a:lnTo>
                  <a:pt x="4899564" y="0"/>
                </a:lnTo>
                <a:lnTo>
                  <a:pt x="4899564" y="24078"/>
                </a:lnTo>
                <a:lnTo>
                  <a:pt x="4899564" y="71914"/>
                </a:lnTo>
                <a:lnTo>
                  <a:pt x="4899564" y="156188"/>
                </a:lnTo>
                <a:lnTo>
                  <a:pt x="4899564" y="264542"/>
                </a:lnTo>
                <a:lnTo>
                  <a:pt x="4899564" y="396652"/>
                </a:lnTo>
                <a:lnTo>
                  <a:pt x="4899564" y="528923"/>
                </a:lnTo>
                <a:lnTo>
                  <a:pt x="4899564" y="685048"/>
                </a:lnTo>
                <a:lnTo>
                  <a:pt x="4899564" y="853597"/>
                </a:lnTo>
                <a:lnTo>
                  <a:pt x="4899564" y="1009770"/>
                </a:lnTo>
                <a:lnTo>
                  <a:pt x="4899564" y="1165927"/>
                </a:lnTo>
                <a:lnTo>
                  <a:pt x="4899564" y="1310125"/>
                </a:lnTo>
                <a:lnTo>
                  <a:pt x="4899564" y="1442332"/>
                </a:lnTo>
                <a:lnTo>
                  <a:pt x="4899564" y="1550573"/>
                </a:lnTo>
                <a:lnTo>
                  <a:pt x="4911590" y="1634847"/>
                </a:lnTo>
                <a:lnTo>
                  <a:pt x="4911590" y="1694754"/>
                </a:lnTo>
                <a:lnTo>
                  <a:pt x="4911590" y="1718721"/>
                </a:lnTo>
                <a:lnTo>
                  <a:pt x="4911590" y="1682779"/>
                </a:lnTo>
                <a:lnTo>
                  <a:pt x="4911590" y="1610881"/>
                </a:lnTo>
                <a:lnTo>
                  <a:pt x="4911590" y="1526606"/>
                </a:lnTo>
                <a:lnTo>
                  <a:pt x="4911590" y="1406375"/>
                </a:lnTo>
                <a:lnTo>
                  <a:pt x="4911590" y="1274168"/>
                </a:lnTo>
                <a:lnTo>
                  <a:pt x="4911590" y="1129986"/>
                </a:lnTo>
                <a:lnTo>
                  <a:pt x="4911590" y="973813"/>
                </a:lnTo>
                <a:lnTo>
                  <a:pt x="4911590" y="805264"/>
                </a:lnTo>
                <a:lnTo>
                  <a:pt x="4911590" y="649091"/>
                </a:lnTo>
                <a:lnTo>
                  <a:pt x="4911590" y="492966"/>
                </a:lnTo>
                <a:lnTo>
                  <a:pt x="4911590" y="360695"/>
                </a:lnTo>
                <a:lnTo>
                  <a:pt x="4911590" y="240463"/>
                </a:lnTo>
                <a:lnTo>
                  <a:pt x="4911590" y="132271"/>
                </a:lnTo>
                <a:lnTo>
                  <a:pt x="4911590" y="60035"/>
                </a:lnTo>
                <a:lnTo>
                  <a:pt x="4911590" y="12039"/>
                </a:lnTo>
                <a:lnTo>
                  <a:pt x="4911590" y="0"/>
                </a:lnTo>
                <a:lnTo>
                  <a:pt x="4911590" y="12039"/>
                </a:lnTo>
                <a:lnTo>
                  <a:pt x="4911590" y="60035"/>
                </a:lnTo>
                <a:lnTo>
                  <a:pt x="4911590" y="132271"/>
                </a:lnTo>
                <a:lnTo>
                  <a:pt x="4923616" y="228584"/>
                </a:lnTo>
                <a:lnTo>
                  <a:pt x="4923616" y="360695"/>
                </a:lnTo>
                <a:lnTo>
                  <a:pt x="4923616" y="492966"/>
                </a:lnTo>
                <a:lnTo>
                  <a:pt x="4923616" y="649091"/>
                </a:lnTo>
                <a:lnTo>
                  <a:pt x="4923616" y="805264"/>
                </a:lnTo>
                <a:lnTo>
                  <a:pt x="4923616" y="973813"/>
                </a:lnTo>
                <a:lnTo>
                  <a:pt x="4923616" y="1129986"/>
                </a:lnTo>
                <a:lnTo>
                  <a:pt x="4923616" y="1274168"/>
                </a:lnTo>
                <a:lnTo>
                  <a:pt x="4923616" y="1406375"/>
                </a:lnTo>
                <a:lnTo>
                  <a:pt x="4923616" y="1526606"/>
                </a:lnTo>
                <a:lnTo>
                  <a:pt x="4923616" y="1610881"/>
                </a:lnTo>
                <a:lnTo>
                  <a:pt x="4923616" y="1682779"/>
                </a:lnTo>
                <a:lnTo>
                  <a:pt x="4923616" y="1718721"/>
                </a:lnTo>
                <a:lnTo>
                  <a:pt x="4923616" y="1694754"/>
                </a:lnTo>
                <a:lnTo>
                  <a:pt x="4923616" y="1634847"/>
                </a:lnTo>
                <a:lnTo>
                  <a:pt x="4923616" y="1550573"/>
                </a:lnTo>
                <a:lnTo>
                  <a:pt x="4923616" y="1442332"/>
                </a:lnTo>
                <a:lnTo>
                  <a:pt x="4923616" y="1310125"/>
                </a:lnTo>
                <a:lnTo>
                  <a:pt x="4923616" y="1165927"/>
                </a:lnTo>
                <a:lnTo>
                  <a:pt x="4923616" y="1009770"/>
                </a:lnTo>
                <a:lnTo>
                  <a:pt x="4923616" y="841606"/>
                </a:lnTo>
                <a:lnTo>
                  <a:pt x="4923616" y="685048"/>
                </a:lnTo>
                <a:lnTo>
                  <a:pt x="4935642" y="528923"/>
                </a:lnTo>
                <a:lnTo>
                  <a:pt x="4935642" y="384613"/>
                </a:lnTo>
                <a:lnTo>
                  <a:pt x="4935642" y="252502"/>
                </a:lnTo>
                <a:lnTo>
                  <a:pt x="4935642" y="156188"/>
                </a:lnTo>
                <a:lnTo>
                  <a:pt x="4935642" y="71914"/>
                </a:lnTo>
                <a:lnTo>
                  <a:pt x="4935642" y="24078"/>
                </a:lnTo>
                <a:lnTo>
                  <a:pt x="4935642" y="0"/>
                </a:lnTo>
                <a:lnTo>
                  <a:pt x="4935642" y="12039"/>
                </a:lnTo>
                <a:lnTo>
                  <a:pt x="4935642" y="47996"/>
                </a:lnTo>
                <a:lnTo>
                  <a:pt x="4935642" y="120231"/>
                </a:lnTo>
                <a:lnTo>
                  <a:pt x="4935642" y="216545"/>
                </a:lnTo>
                <a:lnTo>
                  <a:pt x="4935642" y="336777"/>
                </a:lnTo>
                <a:lnTo>
                  <a:pt x="4935642" y="468888"/>
                </a:lnTo>
                <a:lnTo>
                  <a:pt x="4935642" y="625125"/>
                </a:lnTo>
                <a:lnTo>
                  <a:pt x="4935642" y="781298"/>
                </a:lnTo>
                <a:lnTo>
                  <a:pt x="4935642" y="949446"/>
                </a:lnTo>
                <a:lnTo>
                  <a:pt x="4935642" y="1106020"/>
                </a:lnTo>
                <a:lnTo>
                  <a:pt x="4935642" y="1262193"/>
                </a:lnTo>
                <a:lnTo>
                  <a:pt x="4935642" y="1394400"/>
                </a:lnTo>
                <a:lnTo>
                  <a:pt x="4935642" y="1514615"/>
                </a:lnTo>
                <a:lnTo>
                  <a:pt x="4935642" y="1610881"/>
                </a:lnTo>
                <a:lnTo>
                  <a:pt x="4935642" y="1670788"/>
                </a:lnTo>
                <a:lnTo>
                  <a:pt x="4935642" y="1706745"/>
                </a:lnTo>
                <a:lnTo>
                  <a:pt x="4947508" y="1718721"/>
                </a:lnTo>
                <a:lnTo>
                  <a:pt x="4947508" y="1694754"/>
                </a:lnTo>
                <a:lnTo>
                  <a:pt x="4947508" y="1634847"/>
                </a:lnTo>
                <a:lnTo>
                  <a:pt x="4947508" y="1562548"/>
                </a:lnTo>
                <a:lnTo>
                  <a:pt x="4947508" y="1454307"/>
                </a:lnTo>
                <a:lnTo>
                  <a:pt x="4947508" y="1322100"/>
                </a:lnTo>
                <a:lnTo>
                  <a:pt x="4947508" y="1177918"/>
                </a:lnTo>
                <a:lnTo>
                  <a:pt x="4947508" y="1021745"/>
                </a:lnTo>
                <a:lnTo>
                  <a:pt x="4947508" y="853597"/>
                </a:lnTo>
                <a:lnTo>
                  <a:pt x="4947508" y="697023"/>
                </a:lnTo>
                <a:lnTo>
                  <a:pt x="4947508" y="540802"/>
                </a:lnTo>
                <a:lnTo>
                  <a:pt x="4947508" y="396652"/>
                </a:lnTo>
                <a:lnTo>
                  <a:pt x="4947508" y="264542"/>
                </a:lnTo>
                <a:lnTo>
                  <a:pt x="4947508" y="156188"/>
                </a:lnTo>
                <a:lnTo>
                  <a:pt x="4947508" y="71914"/>
                </a:lnTo>
                <a:lnTo>
                  <a:pt x="4947508" y="24078"/>
                </a:lnTo>
                <a:lnTo>
                  <a:pt x="4947508" y="0"/>
                </a:lnTo>
                <a:lnTo>
                  <a:pt x="4947508" y="12039"/>
                </a:lnTo>
                <a:lnTo>
                  <a:pt x="4947508" y="47996"/>
                </a:lnTo>
                <a:lnTo>
                  <a:pt x="4947508" y="120231"/>
                </a:lnTo>
                <a:lnTo>
                  <a:pt x="4947508" y="216545"/>
                </a:lnTo>
                <a:lnTo>
                  <a:pt x="4947508" y="324417"/>
                </a:lnTo>
                <a:lnTo>
                  <a:pt x="4947508" y="468888"/>
                </a:lnTo>
                <a:lnTo>
                  <a:pt x="4959534" y="625125"/>
                </a:lnTo>
                <a:lnTo>
                  <a:pt x="4959534" y="781298"/>
                </a:lnTo>
                <a:lnTo>
                  <a:pt x="4959534" y="949446"/>
                </a:lnTo>
                <a:lnTo>
                  <a:pt x="4959534" y="1106020"/>
                </a:lnTo>
                <a:lnTo>
                  <a:pt x="4959534" y="1250218"/>
                </a:lnTo>
                <a:lnTo>
                  <a:pt x="4959534" y="1394400"/>
                </a:lnTo>
                <a:lnTo>
                  <a:pt x="4959534" y="1514615"/>
                </a:lnTo>
                <a:lnTo>
                  <a:pt x="4959534" y="1610881"/>
                </a:lnTo>
                <a:lnTo>
                  <a:pt x="4959534" y="1670788"/>
                </a:lnTo>
                <a:lnTo>
                  <a:pt x="4959534" y="1706745"/>
                </a:lnTo>
                <a:lnTo>
                  <a:pt x="4959534" y="1718721"/>
                </a:lnTo>
                <a:lnTo>
                  <a:pt x="4959534" y="1694754"/>
                </a:lnTo>
                <a:lnTo>
                  <a:pt x="4959534" y="1634847"/>
                </a:lnTo>
                <a:lnTo>
                  <a:pt x="4959534" y="1550573"/>
                </a:lnTo>
                <a:lnTo>
                  <a:pt x="4959534" y="1454307"/>
                </a:lnTo>
                <a:lnTo>
                  <a:pt x="4959534" y="1322100"/>
                </a:lnTo>
                <a:lnTo>
                  <a:pt x="4959534" y="1177918"/>
                </a:lnTo>
                <a:lnTo>
                  <a:pt x="4959534" y="1009770"/>
                </a:lnTo>
                <a:lnTo>
                  <a:pt x="4959534" y="853597"/>
                </a:lnTo>
                <a:lnTo>
                  <a:pt x="4959534" y="685048"/>
                </a:lnTo>
                <a:lnTo>
                  <a:pt x="4959534" y="528923"/>
                </a:lnTo>
                <a:lnTo>
                  <a:pt x="4959534" y="384613"/>
                </a:lnTo>
                <a:lnTo>
                  <a:pt x="4959534" y="264542"/>
                </a:lnTo>
                <a:lnTo>
                  <a:pt x="4971560" y="156188"/>
                </a:lnTo>
                <a:lnTo>
                  <a:pt x="4971560" y="71914"/>
                </a:lnTo>
                <a:lnTo>
                  <a:pt x="4971560" y="24078"/>
                </a:lnTo>
                <a:lnTo>
                  <a:pt x="4971560" y="0"/>
                </a:lnTo>
                <a:lnTo>
                  <a:pt x="4971560" y="12039"/>
                </a:lnTo>
                <a:lnTo>
                  <a:pt x="4971560" y="47996"/>
                </a:lnTo>
                <a:lnTo>
                  <a:pt x="4971560" y="120231"/>
                </a:lnTo>
                <a:lnTo>
                  <a:pt x="4971560" y="216545"/>
                </a:lnTo>
                <a:lnTo>
                  <a:pt x="4971560" y="336777"/>
                </a:lnTo>
                <a:lnTo>
                  <a:pt x="4971560" y="480927"/>
                </a:lnTo>
                <a:lnTo>
                  <a:pt x="4971560" y="637116"/>
                </a:lnTo>
                <a:lnTo>
                  <a:pt x="4971560" y="793289"/>
                </a:lnTo>
                <a:lnTo>
                  <a:pt x="4971560" y="961437"/>
                </a:lnTo>
                <a:lnTo>
                  <a:pt x="4971560" y="1118011"/>
                </a:lnTo>
                <a:lnTo>
                  <a:pt x="4971560" y="1274168"/>
                </a:lnTo>
                <a:lnTo>
                  <a:pt x="4971560" y="1406375"/>
                </a:lnTo>
                <a:lnTo>
                  <a:pt x="4971560" y="1526606"/>
                </a:lnTo>
                <a:lnTo>
                  <a:pt x="4971560" y="1610881"/>
                </a:lnTo>
                <a:lnTo>
                  <a:pt x="4971560" y="1682779"/>
                </a:lnTo>
                <a:lnTo>
                  <a:pt x="4971560" y="1718721"/>
                </a:lnTo>
                <a:lnTo>
                  <a:pt x="4971560" y="1682779"/>
                </a:lnTo>
                <a:lnTo>
                  <a:pt x="4971560" y="1634847"/>
                </a:lnTo>
                <a:lnTo>
                  <a:pt x="4983586" y="1538581"/>
                </a:lnTo>
                <a:lnTo>
                  <a:pt x="4983586" y="1430341"/>
                </a:lnTo>
                <a:lnTo>
                  <a:pt x="4983586" y="1298134"/>
                </a:lnTo>
                <a:lnTo>
                  <a:pt x="4983586" y="1153952"/>
                </a:lnTo>
                <a:lnTo>
                  <a:pt x="4983586" y="997779"/>
                </a:lnTo>
                <a:lnTo>
                  <a:pt x="4983586" y="829230"/>
                </a:lnTo>
                <a:lnTo>
                  <a:pt x="4983586" y="661082"/>
                </a:lnTo>
                <a:lnTo>
                  <a:pt x="4983586" y="504845"/>
                </a:lnTo>
                <a:lnTo>
                  <a:pt x="4983586" y="372734"/>
                </a:lnTo>
                <a:lnTo>
                  <a:pt x="4983586" y="240463"/>
                </a:lnTo>
                <a:lnTo>
                  <a:pt x="4983586" y="144310"/>
                </a:lnTo>
                <a:lnTo>
                  <a:pt x="4983586" y="60035"/>
                </a:lnTo>
                <a:lnTo>
                  <a:pt x="4983586" y="12039"/>
                </a:lnTo>
                <a:lnTo>
                  <a:pt x="4983586" y="0"/>
                </a:lnTo>
                <a:lnTo>
                  <a:pt x="4983586" y="12039"/>
                </a:lnTo>
                <a:lnTo>
                  <a:pt x="4983586" y="60035"/>
                </a:lnTo>
                <a:lnTo>
                  <a:pt x="4983586" y="132271"/>
                </a:lnTo>
                <a:lnTo>
                  <a:pt x="4983586" y="240463"/>
                </a:lnTo>
                <a:lnTo>
                  <a:pt x="4983586" y="360695"/>
                </a:lnTo>
                <a:lnTo>
                  <a:pt x="4983586" y="504845"/>
                </a:lnTo>
                <a:lnTo>
                  <a:pt x="4983586" y="661082"/>
                </a:lnTo>
                <a:lnTo>
                  <a:pt x="4983586" y="829230"/>
                </a:lnTo>
                <a:lnTo>
                  <a:pt x="4983586" y="985804"/>
                </a:lnTo>
                <a:lnTo>
                  <a:pt x="4995933" y="1153952"/>
                </a:lnTo>
                <a:lnTo>
                  <a:pt x="4995933" y="1298134"/>
                </a:lnTo>
                <a:lnTo>
                  <a:pt x="4995933" y="1430341"/>
                </a:lnTo>
                <a:lnTo>
                  <a:pt x="4995933" y="1538581"/>
                </a:lnTo>
                <a:lnTo>
                  <a:pt x="4995933" y="1634847"/>
                </a:lnTo>
                <a:lnTo>
                  <a:pt x="4995933" y="1682779"/>
                </a:lnTo>
                <a:lnTo>
                  <a:pt x="4995933" y="1718721"/>
                </a:lnTo>
                <a:lnTo>
                  <a:pt x="4995933" y="1706745"/>
                </a:lnTo>
                <a:lnTo>
                  <a:pt x="4995933" y="1682779"/>
                </a:lnTo>
                <a:lnTo>
                  <a:pt x="4995933" y="1610881"/>
                </a:lnTo>
                <a:lnTo>
                  <a:pt x="4995933" y="1514615"/>
                </a:lnTo>
                <a:lnTo>
                  <a:pt x="4995933" y="1406375"/>
                </a:lnTo>
                <a:lnTo>
                  <a:pt x="4995933" y="1262193"/>
                </a:lnTo>
                <a:lnTo>
                  <a:pt x="4995933" y="1118011"/>
                </a:lnTo>
                <a:lnTo>
                  <a:pt x="4995933" y="949446"/>
                </a:lnTo>
                <a:lnTo>
                  <a:pt x="4995933" y="781298"/>
                </a:lnTo>
                <a:lnTo>
                  <a:pt x="4995933" y="625125"/>
                </a:lnTo>
                <a:lnTo>
                  <a:pt x="4995933" y="468888"/>
                </a:lnTo>
                <a:lnTo>
                  <a:pt x="4995933" y="336777"/>
                </a:lnTo>
                <a:lnTo>
                  <a:pt x="4995933" y="216545"/>
                </a:lnTo>
                <a:lnTo>
                  <a:pt x="4995933" y="120231"/>
                </a:lnTo>
                <a:lnTo>
                  <a:pt x="4995933" y="47996"/>
                </a:lnTo>
                <a:lnTo>
                  <a:pt x="4995933" y="12039"/>
                </a:lnTo>
                <a:lnTo>
                  <a:pt x="5007959" y="84274"/>
                </a:lnTo>
                <a:lnTo>
                  <a:pt x="5007959" y="168228"/>
                </a:lnTo>
                <a:lnTo>
                  <a:pt x="5007959" y="276420"/>
                </a:lnTo>
                <a:lnTo>
                  <a:pt x="5007959" y="408691"/>
                </a:lnTo>
                <a:lnTo>
                  <a:pt x="5007959" y="552841"/>
                </a:lnTo>
                <a:lnTo>
                  <a:pt x="5007959" y="709014"/>
                </a:lnTo>
                <a:lnTo>
                  <a:pt x="5007959" y="877563"/>
                </a:lnTo>
                <a:lnTo>
                  <a:pt x="5007959" y="1045711"/>
                </a:lnTo>
                <a:lnTo>
                  <a:pt x="5007959" y="1201884"/>
                </a:lnTo>
                <a:lnTo>
                  <a:pt x="5007959" y="1346467"/>
                </a:lnTo>
                <a:lnTo>
                  <a:pt x="5007959" y="1466298"/>
                </a:lnTo>
                <a:lnTo>
                  <a:pt x="5007959" y="1574539"/>
                </a:lnTo>
                <a:lnTo>
                  <a:pt x="5007959" y="1658813"/>
                </a:lnTo>
                <a:lnTo>
                  <a:pt x="5007959" y="1706745"/>
                </a:lnTo>
                <a:lnTo>
                  <a:pt x="5007959" y="1718721"/>
                </a:lnTo>
                <a:lnTo>
                  <a:pt x="5007959" y="1706745"/>
                </a:lnTo>
                <a:lnTo>
                  <a:pt x="5007959" y="1658813"/>
                </a:lnTo>
                <a:lnTo>
                  <a:pt x="5007959" y="1586514"/>
                </a:lnTo>
                <a:lnTo>
                  <a:pt x="5007959" y="1478674"/>
                </a:lnTo>
                <a:lnTo>
                  <a:pt x="5007959" y="1358458"/>
                </a:lnTo>
                <a:lnTo>
                  <a:pt x="5007959" y="1213859"/>
                </a:lnTo>
                <a:lnTo>
                  <a:pt x="5007959" y="1057686"/>
                </a:lnTo>
                <a:lnTo>
                  <a:pt x="5019825" y="889538"/>
                </a:lnTo>
                <a:lnTo>
                  <a:pt x="5019825" y="721390"/>
                </a:lnTo>
                <a:lnTo>
                  <a:pt x="5019825" y="564880"/>
                </a:lnTo>
                <a:lnTo>
                  <a:pt x="5019825" y="420570"/>
                </a:lnTo>
                <a:lnTo>
                  <a:pt x="5019825" y="288460"/>
                </a:lnTo>
                <a:lnTo>
                  <a:pt x="5019825" y="168228"/>
                </a:lnTo>
                <a:lnTo>
                  <a:pt x="5019825" y="84274"/>
                </a:lnTo>
                <a:lnTo>
                  <a:pt x="5019825" y="24078"/>
                </a:lnTo>
                <a:lnTo>
                  <a:pt x="5019825" y="0"/>
                </a:lnTo>
                <a:lnTo>
                  <a:pt x="5019825" y="12039"/>
                </a:lnTo>
                <a:lnTo>
                  <a:pt x="5019825" y="47996"/>
                </a:lnTo>
                <a:lnTo>
                  <a:pt x="5019825" y="108353"/>
                </a:lnTo>
                <a:lnTo>
                  <a:pt x="5019825" y="204185"/>
                </a:lnTo>
                <a:lnTo>
                  <a:pt x="5019825" y="324417"/>
                </a:lnTo>
                <a:lnTo>
                  <a:pt x="5019825" y="468888"/>
                </a:lnTo>
                <a:lnTo>
                  <a:pt x="5019825" y="625125"/>
                </a:lnTo>
                <a:lnTo>
                  <a:pt x="5019825" y="781298"/>
                </a:lnTo>
                <a:lnTo>
                  <a:pt x="5019825" y="949446"/>
                </a:lnTo>
                <a:lnTo>
                  <a:pt x="5019825" y="1106020"/>
                </a:lnTo>
                <a:lnTo>
                  <a:pt x="5019825" y="1262193"/>
                </a:lnTo>
                <a:lnTo>
                  <a:pt x="5019825" y="1406375"/>
                </a:lnTo>
                <a:lnTo>
                  <a:pt x="5019825" y="1514615"/>
                </a:lnTo>
                <a:lnTo>
                  <a:pt x="5019825" y="1610881"/>
                </a:lnTo>
                <a:lnTo>
                  <a:pt x="5031851" y="1682779"/>
                </a:lnTo>
                <a:lnTo>
                  <a:pt x="5031851" y="1718721"/>
                </a:lnTo>
                <a:lnTo>
                  <a:pt x="5031851" y="1682779"/>
                </a:lnTo>
                <a:lnTo>
                  <a:pt x="5031851" y="1622856"/>
                </a:lnTo>
                <a:lnTo>
                  <a:pt x="5031851" y="1538581"/>
                </a:lnTo>
                <a:lnTo>
                  <a:pt x="5031851" y="1430341"/>
                </a:lnTo>
                <a:lnTo>
                  <a:pt x="5031851" y="1286159"/>
                </a:lnTo>
                <a:lnTo>
                  <a:pt x="5031851" y="1141977"/>
                </a:lnTo>
                <a:lnTo>
                  <a:pt x="5031851" y="973813"/>
                </a:lnTo>
                <a:lnTo>
                  <a:pt x="5031851" y="817255"/>
                </a:lnTo>
                <a:lnTo>
                  <a:pt x="5031851" y="649091"/>
                </a:lnTo>
                <a:lnTo>
                  <a:pt x="5031851" y="492966"/>
                </a:lnTo>
                <a:lnTo>
                  <a:pt x="5031851" y="348816"/>
                </a:lnTo>
                <a:lnTo>
                  <a:pt x="5031851" y="228584"/>
                </a:lnTo>
                <a:lnTo>
                  <a:pt x="5031851" y="120231"/>
                </a:lnTo>
                <a:lnTo>
                  <a:pt x="5031851" y="47996"/>
                </a:lnTo>
                <a:lnTo>
                  <a:pt x="5031851" y="12039"/>
                </a:lnTo>
                <a:lnTo>
                  <a:pt x="5031851" y="0"/>
                </a:lnTo>
                <a:lnTo>
                  <a:pt x="5031851" y="24078"/>
                </a:lnTo>
                <a:lnTo>
                  <a:pt x="5031851" y="71914"/>
                </a:lnTo>
                <a:lnTo>
                  <a:pt x="5031851" y="156188"/>
                </a:lnTo>
                <a:lnTo>
                  <a:pt x="5031851" y="264542"/>
                </a:lnTo>
                <a:lnTo>
                  <a:pt x="5043878" y="396652"/>
                </a:lnTo>
                <a:lnTo>
                  <a:pt x="5043878" y="540802"/>
                </a:lnTo>
                <a:lnTo>
                  <a:pt x="5043878" y="709014"/>
                </a:lnTo>
                <a:lnTo>
                  <a:pt x="5043878" y="865572"/>
                </a:lnTo>
                <a:lnTo>
                  <a:pt x="5043878" y="1033736"/>
                </a:lnTo>
                <a:lnTo>
                  <a:pt x="5043878" y="1189893"/>
                </a:lnTo>
                <a:lnTo>
                  <a:pt x="5043878" y="1346467"/>
                </a:lnTo>
                <a:lnTo>
                  <a:pt x="5043878" y="1466298"/>
                </a:lnTo>
                <a:lnTo>
                  <a:pt x="5043878" y="1574539"/>
                </a:lnTo>
                <a:lnTo>
                  <a:pt x="5043878" y="1646822"/>
                </a:lnTo>
                <a:lnTo>
                  <a:pt x="5043878" y="1706745"/>
                </a:lnTo>
                <a:lnTo>
                  <a:pt x="5043878" y="1718721"/>
                </a:lnTo>
                <a:lnTo>
                  <a:pt x="5043878" y="1706745"/>
                </a:lnTo>
                <a:lnTo>
                  <a:pt x="5043878" y="1658813"/>
                </a:lnTo>
                <a:lnTo>
                  <a:pt x="5043878" y="1574539"/>
                </a:lnTo>
                <a:lnTo>
                  <a:pt x="5043878" y="1478674"/>
                </a:lnTo>
                <a:lnTo>
                  <a:pt x="5043878" y="1346467"/>
                </a:lnTo>
                <a:lnTo>
                  <a:pt x="5043878" y="1201884"/>
                </a:lnTo>
                <a:lnTo>
                  <a:pt x="5043878" y="1045711"/>
                </a:lnTo>
                <a:lnTo>
                  <a:pt x="5043878" y="877563"/>
                </a:lnTo>
                <a:lnTo>
                  <a:pt x="5043878" y="709014"/>
                </a:lnTo>
                <a:lnTo>
                  <a:pt x="5043878" y="552841"/>
                </a:lnTo>
                <a:lnTo>
                  <a:pt x="5043878" y="408691"/>
                </a:lnTo>
                <a:lnTo>
                  <a:pt x="5055904" y="276420"/>
                </a:lnTo>
                <a:lnTo>
                  <a:pt x="5055904" y="168228"/>
                </a:lnTo>
                <a:lnTo>
                  <a:pt x="5055904" y="84274"/>
                </a:lnTo>
                <a:lnTo>
                  <a:pt x="5055904" y="24078"/>
                </a:lnTo>
                <a:lnTo>
                  <a:pt x="5055904" y="0"/>
                </a:lnTo>
                <a:lnTo>
                  <a:pt x="5055904" y="12039"/>
                </a:lnTo>
                <a:lnTo>
                  <a:pt x="5055904" y="47996"/>
                </a:lnTo>
                <a:lnTo>
                  <a:pt x="5055904" y="120231"/>
                </a:lnTo>
                <a:lnTo>
                  <a:pt x="5055904" y="216545"/>
                </a:lnTo>
                <a:lnTo>
                  <a:pt x="5055904" y="348816"/>
                </a:lnTo>
                <a:lnTo>
                  <a:pt x="5055904" y="492966"/>
                </a:lnTo>
                <a:lnTo>
                  <a:pt x="5055904" y="649091"/>
                </a:lnTo>
                <a:lnTo>
                  <a:pt x="5055904" y="805264"/>
                </a:lnTo>
                <a:lnTo>
                  <a:pt x="5055904" y="973813"/>
                </a:lnTo>
                <a:lnTo>
                  <a:pt x="5055904" y="1141977"/>
                </a:lnTo>
                <a:lnTo>
                  <a:pt x="5055904" y="1286159"/>
                </a:lnTo>
                <a:lnTo>
                  <a:pt x="5055904" y="1430341"/>
                </a:lnTo>
                <a:lnTo>
                  <a:pt x="5055904" y="1538581"/>
                </a:lnTo>
                <a:lnTo>
                  <a:pt x="5055904" y="1634847"/>
                </a:lnTo>
                <a:lnTo>
                  <a:pt x="5055904" y="1682779"/>
                </a:lnTo>
                <a:lnTo>
                  <a:pt x="5055904" y="1718721"/>
                </a:lnTo>
                <a:lnTo>
                  <a:pt x="5055904" y="1706745"/>
                </a:lnTo>
                <a:lnTo>
                  <a:pt x="5055904" y="1670788"/>
                </a:lnTo>
                <a:lnTo>
                  <a:pt x="5067769" y="1610881"/>
                </a:lnTo>
                <a:lnTo>
                  <a:pt x="5067769" y="1514615"/>
                </a:lnTo>
                <a:lnTo>
                  <a:pt x="5067769" y="1394400"/>
                </a:lnTo>
                <a:lnTo>
                  <a:pt x="5067769" y="1250218"/>
                </a:lnTo>
                <a:lnTo>
                  <a:pt x="5067769" y="1094045"/>
                </a:lnTo>
                <a:lnTo>
                  <a:pt x="5067769" y="937471"/>
                </a:lnTo>
                <a:lnTo>
                  <a:pt x="5067769" y="769323"/>
                </a:lnTo>
                <a:lnTo>
                  <a:pt x="5067769" y="601159"/>
                </a:lnTo>
                <a:lnTo>
                  <a:pt x="5067769" y="444649"/>
                </a:lnTo>
                <a:lnTo>
                  <a:pt x="5067769" y="312377"/>
                </a:lnTo>
                <a:lnTo>
                  <a:pt x="5067769" y="192146"/>
                </a:lnTo>
                <a:lnTo>
                  <a:pt x="5067769" y="96313"/>
                </a:lnTo>
                <a:lnTo>
                  <a:pt x="5067769" y="35957"/>
                </a:lnTo>
                <a:lnTo>
                  <a:pt x="5067769" y="0"/>
                </a:lnTo>
                <a:lnTo>
                  <a:pt x="5067769" y="35957"/>
                </a:lnTo>
                <a:lnTo>
                  <a:pt x="5067769" y="96313"/>
                </a:lnTo>
                <a:lnTo>
                  <a:pt x="5067769" y="192146"/>
                </a:lnTo>
                <a:lnTo>
                  <a:pt x="5067769" y="312377"/>
                </a:lnTo>
                <a:lnTo>
                  <a:pt x="5067769" y="444649"/>
                </a:lnTo>
                <a:lnTo>
                  <a:pt x="5067769" y="601159"/>
                </a:lnTo>
                <a:lnTo>
                  <a:pt x="5067769" y="769323"/>
                </a:lnTo>
                <a:lnTo>
                  <a:pt x="5067769" y="937471"/>
                </a:lnTo>
                <a:lnTo>
                  <a:pt x="5079796" y="1094045"/>
                </a:lnTo>
                <a:lnTo>
                  <a:pt x="5079796" y="1250218"/>
                </a:lnTo>
                <a:lnTo>
                  <a:pt x="5079796" y="1394400"/>
                </a:lnTo>
                <a:lnTo>
                  <a:pt x="5079796" y="1514615"/>
                </a:lnTo>
                <a:lnTo>
                  <a:pt x="5079796" y="1610881"/>
                </a:lnTo>
                <a:lnTo>
                  <a:pt x="5079796" y="1682779"/>
                </a:lnTo>
                <a:lnTo>
                  <a:pt x="5079796" y="1718721"/>
                </a:lnTo>
                <a:lnTo>
                  <a:pt x="5079796" y="1682779"/>
                </a:lnTo>
                <a:lnTo>
                  <a:pt x="5079796" y="1622856"/>
                </a:lnTo>
                <a:lnTo>
                  <a:pt x="5079796" y="1538581"/>
                </a:lnTo>
                <a:lnTo>
                  <a:pt x="5079796" y="1418366"/>
                </a:lnTo>
                <a:lnTo>
                  <a:pt x="5079796" y="1286159"/>
                </a:lnTo>
                <a:lnTo>
                  <a:pt x="5079796" y="1129986"/>
                </a:lnTo>
                <a:lnTo>
                  <a:pt x="5079796" y="961437"/>
                </a:lnTo>
                <a:lnTo>
                  <a:pt x="5079796" y="793289"/>
                </a:lnTo>
                <a:lnTo>
                  <a:pt x="5079796" y="637116"/>
                </a:lnTo>
                <a:lnTo>
                  <a:pt x="5079796" y="480927"/>
                </a:lnTo>
                <a:lnTo>
                  <a:pt x="5079796" y="336777"/>
                </a:lnTo>
                <a:lnTo>
                  <a:pt x="5079796" y="216545"/>
                </a:lnTo>
                <a:lnTo>
                  <a:pt x="5079796" y="120231"/>
                </a:lnTo>
                <a:lnTo>
                  <a:pt x="5079796" y="47996"/>
                </a:lnTo>
                <a:lnTo>
                  <a:pt x="5079796" y="12039"/>
                </a:lnTo>
                <a:lnTo>
                  <a:pt x="5091822" y="0"/>
                </a:lnTo>
                <a:lnTo>
                  <a:pt x="5091822" y="24078"/>
                </a:lnTo>
                <a:lnTo>
                  <a:pt x="5091822" y="84274"/>
                </a:lnTo>
                <a:lnTo>
                  <a:pt x="5091822" y="180106"/>
                </a:lnTo>
                <a:lnTo>
                  <a:pt x="5091822" y="288460"/>
                </a:lnTo>
                <a:lnTo>
                  <a:pt x="5091822" y="420570"/>
                </a:lnTo>
                <a:lnTo>
                  <a:pt x="5091822" y="576759"/>
                </a:lnTo>
                <a:lnTo>
                  <a:pt x="5091822" y="745356"/>
                </a:lnTo>
                <a:lnTo>
                  <a:pt x="5091822" y="913504"/>
                </a:lnTo>
                <a:lnTo>
                  <a:pt x="5091822" y="1081652"/>
                </a:lnTo>
                <a:lnTo>
                  <a:pt x="5091822" y="1238227"/>
                </a:lnTo>
                <a:lnTo>
                  <a:pt x="5091822" y="1382409"/>
                </a:lnTo>
                <a:lnTo>
                  <a:pt x="5091822" y="1502640"/>
                </a:lnTo>
                <a:lnTo>
                  <a:pt x="5091822" y="1598890"/>
                </a:lnTo>
                <a:lnTo>
                  <a:pt x="5091822" y="1670788"/>
                </a:lnTo>
                <a:lnTo>
                  <a:pt x="5091822" y="1706745"/>
                </a:lnTo>
                <a:lnTo>
                  <a:pt x="5091822" y="1718721"/>
                </a:lnTo>
                <a:lnTo>
                  <a:pt x="5091822" y="1694754"/>
                </a:lnTo>
                <a:lnTo>
                  <a:pt x="5091822" y="1634847"/>
                </a:lnTo>
                <a:lnTo>
                  <a:pt x="5091822" y="1550573"/>
                </a:lnTo>
                <a:lnTo>
                  <a:pt x="5091822" y="1430341"/>
                </a:lnTo>
                <a:lnTo>
                  <a:pt x="5091822" y="1298134"/>
                </a:lnTo>
                <a:lnTo>
                  <a:pt x="5091822" y="1141977"/>
                </a:lnTo>
                <a:lnTo>
                  <a:pt x="5103848" y="985804"/>
                </a:lnTo>
                <a:lnTo>
                  <a:pt x="5103848" y="817255"/>
                </a:lnTo>
                <a:lnTo>
                  <a:pt x="5103848" y="649091"/>
                </a:lnTo>
                <a:lnTo>
                  <a:pt x="5103848" y="492966"/>
                </a:lnTo>
                <a:lnTo>
                  <a:pt x="5103848" y="348816"/>
                </a:lnTo>
                <a:lnTo>
                  <a:pt x="5103848" y="216545"/>
                </a:lnTo>
                <a:lnTo>
                  <a:pt x="5103848" y="120231"/>
                </a:lnTo>
                <a:lnTo>
                  <a:pt x="5103848" y="47996"/>
                </a:lnTo>
                <a:lnTo>
                  <a:pt x="5103848" y="12039"/>
                </a:lnTo>
                <a:lnTo>
                  <a:pt x="5103848" y="0"/>
                </a:lnTo>
                <a:lnTo>
                  <a:pt x="5103848" y="24078"/>
                </a:lnTo>
                <a:lnTo>
                  <a:pt x="5103848" y="84274"/>
                </a:lnTo>
                <a:lnTo>
                  <a:pt x="5103848" y="168228"/>
                </a:lnTo>
                <a:lnTo>
                  <a:pt x="5103848" y="288460"/>
                </a:lnTo>
                <a:lnTo>
                  <a:pt x="5103848" y="420570"/>
                </a:lnTo>
                <a:lnTo>
                  <a:pt x="5103848" y="576759"/>
                </a:lnTo>
                <a:lnTo>
                  <a:pt x="5103848" y="733365"/>
                </a:lnTo>
                <a:lnTo>
                  <a:pt x="5103848" y="901529"/>
                </a:lnTo>
                <a:lnTo>
                  <a:pt x="5103848" y="1069677"/>
                </a:lnTo>
                <a:lnTo>
                  <a:pt x="5103848" y="1226252"/>
                </a:lnTo>
                <a:lnTo>
                  <a:pt x="5103848" y="1370434"/>
                </a:lnTo>
                <a:lnTo>
                  <a:pt x="5103848" y="1502640"/>
                </a:lnTo>
                <a:lnTo>
                  <a:pt x="5103848" y="1598890"/>
                </a:lnTo>
                <a:lnTo>
                  <a:pt x="5115874" y="1670788"/>
                </a:lnTo>
                <a:lnTo>
                  <a:pt x="5115874" y="1706745"/>
                </a:lnTo>
                <a:lnTo>
                  <a:pt x="5115874" y="1718721"/>
                </a:lnTo>
                <a:lnTo>
                  <a:pt x="5115874" y="1694754"/>
                </a:lnTo>
                <a:lnTo>
                  <a:pt x="5115874" y="1634847"/>
                </a:lnTo>
                <a:lnTo>
                  <a:pt x="5115874" y="1550573"/>
                </a:lnTo>
                <a:lnTo>
                  <a:pt x="5115874" y="1430341"/>
                </a:lnTo>
                <a:lnTo>
                  <a:pt x="5115874" y="1298134"/>
                </a:lnTo>
                <a:lnTo>
                  <a:pt x="5115874" y="1141977"/>
                </a:lnTo>
                <a:lnTo>
                  <a:pt x="5115874" y="985804"/>
                </a:lnTo>
                <a:lnTo>
                  <a:pt x="5115874" y="817255"/>
                </a:lnTo>
                <a:lnTo>
                  <a:pt x="5115874" y="649091"/>
                </a:lnTo>
                <a:lnTo>
                  <a:pt x="5115874" y="480927"/>
                </a:lnTo>
                <a:lnTo>
                  <a:pt x="5115874" y="336777"/>
                </a:lnTo>
                <a:lnTo>
                  <a:pt x="5115874" y="216545"/>
                </a:lnTo>
                <a:lnTo>
                  <a:pt x="5115874" y="120231"/>
                </a:lnTo>
                <a:lnTo>
                  <a:pt x="5115874" y="47996"/>
                </a:lnTo>
                <a:lnTo>
                  <a:pt x="5115874" y="12039"/>
                </a:lnTo>
                <a:lnTo>
                  <a:pt x="5115874" y="0"/>
                </a:lnTo>
                <a:lnTo>
                  <a:pt x="5115874" y="24078"/>
                </a:lnTo>
                <a:lnTo>
                  <a:pt x="5115874" y="84274"/>
                </a:lnTo>
                <a:lnTo>
                  <a:pt x="5115874" y="180106"/>
                </a:lnTo>
                <a:lnTo>
                  <a:pt x="5115874" y="288460"/>
                </a:lnTo>
                <a:lnTo>
                  <a:pt x="5127740" y="432609"/>
                </a:lnTo>
                <a:lnTo>
                  <a:pt x="5127740" y="576759"/>
                </a:lnTo>
                <a:lnTo>
                  <a:pt x="5127740" y="745356"/>
                </a:lnTo>
                <a:lnTo>
                  <a:pt x="5127740" y="913504"/>
                </a:lnTo>
                <a:lnTo>
                  <a:pt x="5127740" y="1081652"/>
                </a:lnTo>
                <a:lnTo>
                  <a:pt x="5127740" y="1238227"/>
                </a:lnTo>
                <a:lnTo>
                  <a:pt x="5127740" y="1382409"/>
                </a:lnTo>
                <a:lnTo>
                  <a:pt x="5127740" y="1502640"/>
                </a:lnTo>
                <a:lnTo>
                  <a:pt x="5127740" y="1610881"/>
                </a:lnTo>
                <a:lnTo>
                  <a:pt x="5127740" y="1670788"/>
                </a:lnTo>
                <a:lnTo>
                  <a:pt x="5127740" y="1706745"/>
                </a:lnTo>
                <a:lnTo>
                  <a:pt x="5127740" y="1718721"/>
                </a:lnTo>
                <a:lnTo>
                  <a:pt x="5127740" y="1682779"/>
                </a:lnTo>
                <a:lnTo>
                  <a:pt x="5127740" y="1622856"/>
                </a:lnTo>
                <a:lnTo>
                  <a:pt x="5127740" y="1538581"/>
                </a:lnTo>
                <a:lnTo>
                  <a:pt x="5127740" y="1418366"/>
                </a:lnTo>
                <a:lnTo>
                  <a:pt x="5127740" y="1286159"/>
                </a:lnTo>
                <a:lnTo>
                  <a:pt x="5127740" y="1129986"/>
                </a:lnTo>
                <a:lnTo>
                  <a:pt x="5127740" y="961437"/>
                </a:lnTo>
                <a:lnTo>
                  <a:pt x="5127740" y="793289"/>
                </a:lnTo>
                <a:lnTo>
                  <a:pt x="5127740" y="625125"/>
                </a:lnTo>
                <a:lnTo>
                  <a:pt x="5127740" y="468888"/>
                </a:lnTo>
                <a:lnTo>
                  <a:pt x="5127740" y="324417"/>
                </a:lnTo>
                <a:lnTo>
                  <a:pt x="5139766" y="204185"/>
                </a:lnTo>
                <a:lnTo>
                  <a:pt x="5139766" y="108353"/>
                </a:lnTo>
                <a:lnTo>
                  <a:pt x="5139766" y="35957"/>
                </a:lnTo>
                <a:lnTo>
                  <a:pt x="5139766" y="0"/>
                </a:lnTo>
                <a:lnTo>
                  <a:pt x="5139766" y="35957"/>
                </a:lnTo>
                <a:lnTo>
                  <a:pt x="5139766" y="96313"/>
                </a:lnTo>
                <a:lnTo>
                  <a:pt x="5139766" y="192146"/>
                </a:lnTo>
                <a:lnTo>
                  <a:pt x="5139766" y="312377"/>
                </a:lnTo>
                <a:lnTo>
                  <a:pt x="5139766" y="444649"/>
                </a:lnTo>
                <a:lnTo>
                  <a:pt x="5139766" y="601159"/>
                </a:lnTo>
                <a:lnTo>
                  <a:pt x="5139766" y="769323"/>
                </a:lnTo>
                <a:lnTo>
                  <a:pt x="5139766" y="937471"/>
                </a:lnTo>
                <a:lnTo>
                  <a:pt x="5139766" y="1106020"/>
                </a:lnTo>
                <a:lnTo>
                  <a:pt x="5139766" y="1262193"/>
                </a:lnTo>
                <a:lnTo>
                  <a:pt x="5139766" y="1406375"/>
                </a:lnTo>
                <a:lnTo>
                  <a:pt x="5139766" y="1526606"/>
                </a:lnTo>
                <a:lnTo>
                  <a:pt x="5139766" y="1622856"/>
                </a:lnTo>
                <a:lnTo>
                  <a:pt x="5139766" y="1682779"/>
                </a:lnTo>
                <a:lnTo>
                  <a:pt x="5139766" y="1718721"/>
                </a:lnTo>
                <a:lnTo>
                  <a:pt x="5139766" y="1682779"/>
                </a:lnTo>
                <a:lnTo>
                  <a:pt x="5139766" y="1610881"/>
                </a:lnTo>
                <a:lnTo>
                  <a:pt x="5139766" y="1514615"/>
                </a:lnTo>
                <a:lnTo>
                  <a:pt x="5151792" y="1394400"/>
                </a:lnTo>
                <a:lnTo>
                  <a:pt x="5151792" y="1250218"/>
                </a:lnTo>
                <a:lnTo>
                  <a:pt x="5151792" y="1094045"/>
                </a:lnTo>
                <a:lnTo>
                  <a:pt x="5151792" y="925496"/>
                </a:lnTo>
                <a:lnTo>
                  <a:pt x="5151792" y="757332"/>
                </a:lnTo>
                <a:lnTo>
                  <a:pt x="5151792" y="589119"/>
                </a:lnTo>
                <a:lnTo>
                  <a:pt x="5151792" y="432609"/>
                </a:lnTo>
                <a:lnTo>
                  <a:pt x="5151792" y="300338"/>
                </a:lnTo>
                <a:lnTo>
                  <a:pt x="5151792" y="180106"/>
                </a:lnTo>
                <a:lnTo>
                  <a:pt x="5151792" y="84274"/>
                </a:lnTo>
                <a:lnTo>
                  <a:pt x="5151792" y="24078"/>
                </a:lnTo>
                <a:lnTo>
                  <a:pt x="5151792" y="0"/>
                </a:lnTo>
                <a:lnTo>
                  <a:pt x="5151792" y="12039"/>
                </a:lnTo>
                <a:lnTo>
                  <a:pt x="5151792" y="47996"/>
                </a:lnTo>
                <a:lnTo>
                  <a:pt x="5151792" y="120231"/>
                </a:lnTo>
                <a:lnTo>
                  <a:pt x="5151792" y="216545"/>
                </a:lnTo>
                <a:lnTo>
                  <a:pt x="5151792" y="348816"/>
                </a:lnTo>
                <a:lnTo>
                  <a:pt x="5151792" y="492966"/>
                </a:lnTo>
                <a:lnTo>
                  <a:pt x="5151792" y="649091"/>
                </a:lnTo>
                <a:lnTo>
                  <a:pt x="5151792" y="817255"/>
                </a:lnTo>
                <a:lnTo>
                  <a:pt x="5151792" y="985804"/>
                </a:lnTo>
                <a:lnTo>
                  <a:pt x="5151792" y="1153952"/>
                </a:lnTo>
                <a:lnTo>
                  <a:pt x="5151792" y="1310125"/>
                </a:lnTo>
                <a:lnTo>
                  <a:pt x="5163818" y="1442332"/>
                </a:lnTo>
                <a:lnTo>
                  <a:pt x="5163818" y="1550573"/>
                </a:lnTo>
                <a:lnTo>
                  <a:pt x="5163818" y="1646822"/>
                </a:lnTo>
                <a:lnTo>
                  <a:pt x="5163818" y="1694754"/>
                </a:lnTo>
                <a:lnTo>
                  <a:pt x="5163818" y="1718721"/>
                </a:lnTo>
                <a:lnTo>
                  <a:pt x="5163818" y="1706745"/>
                </a:lnTo>
                <a:lnTo>
                  <a:pt x="5163818" y="1658813"/>
                </a:lnTo>
                <a:lnTo>
                  <a:pt x="5163818" y="1586514"/>
                </a:lnTo>
                <a:lnTo>
                  <a:pt x="5163818" y="1478674"/>
                </a:lnTo>
                <a:lnTo>
                  <a:pt x="5163818" y="1346467"/>
                </a:lnTo>
                <a:lnTo>
                  <a:pt x="5163818" y="1201884"/>
                </a:lnTo>
                <a:lnTo>
                  <a:pt x="5163818" y="1045711"/>
                </a:lnTo>
                <a:lnTo>
                  <a:pt x="5163818" y="865572"/>
                </a:lnTo>
                <a:lnTo>
                  <a:pt x="5163818" y="697023"/>
                </a:lnTo>
                <a:lnTo>
                  <a:pt x="5163818" y="540802"/>
                </a:lnTo>
                <a:lnTo>
                  <a:pt x="5163818" y="384613"/>
                </a:lnTo>
                <a:lnTo>
                  <a:pt x="5163818" y="252502"/>
                </a:lnTo>
                <a:lnTo>
                  <a:pt x="5163818" y="144310"/>
                </a:lnTo>
                <a:lnTo>
                  <a:pt x="5163818" y="60035"/>
                </a:lnTo>
                <a:lnTo>
                  <a:pt x="5163818" y="12039"/>
                </a:lnTo>
                <a:lnTo>
                  <a:pt x="5163818" y="0"/>
                </a:lnTo>
                <a:lnTo>
                  <a:pt x="5163818" y="12039"/>
                </a:lnTo>
                <a:lnTo>
                  <a:pt x="5163818" y="71914"/>
                </a:lnTo>
                <a:lnTo>
                  <a:pt x="5175684" y="156188"/>
                </a:lnTo>
                <a:lnTo>
                  <a:pt x="5175684" y="264542"/>
                </a:lnTo>
                <a:lnTo>
                  <a:pt x="5175684" y="396652"/>
                </a:lnTo>
                <a:lnTo>
                  <a:pt x="5175684" y="540802"/>
                </a:lnTo>
                <a:lnTo>
                  <a:pt x="5175684" y="709014"/>
                </a:lnTo>
                <a:lnTo>
                  <a:pt x="5175684" y="877563"/>
                </a:lnTo>
                <a:lnTo>
                  <a:pt x="5175684" y="1045711"/>
                </a:lnTo>
                <a:lnTo>
                  <a:pt x="5175684" y="1213859"/>
                </a:lnTo>
                <a:lnTo>
                  <a:pt x="5175684" y="1358458"/>
                </a:lnTo>
                <a:lnTo>
                  <a:pt x="5175684" y="1490649"/>
                </a:lnTo>
                <a:lnTo>
                  <a:pt x="5175684" y="1586514"/>
                </a:lnTo>
                <a:lnTo>
                  <a:pt x="5175684" y="1670788"/>
                </a:lnTo>
                <a:lnTo>
                  <a:pt x="5175684" y="1706745"/>
                </a:lnTo>
                <a:lnTo>
                  <a:pt x="5175684" y="1718721"/>
                </a:lnTo>
                <a:lnTo>
                  <a:pt x="5175684" y="1694754"/>
                </a:lnTo>
                <a:lnTo>
                  <a:pt x="5175684" y="1634847"/>
                </a:lnTo>
                <a:lnTo>
                  <a:pt x="5175684" y="1550573"/>
                </a:lnTo>
                <a:lnTo>
                  <a:pt x="5175684" y="1430341"/>
                </a:lnTo>
                <a:lnTo>
                  <a:pt x="5175684" y="1298134"/>
                </a:lnTo>
                <a:lnTo>
                  <a:pt x="5175684" y="1141977"/>
                </a:lnTo>
                <a:lnTo>
                  <a:pt x="5175684" y="973813"/>
                </a:lnTo>
                <a:lnTo>
                  <a:pt x="5175684" y="805264"/>
                </a:lnTo>
                <a:lnTo>
                  <a:pt x="5175684" y="625125"/>
                </a:lnTo>
                <a:lnTo>
                  <a:pt x="5187710" y="468888"/>
                </a:lnTo>
                <a:lnTo>
                  <a:pt x="5187710" y="324417"/>
                </a:lnTo>
                <a:lnTo>
                  <a:pt x="5187710" y="204185"/>
                </a:lnTo>
                <a:lnTo>
                  <a:pt x="5187710" y="108353"/>
                </a:lnTo>
                <a:lnTo>
                  <a:pt x="5187710" y="35957"/>
                </a:lnTo>
                <a:lnTo>
                  <a:pt x="5187710" y="0"/>
                </a:lnTo>
                <a:lnTo>
                  <a:pt x="5187710" y="35957"/>
                </a:lnTo>
                <a:lnTo>
                  <a:pt x="5187710" y="108353"/>
                </a:lnTo>
                <a:lnTo>
                  <a:pt x="5187710" y="192146"/>
                </a:lnTo>
                <a:lnTo>
                  <a:pt x="5187710" y="324417"/>
                </a:lnTo>
                <a:lnTo>
                  <a:pt x="5187710" y="468888"/>
                </a:lnTo>
                <a:lnTo>
                  <a:pt x="5187710" y="625125"/>
                </a:lnTo>
                <a:lnTo>
                  <a:pt x="5187710" y="793289"/>
                </a:lnTo>
                <a:lnTo>
                  <a:pt x="5187710" y="961437"/>
                </a:lnTo>
                <a:lnTo>
                  <a:pt x="5187710" y="1129986"/>
                </a:lnTo>
                <a:lnTo>
                  <a:pt x="5187710" y="1286159"/>
                </a:lnTo>
                <a:lnTo>
                  <a:pt x="5187710" y="1430341"/>
                </a:lnTo>
                <a:lnTo>
                  <a:pt x="5187710" y="1538581"/>
                </a:lnTo>
                <a:lnTo>
                  <a:pt x="5187710" y="1634847"/>
                </a:lnTo>
                <a:lnTo>
                  <a:pt x="5187710" y="1694754"/>
                </a:lnTo>
                <a:lnTo>
                  <a:pt x="5187710" y="1718721"/>
                </a:lnTo>
                <a:lnTo>
                  <a:pt x="5187710" y="1706745"/>
                </a:lnTo>
                <a:lnTo>
                  <a:pt x="5199736" y="1670788"/>
                </a:lnTo>
                <a:lnTo>
                  <a:pt x="5199736" y="1598890"/>
                </a:lnTo>
                <a:lnTo>
                  <a:pt x="5199736" y="1490649"/>
                </a:lnTo>
                <a:lnTo>
                  <a:pt x="5199736" y="1358458"/>
                </a:lnTo>
                <a:lnTo>
                  <a:pt x="5199736" y="1213859"/>
                </a:lnTo>
                <a:lnTo>
                  <a:pt x="5199736" y="1057686"/>
                </a:lnTo>
                <a:lnTo>
                  <a:pt x="5199736" y="877563"/>
                </a:lnTo>
                <a:lnTo>
                  <a:pt x="5199736" y="709014"/>
                </a:lnTo>
                <a:lnTo>
                  <a:pt x="5199736" y="540802"/>
                </a:lnTo>
                <a:lnTo>
                  <a:pt x="5199736" y="396652"/>
                </a:lnTo>
                <a:lnTo>
                  <a:pt x="5199736" y="264542"/>
                </a:lnTo>
                <a:lnTo>
                  <a:pt x="5199736" y="144310"/>
                </a:lnTo>
              </a:path>
            </a:pathLst>
          </a:custGeom>
          <a:ln w="120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33350" y="6718300"/>
            <a:ext cx="8877300" cy="0"/>
          </a:xfrm>
          <a:custGeom>
            <a:avLst/>
            <a:gdLst/>
            <a:ahLst/>
            <a:cxnLst/>
            <a:rect l="l" t="t" r="r" b="b"/>
            <a:pathLst>
              <a:path w="8877300" h="0">
                <a:moveTo>
                  <a:pt x="0" y="0"/>
                </a:moveTo>
                <a:lnTo>
                  <a:pt x="8877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139700" y="146050"/>
            <a:ext cx="0" cy="6565900"/>
          </a:xfrm>
          <a:custGeom>
            <a:avLst/>
            <a:gdLst/>
            <a:ahLst/>
            <a:cxnLst/>
            <a:rect l="l" t="t" r="r" b="b"/>
            <a:pathLst>
              <a:path w="0" h="6565900">
                <a:moveTo>
                  <a:pt x="0" y="0"/>
                </a:moveTo>
                <a:lnTo>
                  <a:pt x="0" y="6565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33350" y="139700"/>
            <a:ext cx="8877300" cy="0"/>
          </a:xfrm>
          <a:custGeom>
            <a:avLst/>
            <a:gdLst/>
            <a:ahLst/>
            <a:cxnLst/>
            <a:rect l="l" t="t" r="r" b="b"/>
            <a:pathLst>
              <a:path w="8877300" h="0">
                <a:moveTo>
                  <a:pt x="0" y="0"/>
                </a:moveTo>
                <a:lnTo>
                  <a:pt x="8877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9004300" y="146050"/>
            <a:ext cx="0" cy="6565900"/>
          </a:xfrm>
          <a:custGeom>
            <a:avLst/>
            <a:gdLst/>
            <a:ahLst/>
            <a:cxnLst/>
            <a:rect l="l" t="t" r="r" b="b"/>
            <a:pathLst>
              <a:path w="0" h="6565900">
                <a:moveTo>
                  <a:pt x="0" y="0"/>
                </a:moveTo>
                <a:lnTo>
                  <a:pt x="0" y="6565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158750" y="6692900"/>
            <a:ext cx="8826500" cy="0"/>
          </a:xfrm>
          <a:custGeom>
            <a:avLst/>
            <a:gdLst/>
            <a:ahLst/>
            <a:cxnLst/>
            <a:rect l="l" t="t" r="r" b="b"/>
            <a:pathLst>
              <a:path w="8826500" h="0">
                <a:moveTo>
                  <a:pt x="0" y="0"/>
                </a:moveTo>
                <a:lnTo>
                  <a:pt x="882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165100" y="171450"/>
            <a:ext cx="0" cy="6515100"/>
          </a:xfrm>
          <a:custGeom>
            <a:avLst/>
            <a:gdLst/>
            <a:ahLst/>
            <a:cxnLst/>
            <a:rect l="l" t="t" r="r" b="b"/>
            <a:pathLst>
              <a:path w="0" h="6515100">
                <a:moveTo>
                  <a:pt x="0" y="0"/>
                </a:moveTo>
                <a:lnTo>
                  <a:pt x="0" y="65151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158750" y="165100"/>
            <a:ext cx="8826500" cy="0"/>
          </a:xfrm>
          <a:custGeom>
            <a:avLst/>
            <a:gdLst/>
            <a:ahLst/>
            <a:cxnLst/>
            <a:rect l="l" t="t" r="r" b="b"/>
            <a:pathLst>
              <a:path w="8826500" h="0">
                <a:moveTo>
                  <a:pt x="0" y="0"/>
                </a:moveTo>
                <a:lnTo>
                  <a:pt x="882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8978900" y="171450"/>
            <a:ext cx="0" cy="6515100"/>
          </a:xfrm>
          <a:custGeom>
            <a:avLst/>
            <a:gdLst/>
            <a:ahLst/>
            <a:cxnLst/>
            <a:rect l="l" t="t" r="r" b="b"/>
            <a:pathLst>
              <a:path w="0" h="6515100">
                <a:moveTo>
                  <a:pt x="0" y="0"/>
                </a:moveTo>
                <a:lnTo>
                  <a:pt x="0" y="65151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307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SIMULINK</a:t>
            </a:r>
            <a:r>
              <a:rPr dirty="0" spc="-35"/>
              <a:t> </a:t>
            </a:r>
            <a:r>
              <a:rPr dirty="0" spc="-40"/>
              <a:t>ORTAMI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37" y="803655"/>
            <a:ext cx="8353425" cy="5193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D24717"/>
              </a:buClr>
              <a:buSzPct val="8500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dirty="0" sz="2000" spc="-5" b="1">
                <a:latin typeface="Arial"/>
                <a:cs typeface="Arial"/>
              </a:rPr>
              <a:t>Simulink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Kütüphanesi:</a:t>
            </a:r>
            <a:endParaRPr sz="2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dirty="0" sz="2000">
                <a:latin typeface="Arial"/>
                <a:cs typeface="Arial"/>
              </a:rPr>
              <a:t>Simulink'i </a:t>
            </a:r>
            <a:r>
              <a:rPr dirty="0" sz="2000" spc="-5">
                <a:latin typeface="Arial"/>
                <a:cs typeface="Arial"/>
              </a:rPr>
              <a:t>çalıştırdığınızda karşınıza </a:t>
            </a:r>
            <a:r>
              <a:rPr dirty="0" sz="2000">
                <a:latin typeface="Arial"/>
                <a:cs typeface="Arial"/>
              </a:rPr>
              <a:t>Simulink kütüphanesi</a:t>
            </a:r>
            <a:r>
              <a:rPr dirty="0" sz="2000" spc="-10">
                <a:latin typeface="Arial"/>
                <a:cs typeface="Arial"/>
              </a:rPr>
              <a:t> gelecektir.</a:t>
            </a:r>
            <a:endParaRPr sz="2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dirty="0" sz="2000">
                <a:latin typeface="Arial"/>
                <a:cs typeface="Arial"/>
              </a:rPr>
              <a:t>Simulasyon yaparken kullanacağımız bloklar kategorilere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ayrılmış</a:t>
            </a:r>
            <a:endParaRPr sz="20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biçimde burada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bulunmaktadır.</a:t>
            </a:r>
            <a:endParaRPr sz="2000">
              <a:latin typeface="Arial"/>
              <a:cs typeface="Arial"/>
            </a:endParaRPr>
          </a:p>
          <a:p>
            <a:pPr marL="287020" marR="24257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dirty="0" sz="2000" b="1">
                <a:latin typeface="Arial"/>
                <a:cs typeface="Arial"/>
              </a:rPr>
              <a:t>Blok </a:t>
            </a:r>
            <a:r>
              <a:rPr dirty="0" sz="2000" spc="-5" b="1">
                <a:latin typeface="Arial"/>
                <a:cs typeface="Arial"/>
              </a:rPr>
              <a:t>Diyagramlar:</a:t>
            </a:r>
            <a:r>
              <a:rPr dirty="0" sz="2000" spc="-5">
                <a:latin typeface="Arial"/>
                <a:cs typeface="Arial"/>
              </a:rPr>
              <a:t>Her </a:t>
            </a:r>
            <a:r>
              <a:rPr dirty="0" sz="2000">
                <a:latin typeface="Arial"/>
                <a:cs typeface="Arial"/>
              </a:rPr>
              <a:t>bir blok sürekli zamanda ya da </a:t>
            </a:r>
            <a:r>
              <a:rPr dirty="0" sz="2000" spc="-5">
                <a:latin typeface="Arial"/>
                <a:cs typeface="Arial"/>
              </a:rPr>
              <a:t>ayrık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zamanda  </a:t>
            </a:r>
            <a:r>
              <a:rPr dirty="0" sz="2000" spc="-5">
                <a:latin typeface="Arial"/>
                <a:cs typeface="Arial"/>
              </a:rPr>
              <a:t>çıkış </a:t>
            </a:r>
            <a:r>
              <a:rPr dirty="0" sz="2000">
                <a:latin typeface="Arial"/>
                <a:cs typeface="Arial"/>
              </a:rPr>
              <a:t>veren temel bir dinamik sistemi ifade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eder.</a:t>
            </a:r>
            <a:endParaRPr sz="2000">
              <a:latin typeface="Arial"/>
              <a:cs typeface="Arial"/>
            </a:endParaRPr>
          </a:p>
          <a:p>
            <a:pPr marL="287020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dirty="0" sz="2000" b="1">
                <a:latin typeface="Arial"/>
                <a:cs typeface="Arial"/>
              </a:rPr>
              <a:t>Bloklar:</a:t>
            </a:r>
            <a:r>
              <a:rPr dirty="0" sz="2000">
                <a:latin typeface="Arial"/>
                <a:cs typeface="Arial"/>
              </a:rPr>
              <a:t>Bloklar Simulink’in </a:t>
            </a:r>
            <a:r>
              <a:rPr dirty="0" sz="2000" spc="-5">
                <a:latin typeface="Arial"/>
                <a:cs typeface="Arial"/>
              </a:rPr>
              <a:t>nasıl </a:t>
            </a:r>
            <a:r>
              <a:rPr dirty="0" sz="2000">
                <a:latin typeface="Arial"/>
                <a:cs typeface="Arial"/>
              </a:rPr>
              <a:t>simule edileceğini bildiği temel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dinamik  sistemleri temsil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eder.</a:t>
            </a:r>
            <a:endParaRPr sz="2000">
              <a:latin typeface="Arial"/>
              <a:cs typeface="Arial"/>
            </a:endParaRPr>
          </a:p>
          <a:p>
            <a:pPr marL="287020" marR="54864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dirty="0" sz="2000" b="1">
                <a:latin typeface="Arial"/>
                <a:cs typeface="Arial"/>
              </a:rPr>
              <a:t>Durumlar:</a:t>
            </a:r>
            <a:r>
              <a:rPr dirty="0" sz="2000">
                <a:latin typeface="Arial"/>
                <a:cs typeface="Arial"/>
              </a:rPr>
              <a:t>Bloklar durumlara sahip </a:t>
            </a:r>
            <a:r>
              <a:rPr dirty="0" sz="2000" spc="-10">
                <a:latin typeface="Arial"/>
                <a:cs typeface="Arial"/>
              </a:rPr>
              <a:t>olabilirler. </a:t>
            </a:r>
            <a:r>
              <a:rPr dirty="0" sz="2000">
                <a:latin typeface="Arial"/>
                <a:cs typeface="Arial"/>
              </a:rPr>
              <a:t>Simulink İntegral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alıcı  </a:t>
            </a:r>
            <a:r>
              <a:rPr dirty="0" sz="2000">
                <a:latin typeface="Arial"/>
                <a:cs typeface="Arial"/>
              </a:rPr>
              <a:t>(integrator) bloğu duruma sahip bloklara bir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örnektir.</a:t>
            </a:r>
            <a:endParaRPr sz="2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dirty="0" sz="2000" b="1">
                <a:latin typeface="Arial"/>
                <a:cs typeface="Arial"/>
              </a:rPr>
              <a:t>Değiştirilebilir</a:t>
            </a:r>
            <a:r>
              <a:rPr dirty="0" sz="2000" spc="-1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Parametreler:</a:t>
            </a:r>
            <a:endParaRPr sz="2000">
              <a:latin typeface="Arial"/>
              <a:cs typeface="Arial"/>
            </a:endParaRPr>
          </a:p>
          <a:p>
            <a:pPr marL="287020" marR="51625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dirty="0" sz="2000">
                <a:latin typeface="Arial"/>
                <a:cs typeface="Arial"/>
              </a:rPr>
              <a:t>Birçok blok parametresi </a:t>
            </a:r>
            <a:r>
              <a:rPr dirty="0" sz="2000" spc="-5">
                <a:latin typeface="Arial"/>
                <a:cs typeface="Arial"/>
              </a:rPr>
              <a:t>değiştirilebilirdir. </a:t>
            </a:r>
            <a:r>
              <a:rPr dirty="0" sz="2000">
                <a:latin typeface="Arial"/>
                <a:cs typeface="Arial"/>
              </a:rPr>
              <a:t>Örneğin Kazanç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bloğunun  kazanç parametresi değiştirilebilir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parametredir.</a:t>
            </a:r>
            <a:endParaRPr sz="2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dirty="0" sz="2000" spc="-30" b="1">
                <a:latin typeface="Arial"/>
                <a:cs typeface="Arial"/>
              </a:rPr>
              <a:t>Veri </a:t>
            </a:r>
            <a:r>
              <a:rPr dirty="0" sz="2000" spc="-5" b="1">
                <a:latin typeface="Arial"/>
                <a:cs typeface="Arial"/>
              </a:rPr>
              <a:t>Tipleri: </a:t>
            </a:r>
            <a:r>
              <a:rPr dirty="0" sz="2000">
                <a:latin typeface="Arial"/>
                <a:cs typeface="Arial"/>
              </a:rPr>
              <a:t>SIMULINK’te desteklenen int8,double ve boolean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gibi</a:t>
            </a:r>
            <a:endParaRPr sz="20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herhangi bir dahili veri tipini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kullanabilir.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212216"/>
            <a:ext cx="2875280" cy="39052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5"/>
              <a:t>SIMULINK</a:t>
            </a:r>
            <a:r>
              <a:rPr dirty="0" sz="2500" spc="-55"/>
              <a:t> </a:t>
            </a:r>
            <a:r>
              <a:rPr dirty="0" sz="2500" spc="-35"/>
              <a:t>ORTAMI</a:t>
            </a:r>
            <a:endParaRPr sz="2500"/>
          </a:p>
        </p:txBody>
      </p:sp>
      <p:sp>
        <p:nvSpPr>
          <p:cNvPr id="3" name="object 3"/>
          <p:cNvSpPr/>
          <p:nvPr/>
        </p:nvSpPr>
        <p:spPr>
          <a:xfrm>
            <a:off x="395541" y="764755"/>
            <a:ext cx="5734050" cy="5688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295147"/>
            <a:ext cx="5035550" cy="43624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Simülasyon </a:t>
            </a:r>
            <a:r>
              <a:rPr dirty="0" spc="-5"/>
              <a:t>Zamanı</a:t>
            </a:r>
            <a:r>
              <a:rPr dirty="0" spc="-60"/>
              <a:t> </a:t>
            </a:r>
            <a:r>
              <a:rPr dirty="0" spc="-20"/>
              <a:t>Ayarlama</a:t>
            </a:r>
          </a:p>
        </p:txBody>
      </p:sp>
      <p:sp>
        <p:nvSpPr>
          <p:cNvPr id="3" name="object 3"/>
          <p:cNvSpPr/>
          <p:nvPr/>
        </p:nvSpPr>
        <p:spPr>
          <a:xfrm>
            <a:off x="251523" y="836675"/>
            <a:ext cx="8568943" cy="5751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307" rIns="0" bIns="0" rtlCol="0" vert="horz">
            <a:spAutoFit/>
          </a:bodyPr>
          <a:lstStyle/>
          <a:p>
            <a:pPr marL="156845">
              <a:lnSpc>
                <a:spcPct val="100000"/>
              </a:lnSpc>
            </a:pPr>
            <a:r>
              <a:rPr dirty="0" spc="-10"/>
              <a:t>Sinyal</a:t>
            </a:r>
            <a:r>
              <a:rPr dirty="0" spc="-35"/>
              <a:t> </a:t>
            </a:r>
            <a:r>
              <a:rPr dirty="0" spc="-5"/>
              <a:t>Üretme</a:t>
            </a:r>
          </a:p>
        </p:txBody>
      </p:sp>
      <p:sp>
        <p:nvSpPr>
          <p:cNvPr id="3" name="object 3"/>
          <p:cNvSpPr/>
          <p:nvPr/>
        </p:nvSpPr>
        <p:spPr>
          <a:xfrm>
            <a:off x="251523" y="764692"/>
            <a:ext cx="8208899" cy="5484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222884"/>
            <a:ext cx="6682740" cy="43624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Simülasyon </a:t>
            </a:r>
            <a:r>
              <a:rPr dirty="0" spc="-5"/>
              <a:t>Sonuçlarının Elde</a:t>
            </a:r>
            <a:r>
              <a:rPr dirty="0" spc="85"/>
              <a:t> </a:t>
            </a:r>
            <a:r>
              <a:rPr dirty="0" spc="-5"/>
              <a:t>Edilmesi</a:t>
            </a:r>
          </a:p>
        </p:txBody>
      </p:sp>
      <p:sp>
        <p:nvSpPr>
          <p:cNvPr id="3" name="object 3"/>
          <p:cNvSpPr/>
          <p:nvPr/>
        </p:nvSpPr>
        <p:spPr>
          <a:xfrm>
            <a:off x="323532" y="836714"/>
            <a:ext cx="3848100" cy="4829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0" y="1124711"/>
            <a:ext cx="4295775" cy="2924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507484" y="4405883"/>
            <a:ext cx="3553460" cy="833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Herhangi bir </a:t>
            </a:r>
            <a:r>
              <a:rPr dirty="0" sz="1800" spc="-10">
                <a:latin typeface="Arial"/>
                <a:cs typeface="Arial"/>
              </a:rPr>
              <a:t>simgeyi </a:t>
            </a:r>
            <a:r>
              <a:rPr dirty="0" sz="1800" spc="-5">
                <a:latin typeface="Arial"/>
                <a:cs typeface="Arial"/>
              </a:rPr>
              <a:t>seçip çalışma  ortamına sürükleyip bırakarak  ekleyebilirsiniz.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307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Kullanıcı </a:t>
            </a:r>
            <a:r>
              <a:rPr dirty="0" spc="-35"/>
              <a:t>Tanımlı</a:t>
            </a:r>
            <a:r>
              <a:rPr dirty="0"/>
              <a:t> </a:t>
            </a:r>
            <a:r>
              <a:rPr dirty="0" spc="-5"/>
              <a:t>Fonksiyonlar</a:t>
            </a:r>
          </a:p>
        </p:txBody>
      </p:sp>
      <p:sp>
        <p:nvSpPr>
          <p:cNvPr id="3" name="object 3"/>
          <p:cNvSpPr/>
          <p:nvPr/>
        </p:nvSpPr>
        <p:spPr>
          <a:xfrm>
            <a:off x="611555" y="1124737"/>
            <a:ext cx="4667250" cy="5019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515736" y="1693417"/>
            <a:ext cx="2903220" cy="147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400" spc="-25">
                <a:latin typeface="Arial"/>
                <a:cs typeface="Arial"/>
              </a:rPr>
              <a:t>Tanımladığınız </a:t>
            </a:r>
            <a:r>
              <a:rPr dirty="0" sz="2400">
                <a:latin typeface="Arial"/>
                <a:cs typeface="Arial"/>
              </a:rPr>
              <a:t>.m </a:t>
            </a:r>
            <a:r>
              <a:rPr dirty="0" sz="2400" spc="-5">
                <a:latin typeface="Arial"/>
                <a:cs typeface="Arial"/>
              </a:rPr>
              <a:t>file  dosyalarını </a:t>
            </a:r>
            <a:r>
              <a:rPr dirty="0" sz="2400" spc="-35">
                <a:latin typeface="Arial"/>
                <a:cs typeface="Arial"/>
              </a:rPr>
              <a:t>MATLAB  </a:t>
            </a:r>
            <a:r>
              <a:rPr dirty="0" sz="2400" spc="-5">
                <a:latin typeface="Arial"/>
                <a:cs typeface="Arial"/>
              </a:rPr>
              <a:t>Function ile  ekleyebilirsiniz.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5" b="0">
                <a:latin typeface="Arial"/>
                <a:cs typeface="Arial"/>
              </a:rPr>
              <a:t>Diğer Fonksiyonlar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9514" y="1163574"/>
            <a:ext cx="3400425" cy="420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3873" y="1129538"/>
            <a:ext cx="5362575" cy="4210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78509" y="5630265"/>
            <a:ext cx="195008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Sinyal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yönlendirme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23179" y="5583326"/>
            <a:ext cx="222059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Matematiksel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işlemler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ilhan</dc:creator>
  <dc:title>MATLAB SIMULINK</dc:title>
  <dcterms:created xsi:type="dcterms:W3CDTF">2016-04-04T17:24:26Z</dcterms:created>
  <dcterms:modified xsi:type="dcterms:W3CDTF">2016-04-04T17:24:26Z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2013-03-18T00:00:00Z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2016-04-04T00:00:00Z</vt:filetime>
  </property>
</Properties>
</file>