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17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2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43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05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874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099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0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15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288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40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FAFA-D8BB-4112-B888-5B8B11F9CA73}" type="datetimeFigureOut">
              <a:rPr lang="tr-TR" smtClean="0"/>
              <a:t>21.11.2022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EB97-3F63-4F58-888A-E20ACE3404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1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74532" y="2203816"/>
            <a:ext cx="9144000" cy="3695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Node</a:t>
            </a:r>
            <a:r>
              <a:rPr lang="LID8192" dirty="0" smtClean="0"/>
              <a:t/>
            </a:r>
            <a:br>
              <a:rPr lang="LID8192" dirty="0" smtClean="0"/>
            </a:br>
            <a:r>
              <a:rPr lang="LID8192" dirty="0"/>
              <a:t/>
            </a:r>
            <a:br>
              <a:rPr lang="LID8192" dirty="0"/>
            </a:br>
            <a:r>
              <a:rPr lang="LID8192" dirty="0" smtClean="0"/>
              <a:t/>
            </a:r>
            <a:br>
              <a:rPr lang="LID8192" dirty="0" smtClean="0"/>
            </a:br>
            <a:r>
              <a:rPr lang="LID8192" dirty="0"/>
              <a:t/>
            </a:r>
            <a:br>
              <a:rPr lang="LID8192" dirty="0"/>
            </a:br>
            <a:r>
              <a:rPr lang="LID8192" dirty="0" smtClean="0"/>
              <a:t/>
            </a:r>
            <a:br>
              <a:rPr lang="LID8192" dirty="0" smtClean="0"/>
            </a:br>
            <a:r>
              <a:rPr lang="LID8192" dirty="0" smtClean="0"/>
              <a:t/>
            </a:r>
            <a:br>
              <a:rPr lang="LID8192" dirty="0" smtClean="0"/>
            </a:br>
            <a:r>
              <a:rPr lang="LID8192" dirty="0" smtClean="0"/>
              <a:t>Ahmet Emin SA</a:t>
            </a:r>
            <a:r>
              <a:rPr lang="tr-TR" dirty="0" smtClean="0"/>
              <a:t>ĞLIK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35" y="1948155"/>
            <a:ext cx="2673593" cy="26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8192" dirty="0" smtClean="0"/>
              <a:t>WHY </a:t>
            </a:r>
            <a:r>
              <a:rPr lang="en-US" dirty="0" smtClean="0"/>
              <a:t>I</a:t>
            </a:r>
            <a:r>
              <a:rPr lang="LID8192" dirty="0" smtClean="0"/>
              <a:t> WORK ON THIS PROJECT?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LID8192" dirty="0" smtClean="0"/>
              <a:t>y Goal is to create a faster sorting and searching algorithm than the fastest one. </a:t>
            </a:r>
          </a:p>
          <a:p>
            <a:r>
              <a:rPr lang="LID8192" dirty="0" smtClean="0">
                <a:solidFill>
                  <a:srgbClr val="FF0000"/>
                </a:solidFill>
              </a:rPr>
              <a:t>No problem if it failes. It is a dream.</a:t>
            </a:r>
          </a:p>
          <a:p>
            <a:endParaRPr lang="LID8192" dirty="0" smtClean="0"/>
          </a:p>
          <a:p>
            <a:endParaRPr lang="LID8192" dirty="0" smtClean="0"/>
          </a:p>
          <a:p>
            <a:endParaRPr lang="LID8192" dirty="0" smtClean="0"/>
          </a:p>
          <a:p>
            <a:endParaRPr lang="LID8192" dirty="0" smtClean="0"/>
          </a:p>
        </p:txBody>
      </p:sp>
    </p:spTree>
    <p:extLst>
      <p:ext uri="{BB962C8B-B14F-4D97-AF65-F5344CB8AC3E}">
        <p14:creationId xmlns:p14="http://schemas.microsoft.com/office/powerpoint/2010/main" val="6098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524448"/>
            <a:ext cx="11473962" cy="519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576262"/>
            <a:ext cx="103727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ID8192" dirty="0" smtClean="0"/>
              <a:t>(</a:t>
            </a:r>
            <a:r>
              <a:rPr lang="en-US" dirty="0" smtClean="0"/>
              <a:t>S</a:t>
            </a:r>
            <a:r>
              <a:rPr lang="LID8192" dirty="0" smtClean="0"/>
              <a:t>earch algorithm)/ (Binary Search) </a:t>
            </a:r>
          </a:p>
          <a:p>
            <a:r>
              <a:rPr lang="LID8192" dirty="0" smtClean="0"/>
              <a:t>= Search fast algorithm time ratio</a:t>
            </a:r>
          </a:p>
          <a:p>
            <a:endParaRPr lang="LID8192" dirty="0" smtClean="0"/>
          </a:p>
          <a:p>
            <a:r>
              <a:rPr lang="LID8192" dirty="0" smtClean="0"/>
              <a:t>72 /104 592(</a:t>
            </a:r>
            <a:r>
              <a:rPr lang="LID8192" dirty="0" smtClean="0"/>
              <a:t>long diff) =&gt; 1 452.</a:t>
            </a:r>
            <a:endParaRPr lang="LID8192" dirty="0" smtClean="0"/>
          </a:p>
          <a:p>
            <a:endParaRPr lang="LID8192" dirty="0"/>
          </a:p>
          <a:p>
            <a:endParaRPr lang="LID8192" dirty="0" smtClean="0"/>
          </a:p>
          <a:p>
            <a:r>
              <a:rPr lang="LID8192" dirty="0" smtClean="0"/>
              <a:t>The ratio is changeable according to string text and it’s leng</a:t>
            </a:r>
            <a:r>
              <a:rPr lang="en-US" dirty="0" err="1" smtClean="0"/>
              <a:t>th</a:t>
            </a:r>
            <a:endParaRPr lang="LID8192" dirty="0" smtClean="0"/>
          </a:p>
          <a:p>
            <a:r>
              <a:rPr lang="en-US" dirty="0" smtClean="0"/>
              <a:t>U</a:t>
            </a:r>
            <a:r>
              <a:rPr lang="LID8192" dirty="0" smtClean="0"/>
              <a:t>se more memory. Not for this but before in my studies, The ram is used about %50 is in SearchNode. So SearchNode algorithm uses more Ram than ArrayList does.</a:t>
            </a:r>
          </a:p>
          <a:p>
            <a:endParaRPr lang="LID8192" dirty="0"/>
          </a:p>
          <a:p>
            <a:endParaRPr lang="LID8192" dirty="0" smtClean="0"/>
          </a:p>
          <a:p>
            <a:endParaRPr lang="LID8192" dirty="0" smtClean="0"/>
          </a:p>
          <a:p>
            <a:endParaRPr lang="LID8192" dirty="0" smtClean="0"/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114" y="1994147"/>
            <a:ext cx="3095625" cy="8667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84" y="2146547"/>
            <a:ext cx="18192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109</Words>
  <Application>Microsoft Office PowerPoint</Application>
  <PresentationFormat>Geniş ekran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Search Node      Ahmet Emin SAĞLIK</vt:lpstr>
      <vt:lpstr>WHY I WORK ON THIS PROJECT?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Node  </dc:title>
  <dc:creator>ronaldinho424</dc:creator>
  <cp:lastModifiedBy>ronaldinho424</cp:lastModifiedBy>
  <cp:revision>12</cp:revision>
  <dcterms:created xsi:type="dcterms:W3CDTF">2022-11-21T12:26:49Z</dcterms:created>
  <dcterms:modified xsi:type="dcterms:W3CDTF">2022-11-21T14:15:25Z</dcterms:modified>
</cp:coreProperties>
</file>