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A43746-50DB-60A9-B866-256C0D35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33" y="2101755"/>
            <a:ext cx="8200918" cy="1091821"/>
          </a:xfrm>
        </p:spPr>
        <p:txBody>
          <a:bodyPr>
            <a:normAutofit fontScale="90000"/>
          </a:bodyPr>
          <a:lstStyle/>
          <a:p>
            <a:br>
              <a:rPr lang="tr-TR" sz="5400" dirty="0"/>
            </a:br>
            <a:r>
              <a:rPr lang="tr-TR" sz="5400" b="1" dirty="0"/>
              <a:t>Kiraz Meyvesinin Sınıflandırılması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F17EF6-3580-4B41-BC5C-6D9B8B3DD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626591"/>
            <a:ext cx="8679914" cy="602262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03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68DCC5-C856-D28C-E3DE-A23D8C19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Giriş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CD7D9C-0434-26A8-2D12-EF306C1C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Dünya meyve ticaretinde belirli standartlara göre sınıflandırılmış kaliteli ürünler tercih edilmektedir.</a:t>
            </a:r>
          </a:p>
          <a:p>
            <a:r>
              <a:rPr lang="tr-TR" sz="2400" dirty="0"/>
              <a:t>Sınıflandırma işlemi insanlar ve makinalar ile gerçekleştirilebilmektedir ancak ürünlerdeki şekilsel farklılıklar ve insanlardan kaynaklanan hatalar nedeniyle verimli bir sınıflandırma yapılamamaktadır.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4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434EC8-5B97-377F-1745-DD2BEE5E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Görüntü İşleme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E20707-A47D-8CD1-93B7-C52E4DE6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Görüntü işleme, görüntüyü dijital form haline getirerek spesifik görüntü elde etmek yada yazılımsal olarak görüntü üzerinde istenilen sonucu elde etmek için kullanılan bir yöntemdir.</a:t>
            </a:r>
          </a:p>
          <a:p>
            <a:r>
              <a:rPr lang="tr-TR" sz="2400" dirty="0"/>
              <a:t>Görüntü işlemeyi matrisler üzerinde yapılan işlemler bütünü şeklinde de tanımlayabiliriz. Resimler çeşitli renklerin bir araya geldiği karelerden oluşmaktadır. Halbuki </a:t>
            </a:r>
            <a:r>
              <a:rPr lang="tr-TR" sz="2400" dirty="0" err="1"/>
              <a:t>resimi</a:t>
            </a:r>
            <a:r>
              <a:rPr lang="tr-TR" sz="2400" dirty="0"/>
              <a:t> en küçük parçalarına böldüğümüzde </a:t>
            </a:r>
            <a:r>
              <a:rPr lang="tr-TR" sz="2400" dirty="0" err="1"/>
              <a:t>pixsel</a:t>
            </a:r>
            <a:r>
              <a:rPr lang="tr-TR" sz="2400" dirty="0"/>
              <a:t> adını verdiğimiz matrislerden oluştuğunu görmekteyiz.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709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48A16E-7EBE-E48C-7871-CC83AD6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Uygulama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52D1E8-BC06-2B71-15EE-A3DFC468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36728"/>
            <a:ext cx="6281873" cy="5615080"/>
          </a:xfrm>
        </p:spPr>
        <p:txBody>
          <a:bodyPr/>
          <a:lstStyle/>
          <a:p>
            <a:r>
              <a:rPr lang="tr-TR" dirty="0"/>
              <a:t>Yapılan çalışmada ülkemizde yaygın olarak yetiştirilen kiraz meyvesi ele alınmıştır. </a:t>
            </a:r>
          </a:p>
          <a:p>
            <a:r>
              <a:rPr lang="tr-TR" dirty="0"/>
              <a:t>Tablo da belirtilen boyutlara göre, sınıflandırılacak olan kirazların hangi sınıfa dahil oldukları gösterilmiştir.</a:t>
            </a:r>
          </a:p>
          <a:p>
            <a:r>
              <a:rPr lang="tr-TR" dirty="0"/>
              <a:t>Yapılan çalışmada, görüntüsü alınan kirazların Tablo da belirlenen standartlara göre Matlab programı ile sınıflandırılması yapılmıştır. Kiraz meyvesinin sınıflandırılması yapılmıştır.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A5AB8BA-2F28-38E1-1ADC-AA4AEF6C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23" y="4806367"/>
            <a:ext cx="5066047" cy="19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E41424-EBDA-5B20-0F84-8090B054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78653" cy="2535974"/>
          </a:xfrm>
        </p:spPr>
        <p:txBody>
          <a:bodyPr>
            <a:normAutofit/>
          </a:bodyPr>
          <a:lstStyle/>
          <a:p>
            <a:r>
              <a:rPr lang="tr-TR" sz="2400" dirty="0"/>
              <a:t>Kiraz meyvesinin sınıflandırılması için gerekli olan işlem adımları aşağıdaki   Şekil de gösterilmiştir.</a:t>
            </a:r>
            <a:br>
              <a:rPr lang="tr-TR" sz="2400" dirty="0"/>
            </a:br>
            <a:endParaRPr lang="tr-TR" sz="24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76CA6D5-5C17-DCC3-DD0A-F15F2DAC9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300" y="1822387"/>
            <a:ext cx="7861300" cy="22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F2F25E-E16E-40DA-B1C0-E985558F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/>
              <a:t>İşlenmiş olarak sisteme yüklenen resim siyah-beyaz piksellere dönüştürülmektedir.</a:t>
            </a:r>
            <a:br>
              <a:rPr lang="tr-TR" sz="1800" dirty="0"/>
            </a:br>
            <a:r>
              <a:rPr lang="tr-TR" sz="1800" dirty="0"/>
              <a:t>Resim siyah-beyaz piksellere dönüştürülüp ters çevirme işlemi uygulandıktan sonra resimde bulunan belirli boyutun altındaki gürültü olarak tabir edilen nesneler kaldırılmıştır. </a:t>
            </a:r>
            <a:br>
              <a:rPr lang="tr-TR" sz="1800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28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8FE773-4414-6332-775C-0E76FD2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Araştırma Sonuçları ve Tartışma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E4A08-6EFB-BAAD-8006-F7ADF18A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Sınırları belirlenen kirazlar belirli işlemlerden geçirildikten sonra kirazlara ait alan bilgileri hesaplanmıştır. </a:t>
            </a:r>
          </a:p>
          <a:p>
            <a:r>
              <a:rPr lang="tr-TR" dirty="0"/>
              <a:t>Hesaplanan alan verileri boyut standartlarına göre değerlendirilmiş ve değerlendirme sonucunda kirazlar boyutlarına göre sınıflandırılmıştır. </a:t>
            </a:r>
          </a:p>
          <a:p>
            <a:r>
              <a:rPr lang="tr-TR" dirty="0"/>
              <a:t>Aşağıdaki Şekil de kirazların boyutlarına göre sınıflandırılmış hali gösterilmiştir.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5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BCEC32-9AD6-7B0E-4B70-CB584D0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4FB8A6-7FF3-66E2-E95E-BB1BD28A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Yapılan çalışmada, Ülkemizde yaygın olarak yetiştirilen ve en önemli ihracat ürünlerinden birisi olan kiraz meyvesinin klasik sınıflandırma yöntemleri yerine görüntü işleme teknikleri ile sınıflandırılması sağlanmıştır.</a:t>
            </a:r>
          </a:p>
          <a:p>
            <a:r>
              <a:rPr lang="tr-TR" dirty="0"/>
              <a:t>Bu sayede önemli ihracat ürünlerinden biri olan kiraz meyvesinin uluslararası standartlara uygun olarak tasnif edilmesi sağlanacak ve ülke ekonomisine katkısı daha da arttırılacaktır. </a:t>
            </a:r>
          </a:p>
          <a:p>
            <a:r>
              <a:rPr lang="tr-TR" dirty="0"/>
              <a:t>Yapılan çalışma ile farklı büyüklükteki meyveler sistem tarafından başarılı bir şekilde değerlendirilerek sınıflandırılmıştır.</a:t>
            </a:r>
          </a:p>
          <a:p>
            <a:r>
              <a:rPr lang="tr-TR" dirty="0"/>
              <a:t>Görüntü işleme yöntemleri ile kiraz meyvesinin sınıflandırılması üzerine yapılmış bu çalışma, diğer çalışmalar içinde bir örnek teşkil edecektir.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42653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</TotalTime>
  <Words>322</Words>
  <Application>Microsoft Office PowerPoint</Application>
  <PresentationFormat>Geniş ekran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 Kiraz Meyvesinin Sınıflandırılması</vt:lpstr>
      <vt:lpstr>Giriş</vt:lpstr>
      <vt:lpstr>Görüntü İşleme</vt:lpstr>
      <vt:lpstr>Uygulama</vt:lpstr>
      <vt:lpstr>Kiraz meyvesinin sınıflandırılması için gerekli olan işlem adımları aşağıdaki   Şekil de gösterilmiştir. </vt:lpstr>
      <vt:lpstr>PowerPoint Sunusu</vt:lpstr>
      <vt:lpstr>Araştırma Sonuçları ve Tartışma 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Kiraz Meyvesinin Sınıflandırılması</dc:title>
  <dc:creator>Ahmet Kasap</dc:creator>
  <cp:lastModifiedBy>Ahmet Kasap</cp:lastModifiedBy>
  <cp:revision>1</cp:revision>
  <dcterms:created xsi:type="dcterms:W3CDTF">2022-11-18T16:04:45Z</dcterms:created>
  <dcterms:modified xsi:type="dcterms:W3CDTF">2022-11-18T16:11:20Z</dcterms:modified>
</cp:coreProperties>
</file>