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92" r:id="rId4"/>
    <p:sldId id="284" r:id="rId5"/>
    <p:sldId id="293" r:id="rId6"/>
    <p:sldId id="286" r:id="rId7"/>
    <p:sldId id="291" r:id="rId8"/>
    <p:sldId id="287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61" d="100"/>
          <a:sy n="61" d="100"/>
        </p:scale>
        <p:origin x="16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tlcam.com/changelog.php" TargetMode="External"/><Relationship Id="rId2" Type="http://schemas.openxmlformats.org/officeDocument/2006/relationships/hyperlink" Target="http://www.wiki-zero.com/index.php?q=aHR0cHM6Ly90ci53aWtpcGVkaWEub3JnL3dpa2kvRy1rb2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inder/Universal-G-Code-Sender" TargetMode="External"/><Relationship Id="rId4" Type="http://schemas.openxmlformats.org/officeDocument/2006/relationships/hyperlink" Target="https://github.com/synthetos/TinyG/wiki/Homing-and-Limits-Setup-and-Troubleshoot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8763000" cy="1981200"/>
          </a:xfrm>
        </p:spPr>
        <p:txBody>
          <a:bodyPr/>
          <a:lstStyle/>
          <a:p>
            <a:pPr eaLnBrk="1" hangingPunct="1"/>
            <a:br>
              <a:rPr lang="tr-TR" altLang="en-US" sz="3600" dirty="0"/>
            </a:br>
            <a:r>
              <a:rPr lang="tr-TR" altLang="en-US" sz="3600" dirty="0"/>
              <a:t>GTÜ BİL MUH BİL 496</a:t>
            </a:r>
            <a:br>
              <a:rPr lang="tr-TR" altLang="en-US" sz="3600" dirty="0"/>
            </a:br>
            <a:r>
              <a:rPr lang="tr-TR" altLang="en-US" sz="3600" dirty="0"/>
              <a:t>3.BULUŞMA</a:t>
            </a:r>
            <a:br>
              <a:rPr lang="tr-TR" altLang="en-US" sz="3600" dirty="0"/>
            </a:br>
            <a:r>
              <a:rPr lang="tr-TR" altLang="en-US" sz="2800" dirty="0"/>
              <a:t>CNC Makinasının </a:t>
            </a:r>
            <a:r>
              <a:rPr lang="tr-TR" altLang="en-US" sz="2800" dirty="0" err="1"/>
              <a:t>Arayüz</a:t>
            </a:r>
            <a:r>
              <a:rPr lang="tr-TR" altLang="en-US" sz="2800" dirty="0"/>
              <a:t> Yardımıyla Kullanılması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Ahmet </a:t>
            </a:r>
            <a:r>
              <a:rPr lang="tr-TR" altLang="en-US" sz="2000" b="1" dirty="0"/>
              <a:t>ÖZYILMAZ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Prof. Dr. Erkan ZERGEROĞLU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NİSAN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Kullanıcı Ara Yüzü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Final </a:t>
            </a:r>
            <a:r>
              <a:rPr lang="tr-TR" altLang="en-US" sz="2400" dirty="0" err="1"/>
              <a:t>Demosuna</a:t>
            </a:r>
            <a:r>
              <a:rPr lang="tr-TR" altLang="en-US" sz="2400" dirty="0"/>
              <a:t> Kadar Planlananlar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AE76C1-07AD-457D-969E-E5911464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9E52437-2033-47D8-BBC5-A714972E5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AC62F88-9E3B-4FBC-A1AA-A1E93863A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6" y="838200"/>
            <a:ext cx="9123123" cy="46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2296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Proje Gereksinimlerden ne yapıldı ?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tr-TR" altLang="en-US" sz="2600" dirty="0" err="1"/>
              <a:t>Arayüz</a:t>
            </a:r>
            <a:r>
              <a:rPr lang="tr-TR" altLang="en-US" sz="2600" dirty="0"/>
              <a:t> programı üzerinden bağlantı işlemi yapıldı  . </a:t>
            </a:r>
          </a:p>
          <a:p>
            <a:pPr marL="457200" lvl="1" indent="0" eaLnBrk="1" hangingPunct="1">
              <a:buNone/>
            </a:pPr>
            <a:r>
              <a:rPr lang="tr-TR" altLang="en-US" sz="2600" dirty="0"/>
              <a:t>- </a:t>
            </a:r>
            <a:r>
              <a:rPr lang="tr-TR" altLang="en-US" sz="2600" dirty="0" err="1"/>
              <a:t>Arayüz</a:t>
            </a:r>
            <a:r>
              <a:rPr lang="tr-TR" altLang="en-US" sz="2600" dirty="0"/>
              <a:t> üzerinden 3 boyutta hareket ettirildi.</a:t>
            </a:r>
          </a:p>
          <a:p>
            <a:pPr lvl="1" eaLnBrk="1" hangingPunct="1"/>
            <a:r>
              <a:rPr lang="tr-TR" altLang="en-US" sz="2600" dirty="0"/>
              <a:t>Belirlenen «Home» ve «Center» konumlarına cihazın doğru bir biçimde hareket etmesi sağlandı.</a:t>
            </a:r>
          </a:p>
          <a:p>
            <a:pPr lvl="1" eaLnBrk="1" hangingPunct="1"/>
            <a:r>
              <a:rPr lang="tr-TR" altLang="en-US" sz="2600" dirty="0" err="1"/>
              <a:t>Arayüze</a:t>
            </a:r>
            <a:r>
              <a:rPr lang="tr-TR" altLang="en-US" sz="2600" dirty="0"/>
              <a:t> manuel </a:t>
            </a:r>
            <a:r>
              <a:rPr lang="tr-TR" altLang="en-US" sz="2600" dirty="0" err="1"/>
              <a:t>olarakda</a:t>
            </a:r>
            <a:r>
              <a:rPr lang="tr-TR" altLang="en-US" sz="2600" dirty="0"/>
              <a:t> komut girişi yapılma özelliği eklendi. </a:t>
            </a:r>
          </a:p>
          <a:p>
            <a:pPr lvl="1" eaLnBrk="1" hangingPunct="1"/>
            <a:r>
              <a:rPr lang="tr-TR" altLang="en-US" sz="2600" dirty="0"/>
              <a:t>«</a:t>
            </a:r>
            <a:r>
              <a:rPr lang="tr-TR" altLang="en-US" sz="2600" dirty="0" err="1"/>
              <a:t>Homing</a:t>
            </a:r>
            <a:r>
              <a:rPr lang="tr-TR" altLang="en-US" sz="2600"/>
              <a:t>» </a:t>
            </a:r>
            <a:r>
              <a:rPr lang="tr-TR" altLang="en-US" sz="2600" dirty="0"/>
              <a:t>Problemi üzerine çözüm üretilmiş oldu.</a:t>
            </a:r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45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B03CEC-C9DB-4D41-B15B-CEE1382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8686800" cy="579437"/>
          </a:xfrm>
        </p:spPr>
        <p:txBody>
          <a:bodyPr/>
          <a:lstStyle/>
          <a:p>
            <a:pPr algn="ctr"/>
            <a:r>
              <a:rPr lang="tr-TR" sz="2400" dirty="0"/>
              <a:t>FİNAL DEMOSUNA KADAR YAPILMASINI PLANLADIKLARIM</a:t>
            </a:r>
            <a:endParaRPr lang="en-US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4F543-E868-43B6-BE74-F02B7DB0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En Az 4 – 5 adet  2D şeklin hatasız bir biçimde çizdirilmesi.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Arayüzde</a:t>
            </a:r>
            <a:r>
              <a:rPr lang="tr-TR" dirty="0"/>
              <a:t> eklemiş olduğum cetvel ile desteklenen alanda cihazın </a:t>
            </a:r>
            <a:r>
              <a:rPr lang="tr-TR" dirty="0" err="1"/>
              <a:t>haraket</a:t>
            </a:r>
            <a:r>
              <a:rPr lang="tr-TR" dirty="0"/>
              <a:t> ettiği noktanın gösterilmesi.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Kullanıcı </a:t>
            </a:r>
            <a:r>
              <a:rPr lang="tr-TR" dirty="0" err="1"/>
              <a:t>Arayüzün</a:t>
            </a:r>
            <a:r>
              <a:rPr lang="tr-TR" dirty="0"/>
              <a:t> başka özelliklerle fonksiyonelliğinin arttırılması.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2D1A3AB-66AF-4489-B510-3B69662FA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81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-289719"/>
            <a:ext cx="7848600" cy="579437"/>
          </a:xfrm>
        </p:spPr>
        <p:txBody>
          <a:bodyPr/>
          <a:lstStyle/>
          <a:p>
            <a:br>
              <a:rPr lang="tr-TR" altLang="en-US" dirty="0"/>
            </a:br>
            <a:r>
              <a:rPr lang="tr-TR" altLang="en-US" dirty="0"/>
              <a:t>Başarı Kriterleri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rgbClr val="00B050"/>
                </a:solidFill>
              </a:rPr>
              <a:t>Ardunio</a:t>
            </a:r>
            <a:r>
              <a:rPr lang="tr-TR" dirty="0">
                <a:solidFill>
                  <a:srgbClr val="00B050"/>
                </a:solidFill>
              </a:rPr>
              <a:t> UNO ile çalışan sistemin </a:t>
            </a:r>
            <a:r>
              <a:rPr lang="tr-TR" dirty="0" err="1">
                <a:solidFill>
                  <a:srgbClr val="00B050"/>
                </a:solidFill>
              </a:rPr>
              <a:t>Ardunio</a:t>
            </a:r>
            <a:r>
              <a:rPr lang="tr-TR" dirty="0">
                <a:solidFill>
                  <a:srgbClr val="00B050"/>
                </a:solidFill>
              </a:rPr>
              <a:t> MEGA ile gerçekleştirilmesi.</a:t>
            </a:r>
          </a:p>
          <a:p>
            <a:pPr marL="514350" indent="-514350">
              <a:buFont typeface="+mj-lt"/>
              <a:buAutoNum type="arabicPeriod"/>
            </a:pPr>
            <a:endParaRPr lang="tr-TR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rgbClr val="92D050"/>
                </a:solidFill>
              </a:rPr>
              <a:t>‘’</a:t>
            </a:r>
            <a:r>
              <a:rPr lang="tr-TR" dirty="0" err="1">
                <a:solidFill>
                  <a:srgbClr val="92D050"/>
                </a:solidFill>
              </a:rPr>
              <a:t>Homing</a:t>
            </a:r>
            <a:r>
              <a:rPr lang="tr-TR" dirty="0">
                <a:solidFill>
                  <a:srgbClr val="92D050"/>
                </a:solidFill>
              </a:rPr>
              <a:t>’’Problemini </a:t>
            </a:r>
            <a:r>
              <a:rPr lang="tr-TR" dirty="0">
                <a:solidFill>
                  <a:srgbClr val="FF0000"/>
                </a:solidFill>
              </a:rPr>
              <a:t>çözmek.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rgbClr val="92D050"/>
                </a:solidFill>
              </a:rPr>
              <a:t>Kullanıcı </a:t>
            </a:r>
            <a:r>
              <a:rPr lang="tr-TR" dirty="0" err="1">
                <a:solidFill>
                  <a:srgbClr val="92D050"/>
                </a:solidFill>
              </a:rPr>
              <a:t>Arayüzünün</a:t>
            </a:r>
            <a:r>
              <a:rPr lang="tr-TR" dirty="0">
                <a:solidFill>
                  <a:srgbClr val="92D050"/>
                </a:solidFill>
              </a:rPr>
              <a:t>  </a:t>
            </a:r>
            <a:r>
              <a:rPr lang="tr-TR" dirty="0">
                <a:solidFill>
                  <a:srgbClr val="FF0000"/>
                </a:solidFill>
              </a:rPr>
              <a:t>geliştirilmesi.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rgbClr val="92D050"/>
                </a:solidFill>
              </a:rPr>
              <a:t>Arayüz</a:t>
            </a:r>
            <a:r>
              <a:rPr lang="tr-TR" dirty="0">
                <a:solidFill>
                  <a:srgbClr val="92D050"/>
                </a:solidFill>
              </a:rPr>
              <a:t> ile 2D şekillerin çizilmesi ()</a:t>
            </a:r>
            <a:r>
              <a:rPr lang="tr-TR" dirty="0"/>
              <a:t>	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245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281B3A-2B73-4A24-BD46-5953291C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E537D3-81CE-447E-9BC1-1EC05FD1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077200" cy="5410200"/>
          </a:xfrm>
        </p:spPr>
        <p:txBody>
          <a:bodyPr/>
          <a:lstStyle/>
          <a:p>
            <a:r>
              <a:rPr lang="tr-TR" sz="2000" dirty="0"/>
              <a:t>G-</a:t>
            </a:r>
            <a:r>
              <a:rPr lang="tr-TR" sz="2000" dirty="0" err="1"/>
              <a:t>Code</a:t>
            </a:r>
            <a:endParaRPr lang="tr-TR" sz="2000" dirty="0"/>
          </a:p>
          <a:p>
            <a:pPr marL="0" indent="0">
              <a:buNone/>
            </a:pPr>
            <a:r>
              <a:rPr lang="tr-TR" sz="2000" dirty="0">
                <a:hlinkClick r:id="rId2"/>
              </a:rPr>
              <a:t>http://www.wiki-zero.com/index.php?q=aHR0cHM6Ly90ci53aWtpcGVkaWEub3JnL3dpa2kvRy1rb2R1</a:t>
            </a:r>
            <a:endParaRPr lang="tr-TR" sz="2000" dirty="0"/>
          </a:p>
          <a:p>
            <a:r>
              <a:rPr lang="tr-TR" sz="2000" dirty="0" err="1"/>
              <a:t>Estl</a:t>
            </a:r>
            <a:r>
              <a:rPr lang="tr-TR" sz="2000" dirty="0"/>
              <a:t> Cam(</a:t>
            </a:r>
            <a:r>
              <a:rPr lang="tr-TR" sz="2000" dirty="0" err="1"/>
              <a:t>Arayüz</a:t>
            </a:r>
            <a:r>
              <a:rPr lang="tr-TR" sz="2000" dirty="0"/>
              <a:t> tasarımı için )</a:t>
            </a:r>
          </a:p>
          <a:p>
            <a:pPr marL="0" indent="0">
              <a:buNone/>
            </a:pPr>
            <a:r>
              <a:rPr lang="tr-TR" sz="2000" dirty="0">
                <a:hlinkClick r:id="rId3"/>
              </a:rPr>
              <a:t>http://www.estlcam.com/changelog.php</a:t>
            </a:r>
            <a:endParaRPr lang="tr-TR" sz="2000" dirty="0"/>
          </a:p>
          <a:p>
            <a:r>
              <a:rPr lang="tr-TR" sz="2000" dirty="0" err="1"/>
              <a:t>Homing</a:t>
            </a:r>
            <a:r>
              <a:rPr lang="tr-TR" sz="2000" dirty="0"/>
              <a:t> Problem Araştırması </a:t>
            </a:r>
          </a:p>
          <a:p>
            <a:pPr marL="0" indent="0">
              <a:buNone/>
            </a:pPr>
            <a:r>
              <a:rPr lang="tr-TR" sz="2000" dirty="0">
                <a:hlinkClick r:id="rId4"/>
              </a:rPr>
              <a:t>https://github.com/synthetos/TinyG/wiki/Homing-and-Limits-Setup-and-Troubleshooting</a:t>
            </a:r>
            <a:endParaRPr lang="tr-TR" sz="2000" dirty="0"/>
          </a:p>
          <a:p>
            <a:r>
              <a:rPr lang="tr-TR" sz="2000" dirty="0"/>
              <a:t>Universal GCODE SENDER</a:t>
            </a:r>
          </a:p>
          <a:p>
            <a:pPr marL="0" indent="0">
              <a:buNone/>
            </a:pPr>
            <a:r>
              <a:rPr lang="tr-TR" sz="2000" dirty="0">
                <a:hlinkClick r:id="rId5"/>
              </a:rPr>
              <a:t>https://github.com/winder/Universal-G-Code-Sender</a:t>
            </a:r>
            <a:endParaRPr lang="tr-TR" sz="2000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2848D2-ABAA-4867-B534-5BAAE00F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218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2953" y="838200"/>
            <a:ext cx="7391400" cy="5410200"/>
          </a:xfrm>
        </p:spPr>
        <p:txBody>
          <a:bodyPr/>
          <a:lstStyle/>
          <a:p>
            <a:pPr algn="ctr"/>
            <a:endParaRPr lang="tr-TR" sz="7200" dirty="0"/>
          </a:p>
          <a:p>
            <a:pPr marL="0" indent="0" algn="ctr">
              <a:buNone/>
            </a:pPr>
            <a:r>
              <a:rPr lang="tr-TR" sz="7200" dirty="0"/>
              <a:t>TEŞEKKÜRLER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506163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217</Words>
  <Application>Microsoft Office PowerPoint</Application>
  <PresentationFormat>Ekran Gösterisi (4:3)</PresentationFormat>
  <Paragraphs>58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Batang</vt:lpstr>
      <vt:lpstr>Arial</vt:lpstr>
      <vt:lpstr>Tahoma</vt:lpstr>
      <vt:lpstr>Default Design</vt:lpstr>
      <vt:lpstr> GTÜ BİL MUH BİL 496 3.BULUŞMA CNC Makinasının Arayüz Yardımıyla Kullanılması</vt:lpstr>
      <vt:lpstr>İçerik</vt:lpstr>
      <vt:lpstr>Arayüz </vt:lpstr>
      <vt:lpstr>Proje Gereksinimlerden ne yapıldı ? </vt:lpstr>
      <vt:lpstr>FİNAL DEMOSUNA KADAR YAPILMASINI PLANLADIKLARIM</vt:lpstr>
      <vt:lpstr> Başarı Kriterleri </vt:lpstr>
      <vt:lpstr>Referans</vt:lpstr>
      <vt:lpstr>PowerPoint Sunusu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Ahmet Özyılmaz</cp:lastModifiedBy>
  <cp:revision>206</cp:revision>
  <dcterms:created xsi:type="dcterms:W3CDTF">2007-08-26T20:02:13Z</dcterms:created>
  <dcterms:modified xsi:type="dcterms:W3CDTF">2018-05-16T07:02:51Z</dcterms:modified>
</cp:coreProperties>
</file>