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9" r:id="rId4"/>
    <p:sldId id="282" r:id="rId5"/>
    <p:sldId id="277" r:id="rId6"/>
    <p:sldId id="276" r:id="rId7"/>
    <p:sldId id="278" r:id="rId8"/>
    <p:sldId id="281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85" d="100"/>
          <a:sy n="85" d="100"/>
        </p:scale>
        <p:origin x="1794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1828800"/>
            <a:ext cx="9677400" cy="1981200"/>
          </a:xfrm>
        </p:spPr>
        <p:txBody>
          <a:bodyPr/>
          <a:lstStyle/>
          <a:p>
            <a:pPr eaLnBrk="1" hangingPunct="1"/>
            <a:br>
              <a:rPr lang="tr-TR" altLang="en-US" sz="3600" dirty="0"/>
            </a:br>
            <a:r>
              <a:rPr lang="tr-TR" altLang="en-US" sz="3600" dirty="0"/>
              <a:t>GTÜ BİL MUH BİL 496</a:t>
            </a:r>
            <a:br>
              <a:rPr lang="tr-TR" altLang="en-US" sz="3600" dirty="0"/>
            </a:br>
            <a:r>
              <a:rPr lang="tr-TR" altLang="en-US" sz="3600" dirty="0"/>
              <a:t>İLK SUNUM</a:t>
            </a:r>
            <a:br>
              <a:rPr lang="tr-TR" altLang="en-US" sz="3600" dirty="0"/>
            </a:br>
            <a:r>
              <a:rPr lang="tr-TR" altLang="en-US" sz="3600" dirty="0" err="1"/>
              <a:t>Stepcraft</a:t>
            </a:r>
            <a:r>
              <a:rPr lang="tr-TR" altLang="en-US" sz="3600" dirty="0"/>
              <a:t> CNC Makinasını GRBL yazılımını kullanarak </a:t>
            </a:r>
            <a:r>
              <a:rPr lang="tr-TR" altLang="en-US" sz="3600" dirty="0" err="1"/>
              <a:t>arayüz</a:t>
            </a:r>
            <a:r>
              <a:rPr lang="tr-TR" altLang="en-US" sz="3600" dirty="0"/>
              <a:t> ile kullanılması.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00800" cy="205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</a:t>
            </a:r>
            <a:r>
              <a:rPr lang="tr-TR" altLang="en-US" sz="2000" dirty="0"/>
              <a:t>n</a:t>
            </a:r>
            <a:r>
              <a:rPr lang="tr-TR" altLang="en-US" sz="2000" b="1" dirty="0"/>
              <a:t>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Ahmet </a:t>
            </a:r>
            <a:r>
              <a:rPr lang="tr-TR" altLang="en-US" sz="2000" b="1" dirty="0"/>
              <a:t>ÖZYILMAZ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Prof. Dr. Erkan ZERGEROĞLU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MART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ED054F-FB0B-4F9F-8508-286B83CB129D}" type="slidenum">
              <a:rPr kumimoji="0" lang="tr-T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E5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E5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-219076" y="1143000"/>
            <a:ext cx="9058275" cy="3429000"/>
          </a:xfrm>
          <a:noFill/>
        </p:spPr>
        <p:txBody>
          <a:bodyPr/>
          <a:lstStyle/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800" dirty="0"/>
              <a:t>Proje elimizde </a:t>
            </a:r>
            <a:r>
              <a:rPr lang="tr-TR" altLang="ko-KR" sz="2800" dirty="0" err="1"/>
              <a:t>varolan</a:t>
            </a:r>
            <a:r>
              <a:rPr lang="tr-TR" altLang="ko-KR" sz="2800" dirty="0"/>
              <a:t> bir CNC makinasının </a:t>
            </a:r>
            <a:r>
              <a:rPr lang="tr-TR" altLang="ko-KR" sz="2800" dirty="0" err="1"/>
              <a:t>Arduino</a:t>
            </a:r>
            <a:r>
              <a:rPr lang="tr-TR" altLang="ko-KR" sz="2800" dirty="0"/>
              <a:t> ve </a:t>
            </a:r>
            <a:r>
              <a:rPr lang="tr-TR" altLang="ko-KR" sz="2800" dirty="0" err="1"/>
              <a:t>Orange</a:t>
            </a:r>
            <a:r>
              <a:rPr lang="tr-TR" altLang="ko-KR" sz="2800" dirty="0"/>
              <a:t> pi cihazları yardımıyla GRDL yazılımını kullanarak ve </a:t>
            </a:r>
            <a:r>
              <a:rPr lang="tr-TR" altLang="ko-KR" sz="2800" dirty="0" err="1"/>
              <a:t>geliştircek</a:t>
            </a:r>
            <a:r>
              <a:rPr lang="tr-TR" altLang="ko-KR" sz="2800" dirty="0"/>
              <a:t> </a:t>
            </a:r>
            <a:r>
              <a:rPr lang="tr-TR" altLang="ko-KR" sz="2800" dirty="0" err="1"/>
              <a:t>arayüz</a:t>
            </a:r>
            <a:r>
              <a:rPr lang="tr-TR" altLang="ko-KR" sz="2800" dirty="0"/>
              <a:t> yardımıyla  2 ve 3 boyutta </a:t>
            </a:r>
            <a:r>
              <a:rPr lang="tr-TR" altLang="ko-KR" sz="2800" dirty="0" err="1"/>
              <a:t>haraket</a:t>
            </a:r>
            <a:r>
              <a:rPr lang="tr-TR" altLang="ko-KR" sz="2800" dirty="0"/>
              <a:t> ettirilmesi. Ayrıca </a:t>
            </a:r>
            <a:r>
              <a:rPr lang="tr-TR" altLang="ko-KR" sz="2800" dirty="0" err="1"/>
              <a:t>arayüzden</a:t>
            </a:r>
            <a:r>
              <a:rPr lang="tr-TR" altLang="ko-KR" sz="2800" dirty="0"/>
              <a:t> çizilen basit tasarımların CNC makinasında </a:t>
            </a:r>
            <a:r>
              <a:rPr lang="tr-TR" altLang="ko-KR" sz="2800" dirty="0" err="1"/>
              <a:t>gerçeklenmesi</a:t>
            </a:r>
            <a:r>
              <a:rPr lang="tr-TR" altLang="ko-KR" sz="2800" dirty="0"/>
              <a:t>.</a:t>
            </a:r>
            <a:endParaRPr lang="tr-TR" altLang="en-US" sz="36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-2438400" y="5858707"/>
            <a:ext cx="5466347" cy="160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47675" marR="0" lvl="0" indent="-4476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tr-T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385E9D3-3867-457D-BBFA-E9E30E571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2" y="3657600"/>
            <a:ext cx="4166147" cy="2772381"/>
          </a:xfrm>
          <a:prstGeom prst="rect">
            <a:avLst/>
          </a:prstGeom>
        </p:spPr>
      </p:pic>
      <p:pic>
        <p:nvPicPr>
          <p:cNvPr id="1026" name="Picture 2" descr="stepcraft 600 ile ilgili görsel sonucu">
            <a:extLst>
              <a:ext uri="{FF2B5EF4-FFF2-40B4-BE49-F238E27FC236}">
                <a16:creationId xmlns:a16="http://schemas.microsoft.com/office/drawing/2014/main" id="{434D8256-C6BB-46F5-90DA-E375134C1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1075"/>
            <a:ext cx="3911052" cy="27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4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B55C92-95EB-4A41-BEF1-CFAFECCA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TASARIMI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910E55C-36D0-401C-8102-3C31296A3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7062C883-9D26-45DA-98FB-291752C75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6603"/>
            <a:ext cx="2262188" cy="16621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AD39F-27E3-4F1F-8551-0CB3349D98AA}"/>
              </a:ext>
            </a:extLst>
          </p:cNvPr>
          <p:cNvSpPr/>
          <p:nvPr/>
        </p:nvSpPr>
        <p:spPr>
          <a:xfrm>
            <a:off x="5181600" y="1447800"/>
            <a:ext cx="2261870" cy="16617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Metin Kutusu 2">
            <a:extLst>
              <a:ext uri="{FF2B5EF4-FFF2-40B4-BE49-F238E27FC236}">
                <a16:creationId xmlns:a16="http://schemas.microsoft.com/office/drawing/2014/main" id="{3B6E3118-8E88-47DE-887F-EDA8747CC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844" y="1560575"/>
            <a:ext cx="1765300" cy="79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DONANIM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6B56489-D851-48CA-8E3E-E55D62278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68141"/>
            <a:ext cx="1524000" cy="79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YAZILIM</a:t>
            </a:r>
            <a:endParaRPr kumimoji="0" lang="tr-TR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ikdörtgen 4">
            <a:extLst>
              <a:ext uri="{FF2B5EF4-FFF2-40B4-BE49-F238E27FC236}">
                <a16:creationId xmlns:a16="http://schemas.microsoft.com/office/drawing/2014/main" id="{88085D32-1AEC-4370-A1C8-926251EB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44" y="2856170"/>
            <a:ext cx="1981200" cy="102711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CNC MAKİNASI</a:t>
            </a:r>
            <a:endParaRPr kumimoji="0" lang="tr-T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57D5C18-6390-483B-B4DD-BCFEDFAB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200B519-8543-4CA2-9931-A258F842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25B586A-814D-4F5A-9DA2-DED9C430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ikdörtgen 4">
            <a:extLst>
              <a:ext uri="{FF2B5EF4-FFF2-40B4-BE49-F238E27FC236}">
                <a16:creationId xmlns:a16="http://schemas.microsoft.com/office/drawing/2014/main" id="{2BB222D5-67A1-4BA0-B26F-227C956F3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24400"/>
            <a:ext cx="1981199" cy="70770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ARDUNIO(GRDL YAZILIMI)</a:t>
            </a:r>
            <a:endParaRPr kumimoji="0" lang="tr-T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Dikdörtgen 4">
            <a:extLst>
              <a:ext uri="{FF2B5EF4-FFF2-40B4-BE49-F238E27FC236}">
                <a16:creationId xmlns:a16="http://schemas.microsoft.com/office/drawing/2014/main" id="{455270D0-4931-4883-BCCE-61BD0F921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05400"/>
            <a:ext cx="1981200" cy="102711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 PIE(DESKTOP PC) </a:t>
            </a:r>
            <a:endParaRPr kumimoji="0" lang="tr-T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4DE6F96F-6120-4A24-A35D-EB53A39CE2C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flipH="1">
            <a:off x="1828800" y="3883282"/>
            <a:ext cx="108744" cy="841118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4EB90C02-6DEF-4CD5-807D-3313E6BAC14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2819399" y="5078254"/>
            <a:ext cx="533401" cy="540702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Dikdörtgen 4">
            <a:extLst>
              <a:ext uri="{FF2B5EF4-FFF2-40B4-BE49-F238E27FC236}">
                <a16:creationId xmlns:a16="http://schemas.microsoft.com/office/drawing/2014/main" id="{CB8D80E1-5AE5-4814-A52D-B478CB471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270" y="3537883"/>
            <a:ext cx="1981200" cy="102711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ARAZYÜZ YAZILIMI</a:t>
            </a:r>
            <a:endParaRPr kumimoji="0" lang="tr-T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A4DFBD9E-CD1A-4CF6-818F-C157A28EB388}"/>
              </a:ext>
            </a:extLst>
          </p:cNvPr>
          <p:cNvCxnSpPr>
            <a:stCxn id="19" idx="2"/>
            <a:endCxn id="14" idx="3"/>
          </p:cNvCxnSpPr>
          <p:nvPr/>
        </p:nvCxnSpPr>
        <p:spPr bwMode="auto">
          <a:xfrm flipH="1">
            <a:off x="5334000" y="4564995"/>
            <a:ext cx="1118870" cy="1053961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6E59973B-38DB-4B7E-AD95-DA49C016B63F}"/>
              </a:ext>
            </a:extLst>
          </p:cNvPr>
          <p:cNvSpPr txBox="1"/>
          <p:nvPr/>
        </p:nvSpPr>
        <p:spPr>
          <a:xfrm>
            <a:off x="1563214" y="4163853"/>
            <a:ext cx="1556544" cy="37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7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tr-TR" altLang="en-US" sz="2600" dirty="0"/>
              <a:t>CNC Makinasının </a:t>
            </a:r>
            <a:r>
              <a:rPr lang="tr-TR" altLang="en-US" sz="2600" dirty="0" err="1"/>
              <a:t>Ardunio</a:t>
            </a:r>
            <a:r>
              <a:rPr lang="tr-TR" altLang="en-US" sz="2600" dirty="0"/>
              <a:t> cihazı arasında olan bağlantıda kullanılan CNC tarafında paralel port girişlerinin ve bağlantılarının yapılması. Ayrıca </a:t>
            </a:r>
            <a:r>
              <a:rPr lang="tr-TR" altLang="en-US" sz="2600" dirty="0" err="1"/>
              <a:t>ardunio</a:t>
            </a:r>
            <a:r>
              <a:rPr lang="tr-TR" altLang="en-US" sz="2600" dirty="0"/>
              <a:t> üstündeki </a:t>
            </a:r>
            <a:r>
              <a:rPr lang="tr-TR" altLang="en-US" sz="2600" dirty="0" err="1"/>
              <a:t>pinler</a:t>
            </a:r>
            <a:r>
              <a:rPr lang="tr-TR" altLang="en-US" sz="2600" dirty="0"/>
              <a:t> aracılığıyla bağlantı </a:t>
            </a:r>
            <a:r>
              <a:rPr lang="tr-TR" altLang="en-US" sz="2600" dirty="0" err="1"/>
              <a:t>pinlerine</a:t>
            </a:r>
            <a:r>
              <a:rPr lang="tr-TR" altLang="en-US" sz="2600" dirty="0"/>
              <a:t> doğru bir şekilde </a:t>
            </a:r>
            <a:r>
              <a:rPr lang="tr-TR" altLang="en-US" sz="2600" dirty="0" err="1"/>
              <a:t>lehimlenmesi</a:t>
            </a:r>
            <a:r>
              <a:rPr lang="tr-TR" altLang="en-US" sz="2600" dirty="0"/>
              <a:t>.</a:t>
            </a:r>
          </a:p>
          <a:p>
            <a:pPr lvl="1" eaLnBrk="1" hangingPunct="1"/>
            <a:r>
              <a:rPr lang="tr-TR" altLang="en-US" sz="2600" dirty="0" err="1"/>
              <a:t>Ardunio</a:t>
            </a:r>
            <a:r>
              <a:rPr lang="tr-TR" altLang="en-US" sz="2600" dirty="0"/>
              <a:t> ya GRDL programının kurulması.</a:t>
            </a:r>
          </a:p>
          <a:p>
            <a:pPr lvl="1" eaLnBrk="1" hangingPunct="1"/>
            <a:r>
              <a:rPr lang="tr-TR" altLang="en-US" sz="2600" dirty="0"/>
              <a:t>İlk aşama olarak Windows bilgisayar ile </a:t>
            </a:r>
            <a:r>
              <a:rPr lang="tr-TR" altLang="en-US" sz="2600" dirty="0" err="1"/>
              <a:t>ardunio</a:t>
            </a:r>
            <a:r>
              <a:rPr lang="tr-TR" altLang="en-US" sz="2600" dirty="0"/>
              <a:t> bağlantısı ile çalışmasının denenmesi.</a:t>
            </a:r>
          </a:p>
          <a:p>
            <a:pPr lvl="1" eaLnBrk="1" hangingPunct="1"/>
            <a:r>
              <a:rPr lang="tr-TR" altLang="en-US" sz="2600" dirty="0"/>
              <a:t>Sonraki aşamada </a:t>
            </a:r>
            <a:r>
              <a:rPr lang="tr-TR" altLang="en-US" sz="2600" dirty="0" err="1"/>
              <a:t>orange</a:t>
            </a:r>
            <a:r>
              <a:rPr lang="tr-TR" altLang="en-US" sz="2600" dirty="0"/>
              <a:t> pi cihazı ile kontrol edilmesi.</a:t>
            </a:r>
          </a:p>
          <a:p>
            <a:pPr lvl="1" eaLnBrk="1" hangingPunct="1"/>
            <a:r>
              <a:rPr lang="tr-TR" altLang="en-US" sz="2600" dirty="0"/>
              <a:t>CNC makinasın </a:t>
            </a:r>
            <a:r>
              <a:rPr lang="tr-TR" altLang="en-US" sz="2600" dirty="0" err="1"/>
              <a:t>haraket</a:t>
            </a:r>
            <a:r>
              <a:rPr lang="tr-TR" altLang="en-US" sz="2600" dirty="0"/>
              <a:t> etmesi için </a:t>
            </a:r>
            <a:r>
              <a:rPr lang="tr-TR" altLang="en-US" sz="2600" dirty="0" err="1"/>
              <a:t>arayüz</a:t>
            </a:r>
            <a:r>
              <a:rPr lang="tr-TR" altLang="en-US" sz="2600" dirty="0"/>
              <a:t> programının tasarlanması.</a:t>
            </a:r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Yazılım olarak </a:t>
            </a:r>
            <a:r>
              <a:rPr lang="tr-TR" altLang="en-US" sz="2400" dirty="0" err="1"/>
              <a:t>Orange</a:t>
            </a:r>
            <a:r>
              <a:rPr lang="tr-TR" altLang="en-US" sz="2400" dirty="0"/>
              <a:t> pi üzerinde Linux işletim sistemi kullanılacaktır.</a:t>
            </a:r>
          </a:p>
          <a:p>
            <a:pPr eaLnBrk="1" hangingPunct="1"/>
            <a:r>
              <a:rPr lang="tr-TR" altLang="en-US" sz="2400" dirty="0"/>
              <a:t> (</a:t>
            </a:r>
            <a:r>
              <a:rPr lang="tr-TR" altLang="en-US" sz="2400" dirty="0" err="1"/>
              <a:t>Arayüzü</a:t>
            </a:r>
            <a:r>
              <a:rPr lang="tr-TR" altLang="en-US" sz="2400" dirty="0"/>
              <a:t> hocaya sor)</a:t>
            </a:r>
          </a:p>
          <a:p>
            <a:pPr eaLnBrk="1" hangingPunct="1"/>
            <a:r>
              <a:rPr lang="tr-TR" altLang="en-US" sz="2400" dirty="0"/>
              <a:t>CNC makinası ile iletişim için paralel port kullanılacaktır</a:t>
            </a:r>
          </a:p>
          <a:p>
            <a:pPr eaLnBrk="1" hangingPunct="1"/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3816C58-F78D-4C50-B465-D1A299AA09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657600"/>
            <a:ext cx="2570776" cy="23149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-289719"/>
            <a:ext cx="7848600" cy="579437"/>
          </a:xfrm>
        </p:spPr>
        <p:txBody>
          <a:bodyPr/>
          <a:lstStyle/>
          <a:p>
            <a:br>
              <a:rPr lang="tr-TR" altLang="en-US" dirty="0"/>
            </a:br>
            <a:r>
              <a:rPr lang="tr-TR" altLang="en-US" dirty="0"/>
              <a:t>Başarı Kriterleri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GRBL </a:t>
            </a:r>
            <a:r>
              <a:rPr lang="tr-TR" dirty="0" err="1"/>
              <a:t>Stepcraft</a:t>
            </a:r>
            <a:r>
              <a:rPr lang="tr-TR" dirty="0"/>
              <a:t> ile uyumlu olarak çalıştırılması.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Ardunio</a:t>
            </a:r>
            <a:r>
              <a:rPr lang="tr-TR" dirty="0"/>
              <a:t> üzerine GRDL programının kurulması.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Kullanışlı bir </a:t>
            </a:r>
            <a:r>
              <a:rPr lang="tr-TR" dirty="0" err="1"/>
              <a:t>Arayüz</a:t>
            </a:r>
            <a:r>
              <a:rPr lang="tr-TR" dirty="0"/>
              <a:t> Programının tasarlanması.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Arayüzde</a:t>
            </a:r>
            <a:r>
              <a:rPr lang="tr-TR" dirty="0"/>
              <a:t> tasarlanan tasarımın CNC makinasının 2 boyutta </a:t>
            </a:r>
            <a:r>
              <a:rPr lang="tr-TR" dirty="0" err="1"/>
              <a:t>haraket</a:t>
            </a:r>
            <a:r>
              <a:rPr lang="tr-TR" dirty="0"/>
              <a:t> ettirilmesi.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Ara yüzden çizilen resmin </a:t>
            </a:r>
            <a:r>
              <a:rPr lang="tr-TR" dirty="0" err="1"/>
              <a:t>cnc</a:t>
            </a:r>
            <a:r>
              <a:rPr lang="tr-TR" dirty="0"/>
              <a:t> makinası ile çizilmesi.</a:t>
            </a:r>
          </a:p>
          <a:p>
            <a:pPr marL="400050" lvl="1" indent="0">
              <a:buNone/>
            </a:pPr>
            <a:r>
              <a:rPr lang="tr-TR" dirty="0"/>
              <a:t>	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7449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2953" y="838200"/>
            <a:ext cx="7391400" cy="5410200"/>
          </a:xfrm>
        </p:spPr>
        <p:txBody>
          <a:bodyPr/>
          <a:lstStyle/>
          <a:p>
            <a:pPr algn="ctr"/>
            <a:endParaRPr lang="tr-TR" sz="7200" dirty="0"/>
          </a:p>
          <a:p>
            <a:pPr marL="0" indent="0" algn="ctr">
              <a:buNone/>
            </a:pPr>
            <a:r>
              <a:rPr lang="tr-TR" sz="7200" dirty="0"/>
              <a:t>TEŞEKKÜRLER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928662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</TotalTime>
  <Words>235</Words>
  <Application>Microsoft Office PowerPoint</Application>
  <PresentationFormat>Ekran Gösterisi (4:3)</PresentationFormat>
  <Paragraphs>63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Batang</vt:lpstr>
      <vt:lpstr>Arial</vt:lpstr>
      <vt:lpstr>Calibri</vt:lpstr>
      <vt:lpstr>Tahoma</vt:lpstr>
      <vt:lpstr>Times New Roman</vt:lpstr>
      <vt:lpstr>Default Design</vt:lpstr>
      <vt:lpstr> GTÜ BİL MUH BİL 496 İLK SUNUM Stepcraft CNC Makinasını GRBL yazılımını kullanarak arayüz ile kullanılması.</vt:lpstr>
      <vt:lpstr>İçerik</vt:lpstr>
      <vt:lpstr>Proje Şeması ve Tanımı</vt:lpstr>
      <vt:lpstr>PROJE TASARIMI</vt:lpstr>
      <vt:lpstr>Proje Gereksinimleri - 1</vt:lpstr>
      <vt:lpstr>Proje Gereksinimleri - 2</vt:lpstr>
      <vt:lpstr> Başarı Kriterleri </vt:lpstr>
      <vt:lpstr>PowerPoint Sunusu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Ahmet Özyılmaz</cp:lastModifiedBy>
  <cp:revision>190</cp:revision>
  <dcterms:created xsi:type="dcterms:W3CDTF">2007-08-26T20:02:13Z</dcterms:created>
  <dcterms:modified xsi:type="dcterms:W3CDTF">2018-03-13T19:42:41Z</dcterms:modified>
</cp:coreProperties>
</file>