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79" r:id="rId4"/>
    <p:sldId id="282" r:id="rId5"/>
    <p:sldId id="290" r:id="rId6"/>
    <p:sldId id="292" r:id="rId7"/>
    <p:sldId id="294" r:id="rId8"/>
    <p:sldId id="296" r:id="rId9"/>
    <p:sldId id="297" r:id="rId10"/>
    <p:sldId id="284" r:id="rId11"/>
    <p:sldId id="293" r:id="rId12"/>
    <p:sldId id="286" r:id="rId13"/>
    <p:sldId id="291" r:id="rId14"/>
    <p:sldId id="287" r:id="rId15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5" autoAdjust="0"/>
    <p:restoredTop sz="94660"/>
  </p:normalViewPr>
  <p:slideViewPr>
    <p:cSldViewPr>
      <p:cViewPr varScale="1">
        <p:scale>
          <a:sx n="84" d="100"/>
          <a:sy n="84" d="100"/>
        </p:scale>
        <p:origin x="108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tlcam.com/changelog.php" TargetMode="External"/><Relationship Id="rId2" Type="http://schemas.openxmlformats.org/officeDocument/2006/relationships/hyperlink" Target="http://www.wiki-zero.com/index.php?q=aHR0cHM6Ly90ci53aWtpcGVkaWEub3JnL3dpa2kvRy1rb2R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inder/Universal-G-Code-Sender" TargetMode="External"/><Relationship Id="rId4" Type="http://schemas.openxmlformats.org/officeDocument/2006/relationships/hyperlink" Target="https://github.com/synthetos/TinyG/wiki/Homing-and-Limits-Setup-and-Troubleshoot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-zero.com/index.php?q=aHR0cHM6Ly90ci53aWtpcGVkaWEub3JnL3dpa2kvQ05D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ki-zero.com/index.php?q=aHR0cHM6Ly90ci53aWtpcGVkaWEub3JnL3cvaW5kZXgucGhwP3RpdGxlPUJpbGdpc2F5YXJfZGVzdGVrbGlfJUMzJUJDcmV0aW0mYWN0aW9uPWVkaXQmcmVkbGluaz0x" TargetMode="External"/><Relationship Id="rId4" Type="http://schemas.openxmlformats.org/officeDocument/2006/relationships/hyperlink" Target="http://www.wiki-zero.com/index.php?q=aHR0cHM6Ly90ci53aWtpcGVkaWEub3JnL3dpa2kvUHJvZ3JhbWxhbWFfZGlsa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81200"/>
            <a:ext cx="8763000" cy="1981200"/>
          </a:xfrm>
        </p:spPr>
        <p:txBody>
          <a:bodyPr/>
          <a:lstStyle/>
          <a:p>
            <a:pPr eaLnBrk="1" hangingPunct="1"/>
            <a:br>
              <a:rPr lang="tr-TR" altLang="en-US" sz="3600" dirty="0"/>
            </a:br>
            <a:r>
              <a:rPr lang="tr-TR" altLang="en-US" sz="3600" dirty="0"/>
              <a:t>GTÜ BİL MUH BİL 496</a:t>
            </a:r>
            <a:br>
              <a:rPr lang="tr-TR" altLang="en-US" sz="3600" dirty="0"/>
            </a:br>
            <a:r>
              <a:rPr lang="tr-TR" altLang="en-US" sz="3600" dirty="0"/>
              <a:t>SON BULUŞMA</a:t>
            </a:r>
            <a:br>
              <a:rPr lang="tr-TR" altLang="en-US" sz="3600" dirty="0"/>
            </a:br>
            <a:r>
              <a:rPr lang="tr-TR" altLang="en-US" sz="2800" dirty="0"/>
              <a:t>CNC Makinasının </a:t>
            </a:r>
            <a:r>
              <a:rPr lang="tr-TR" altLang="en-US" sz="2800" dirty="0" err="1"/>
              <a:t>Arayüz</a:t>
            </a:r>
            <a:r>
              <a:rPr lang="tr-TR" altLang="en-US" sz="2800" dirty="0"/>
              <a:t> Yardımıyla Kullanılması</a:t>
            </a: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Ahmet </a:t>
            </a:r>
            <a:r>
              <a:rPr lang="tr-TR" altLang="en-US" sz="2000" b="1" dirty="0"/>
              <a:t>ÖZYILMAZ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Prof. Dr. Erkan ZERGEROĞLU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Haziran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Proje Gereksinimlerden ne yapıldı ?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tr-TR" altLang="en-US" sz="2600" dirty="0"/>
              <a:t>Çizim ekranında çizilen bir şeklin «Draw» butonuna bastıktan sonra 2 boyuta çizilmesi sağlandı. </a:t>
            </a:r>
          </a:p>
          <a:p>
            <a:pPr lvl="1" eaLnBrk="1" hangingPunct="1"/>
            <a:r>
              <a:rPr lang="tr-TR" altLang="en-US" sz="2600" dirty="0"/>
              <a:t>3.boyut olan Z ekseni kullanıldı. Sadece çizim sırasında zemine inip diğer konumlarda z eksenin zemin ile bağlantısı kesilmiştir.</a:t>
            </a:r>
          </a:p>
          <a:p>
            <a:pPr lvl="1" eaLnBrk="1" hangingPunct="1"/>
            <a:r>
              <a:rPr lang="tr-TR" altLang="en-US" sz="2600" dirty="0"/>
              <a:t>Kullanıcı ara yüzündeki cetvel ile cihaz üzerinde çizilen şekil birbiri ile ölçeklendi ve gerçek ölçülerde şekil çizilmeye başlandı.</a:t>
            </a:r>
          </a:p>
          <a:p>
            <a:pPr lvl="1" eaLnBrk="1" hangingPunct="1"/>
            <a:r>
              <a:rPr lang="tr-TR" altLang="en-US" sz="2600" dirty="0"/>
              <a:t>«</a:t>
            </a:r>
            <a:r>
              <a:rPr lang="tr-TR" altLang="en-US" sz="2600" dirty="0" err="1"/>
              <a:t>Homing</a:t>
            </a:r>
            <a:r>
              <a:rPr lang="tr-TR" altLang="en-US" sz="2600" dirty="0"/>
              <a:t>» Problemi üzerine çözüm üretilmiş oldu.</a:t>
            </a:r>
          </a:p>
          <a:p>
            <a:pPr lvl="1"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455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B03CEC-C9DB-4D41-B15B-CEE1382E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8686800" cy="579437"/>
          </a:xfrm>
        </p:spPr>
        <p:txBody>
          <a:bodyPr/>
          <a:lstStyle/>
          <a:p>
            <a:pPr algn="ctr"/>
            <a:r>
              <a:rPr lang="tr-TR" sz="2400" dirty="0"/>
              <a:t>FİNAL DEMOSUNA KADAR YAPILMASINI PLANLADIKLARIM</a:t>
            </a:r>
            <a:endParaRPr lang="en-US" sz="2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04F543-E868-43B6-BE74-F02B7DB0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solidFill>
                  <a:srgbClr val="92D050"/>
                </a:solidFill>
              </a:rPr>
              <a:t>En Az 4 – 5 adet  2D şeklin hatasız bir biçimde çizdirilmesi</a:t>
            </a:r>
            <a:r>
              <a:rPr lang="tr-T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solidFill>
                  <a:srgbClr val="92D050"/>
                </a:solidFill>
              </a:rPr>
              <a:t>Arayüzde</a:t>
            </a:r>
            <a:r>
              <a:rPr lang="tr-TR" dirty="0">
                <a:solidFill>
                  <a:srgbClr val="92D050"/>
                </a:solidFill>
              </a:rPr>
              <a:t> eklemiş olduğum cetvel ile desteklenen alanda cihazın hareket ettiği noktanın gösterilmesi.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solidFill>
                  <a:srgbClr val="92D050"/>
                </a:solidFill>
              </a:rPr>
              <a:t>Kullanıcı Ara yüzün başka özelliklerle fonksiyonelliğinin arttırılması.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2D1A3AB-66AF-4489-B510-3B69662FA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818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-289719"/>
            <a:ext cx="7848600" cy="579437"/>
          </a:xfrm>
        </p:spPr>
        <p:txBody>
          <a:bodyPr/>
          <a:lstStyle/>
          <a:p>
            <a:br>
              <a:rPr lang="tr-TR" altLang="en-US" dirty="0"/>
            </a:br>
            <a:r>
              <a:rPr lang="tr-TR" altLang="en-US" dirty="0"/>
              <a:t>Başarı Kriterleri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err="1">
                <a:solidFill>
                  <a:srgbClr val="00B050"/>
                </a:solidFill>
              </a:rPr>
              <a:t>Ardunio</a:t>
            </a:r>
            <a:r>
              <a:rPr lang="tr-TR" dirty="0">
                <a:solidFill>
                  <a:srgbClr val="00B050"/>
                </a:solidFill>
              </a:rPr>
              <a:t> UNO ile çalışan sistemin </a:t>
            </a:r>
            <a:r>
              <a:rPr lang="tr-TR" dirty="0" err="1">
                <a:solidFill>
                  <a:srgbClr val="00B050"/>
                </a:solidFill>
              </a:rPr>
              <a:t>Ardunio</a:t>
            </a:r>
            <a:r>
              <a:rPr lang="tr-TR" dirty="0">
                <a:solidFill>
                  <a:srgbClr val="00B050"/>
                </a:solidFill>
              </a:rPr>
              <a:t> MEGA ile gerçekleştirilmesi.</a:t>
            </a:r>
          </a:p>
          <a:p>
            <a:pPr marL="514350" indent="-514350">
              <a:buFont typeface="+mj-lt"/>
              <a:buAutoNum type="arabicPeriod"/>
            </a:pPr>
            <a:endParaRPr lang="tr-TR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solidFill>
                  <a:srgbClr val="92D050"/>
                </a:solidFill>
              </a:rPr>
              <a:t>‘’</a:t>
            </a:r>
            <a:r>
              <a:rPr lang="tr-TR" dirty="0" err="1">
                <a:solidFill>
                  <a:srgbClr val="92D050"/>
                </a:solidFill>
              </a:rPr>
              <a:t>Homing</a:t>
            </a:r>
            <a:r>
              <a:rPr lang="tr-TR" dirty="0">
                <a:solidFill>
                  <a:srgbClr val="92D050"/>
                </a:solidFill>
              </a:rPr>
              <a:t>’’Problemini çözmek.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solidFill>
                  <a:srgbClr val="92D050"/>
                </a:solidFill>
              </a:rPr>
              <a:t>Kullanıcı </a:t>
            </a:r>
            <a:r>
              <a:rPr lang="tr-TR" dirty="0" err="1">
                <a:solidFill>
                  <a:srgbClr val="92D050"/>
                </a:solidFill>
              </a:rPr>
              <a:t>Arayüzünün</a:t>
            </a:r>
            <a:r>
              <a:rPr lang="tr-TR" dirty="0">
                <a:solidFill>
                  <a:srgbClr val="92D050"/>
                </a:solidFill>
              </a:rPr>
              <a:t>  geliştirilmesi.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solidFill>
                  <a:srgbClr val="92D050"/>
                </a:solidFill>
              </a:rPr>
              <a:t>Arayüz</a:t>
            </a:r>
            <a:r>
              <a:rPr lang="tr-TR" dirty="0">
                <a:solidFill>
                  <a:srgbClr val="92D050"/>
                </a:solidFill>
              </a:rPr>
              <a:t> ile 2D şekillerin çizilmesi ()</a:t>
            </a:r>
            <a:r>
              <a:rPr lang="tr-TR" dirty="0"/>
              <a:t>	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2453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9281B3A-2B73-4A24-BD46-5953291C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Referans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E537D3-81CE-447E-9BC1-1EC05FD1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077200" cy="5410200"/>
          </a:xfrm>
        </p:spPr>
        <p:txBody>
          <a:bodyPr/>
          <a:lstStyle/>
          <a:p>
            <a:r>
              <a:rPr lang="tr-TR" sz="2000" dirty="0"/>
              <a:t>G-</a:t>
            </a:r>
            <a:r>
              <a:rPr lang="tr-TR" sz="2000" dirty="0" err="1"/>
              <a:t>Code</a:t>
            </a:r>
            <a:endParaRPr lang="tr-TR" sz="2000" dirty="0"/>
          </a:p>
          <a:p>
            <a:pPr marL="0" indent="0">
              <a:buNone/>
            </a:pPr>
            <a:r>
              <a:rPr lang="tr-TR" sz="2000" dirty="0">
                <a:hlinkClick r:id="rId2"/>
              </a:rPr>
              <a:t>http://www.wiki-zero.com/index.php?q=aHR0cHM6Ly90ci53aWtpcGVkaWEub3JnL3dpa2kvRy1rb2R1</a:t>
            </a:r>
            <a:endParaRPr lang="tr-TR" sz="2000" dirty="0"/>
          </a:p>
          <a:p>
            <a:r>
              <a:rPr lang="tr-TR" sz="2000" dirty="0" err="1"/>
              <a:t>Estl</a:t>
            </a:r>
            <a:r>
              <a:rPr lang="tr-TR" sz="2000" dirty="0"/>
              <a:t> Cam(</a:t>
            </a:r>
            <a:r>
              <a:rPr lang="tr-TR" sz="2000" dirty="0" err="1"/>
              <a:t>Arayüz</a:t>
            </a:r>
            <a:r>
              <a:rPr lang="tr-TR" sz="2000" dirty="0"/>
              <a:t> tasarımı için )</a:t>
            </a:r>
          </a:p>
          <a:p>
            <a:pPr marL="0" indent="0">
              <a:buNone/>
            </a:pPr>
            <a:r>
              <a:rPr lang="tr-TR" sz="2000" dirty="0">
                <a:hlinkClick r:id="rId3"/>
              </a:rPr>
              <a:t>http://www.estlcam.com/changelog.php</a:t>
            </a:r>
            <a:endParaRPr lang="tr-TR" sz="2000" dirty="0"/>
          </a:p>
          <a:p>
            <a:r>
              <a:rPr lang="tr-TR" sz="2000" dirty="0" err="1"/>
              <a:t>Homing</a:t>
            </a:r>
            <a:r>
              <a:rPr lang="tr-TR" sz="2000" dirty="0"/>
              <a:t> Problem Araştırması </a:t>
            </a:r>
          </a:p>
          <a:p>
            <a:pPr marL="0" indent="0">
              <a:buNone/>
            </a:pPr>
            <a:r>
              <a:rPr lang="tr-TR" sz="2000" dirty="0">
                <a:hlinkClick r:id="rId4"/>
              </a:rPr>
              <a:t>https://github.com/synthetos/TinyG/wiki/Homing-and-Limits-Setup-and-Troubleshooting</a:t>
            </a:r>
            <a:endParaRPr lang="tr-TR" sz="2000" dirty="0"/>
          </a:p>
          <a:p>
            <a:r>
              <a:rPr lang="tr-TR" sz="2000" dirty="0"/>
              <a:t>Universal GCODE SENDER</a:t>
            </a:r>
          </a:p>
          <a:p>
            <a:pPr marL="0" indent="0">
              <a:buNone/>
            </a:pPr>
            <a:r>
              <a:rPr lang="tr-TR" sz="2000" dirty="0">
                <a:hlinkClick r:id="rId5"/>
              </a:rPr>
              <a:t>https://github.com/winder/Universal-G-Code-Sender</a:t>
            </a:r>
            <a:endParaRPr lang="tr-TR" sz="2000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02848D2-ABAA-4867-B534-5BAAE00F0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218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2953" y="838200"/>
            <a:ext cx="7391400" cy="5410200"/>
          </a:xfrm>
        </p:spPr>
        <p:txBody>
          <a:bodyPr/>
          <a:lstStyle/>
          <a:p>
            <a:pPr algn="ctr"/>
            <a:endParaRPr lang="tr-TR" sz="7200" dirty="0"/>
          </a:p>
          <a:p>
            <a:pPr marL="0" indent="0" algn="ctr">
              <a:buNone/>
            </a:pPr>
            <a:r>
              <a:rPr lang="tr-TR" sz="7200" dirty="0"/>
              <a:t>TEŞEKKÜRLER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5061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Tanıtımı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G- CODE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Kullanıcı Ara Yüzü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 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Final </a:t>
            </a:r>
            <a:r>
              <a:rPr lang="tr-TR" altLang="en-US" sz="2400" dirty="0" err="1"/>
              <a:t>Demosuna</a:t>
            </a:r>
            <a:r>
              <a:rPr lang="tr-TR" altLang="en-US" sz="2400" dirty="0"/>
              <a:t> Kadar Planlananlar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ED054F-FB0B-4F9F-8508-286B83CB129D}" type="slidenum">
              <a:rPr kumimoji="0" lang="tr-T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E5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E5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Şeması ve Tanımı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-219076" y="1143000"/>
            <a:ext cx="9058275" cy="3429000"/>
          </a:xfrm>
          <a:noFill/>
        </p:spPr>
        <p:txBody>
          <a:bodyPr/>
          <a:lstStyle/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800" dirty="0"/>
              <a:t>Proje elimizde </a:t>
            </a:r>
            <a:r>
              <a:rPr lang="tr-TR" altLang="ko-KR" sz="2800" dirty="0" err="1"/>
              <a:t>varolan</a:t>
            </a:r>
            <a:r>
              <a:rPr lang="tr-TR" altLang="ko-KR" sz="2800" dirty="0"/>
              <a:t> bir CNC makinasının </a:t>
            </a:r>
            <a:r>
              <a:rPr lang="tr-TR" altLang="ko-KR" sz="2800" dirty="0" err="1"/>
              <a:t>Arduino</a:t>
            </a:r>
            <a:r>
              <a:rPr lang="tr-TR" altLang="ko-KR" sz="2800" dirty="0"/>
              <a:t> </a:t>
            </a:r>
            <a:r>
              <a:rPr lang="tr-TR" altLang="ko-KR" sz="2800" dirty="0" err="1"/>
              <a:t>Uno</a:t>
            </a:r>
            <a:r>
              <a:rPr lang="tr-TR" altLang="ko-KR" sz="2800" dirty="0"/>
              <a:t> </a:t>
            </a:r>
            <a:r>
              <a:rPr lang="tr-TR" altLang="ko-KR" sz="2800" dirty="0" err="1"/>
              <a:t>veyaz</a:t>
            </a:r>
            <a:r>
              <a:rPr lang="tr-TR" altLang="ko-KR" sz="2800" dirty="0"/>
              <a:t> </a:t>
            </a:r>
            <a:r>
              <a:rPr lang="tr-TR" altLang="ko-KR" sz="2800" dirty="0" err="1"/>
              <a:t>Arduino</a:t>
            </a:r>
            <a:r>
              <a:rPr lang="tr-TR" altLang="ko-KR" sz="2800" dirty="0"/>
              <a:t> Mega cihazları yardımıyla GRBL yazılımını kullanarak ve geliştirilecek </a:t>
            </a:r>
            <a:r>
              <a:rPr lang="tr-TR" altLang="ko-KR" sz="2800" dirty="0" err="1"/>
              <a:t>arayüz</a:t>
            </a:r>
            <a:r>
              <a:rPr lang="tr-TR" altLang="ko-KR" sz="2800" dirty="0"/>
              <a:t> yardımıyla  2 ve 3 boyutta hareket ettirilmesi. Ayrıca </a:t>
            </a:r>
            <a:r>
              <a:rPr lang="tr-TR" altLang="ko-KR" sz="2800" dirty="0" err="1"/>
              <a:t>arayüzden</a:t>
            </a:r>
            <a:r>
              <a:rPr lang="tr-TR" altLang="ko-KR" sz="2800" dirty="0"/>
              <a:t> çizilen basit tasarımların CNC makinasında </a:t>
            </a:r>
            <a:r>
              <a:rPr lang="tr-TR" altLang="ko-KR" sz="2800" dirty="0" err="1"/>
              <a:t>gerçeklenmesi</a:t>
            </a:r>
            <a:r>
              <a:rPr lang="tr-TR" altLang="ko-KR" sz="2800" dirty="0"/>
              <a:t>.</a:t>
            </a:r>
            <a:endParaRPr lang="tr-TR" altLang="en-US" sz="36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-2438400" y="5858707"/>
            <a:ext cx="5466347" cy="160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tr-T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385E9D3-3867-457D-BBFA-E9E30E571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2" y="3657600"/>
            <a:ext cx="4166147" cy="2772381"/>
          </a:xfrm>
          <a:prstGeom prst="rect">
            <a:avLst/>
          </a:prstGeom>
        </p:spPr>
      </p:pic>
      <p:pic>
        <p:nvPicPr>
          <p:cNvPr id="1026" name="Picture 2" descr="stepcraft 600 ile ilgili görsel sonucu">
            <a:extLst>
              <a:ext uri="{FF2B5EF4-FFF2-40B4-BE49-F238E27FC236}">
                <a16:creationId xmlns:a16="http://schemas.microsoft.com/office/drawing/2014/main" id="{434D8256-C6BB-46F5-90DA-E375134C1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1075"/>
            <a:ext cx="3911052" cy="27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4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B55C92-95EB-4A41-BEF1-CFAFECCA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TASARIMI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910E55C-36D0-401C-8102-3C31296A3F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7062C883-9D26-45DA-98FB-291752C75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96603"/>
            <a:ext cx="2262188" cy="16621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AD39F-27E3-4F1F-8551-0CB3349D98AA}"/>
              </a:ext>
            </a:extLst>
          </p:cNvPr>
          <p:cNvSpPr/>
          <p:nvPr/>
        </p:nvSpPr>
        <p:spPr>
          <a:xfrm>
            <a:off x="5181600" y="1447800"/>
            <a:ext cx="2261870" cy="16617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Metin Kutusu 2">
            <a:extLst>
              <a:ext uri="{FF2B5EF4-FFF2-40B4-BE49-F238E27FC236}">
                <a16:creationId xmlns:a16="http://schemas.microsoft.com/office/drawing/2014/main" id="{3B6E3118-8E88-47DE-887F-EDA8747CC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844" y="1560575"/>
            <a:ext cx="1765300" cy="790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DONANIM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26B56489-D851-48CA-8E3E-E55D62278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68141"/>
            <a:ext cx="1524000" cy="790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YAZILIM</a:t>
            </a:r>
            <a:endParaRPr kumimoji="0" lang="tr-TR" altLang="en-U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ikdörtgen 4">
            <a:extLst>
              <a:ext uri="{FF2B5EF4-FFF2-40B4-BE49-F238E27FC236}">
                <a16:creationId xmlns:a16="http://schemas.microsoft.com/office/drawing/2014/main" id="{88085D32-1AEC-4370-A1C8-926251EB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44" y="2856170"/>
            <a:ext cx="1981200" cy="102711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CNC MAKİNASI</a:t>
            </a:r>
            <a:endParaRPr kumimoji="0" lang="tr-T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57D5C18-6390-483B-B4DD-BCFEDFAB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200B519-8543-4CA2-9931-A258F8422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B25B586A-814D-4F5A-9DA2-DED9C430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Dikdörtgen 4">
            <a:extLst>
              <a:ext uri="{FF2B5EF4-FFF2-40B4-BE49-F238E27FC236}">
                <a16:creationId xmlns:a16="http://schemas.microsoft.com/office/drawing/2014/main" id="{2BB222D5-67A1-4BA0-B26F-227C956F3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24400"/>
            <a:ext cx="1981199" cy="70770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ARDUNIO(GRDL YAZILIMI)</a:t>
            </a:r>
            <a:endParaRPr kumimoji="0" lang="tr-T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Dikdörtgen 4">
            <a:extLst>
              <a:ext uri="{FF2B5EF4-FFF2-40B4-BE49-F238E27FC236}">
                <a16:creationId xmlns:a16="http://schemas.microsoft.com/office/drawing/2014/main" id="{455270D0-4931-4883-BCCE-61BD0F921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05400"/>
            <a:ext cx="1981200" cy="102711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ORANGE PIE(DESKTOP PC) </a:t>
            </a:r>
            <a:endParaRPr kumimoji="0" lang="tr-T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4DE6F96F-6120-4A24-A35D-EB53A39CE2C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flipH="1">
            <a:off x="1828800" y="3883282"/>
            <a:ext cx="108744" cy="841118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4EB90C02-6DEF-4CD5-807D-3313E6BAC14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2819399" y="5078254"/>
            <a:ext cx="533401" cy="540702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Dikdörtgen 4">
            <a:extLst>
              <a:ext uri="{FF2B5EF4-FFF2-40B4-BE49-F238E27FC236}">
                <a16:creationId xmlns:a16="http://schemas.microsoft.com/office/drawing/2014/main" id="{CB8D80E1-5AE5-4814-A52D-B478CB471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270" y="3537883"/>
            <a:ext cx="1981200" cy="102711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ARAZYÜZ YAZILIMI</a:t>
            </a:r>
            <a:endParaRPr kumimoji="0" lang="tr-T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A4DFBD9E-CD1A-4CF6-818F-C157A28EB388}"/>
              </a:ext>
            </a:extLst>
          </p:cNvPr>
          <p:cNvCxnSpPr>
            <a:stCxn id="19" idx="2"/>
            <a:endCxn id="14" idx="3"/>
          </p:cNvCxnSpPr>
          <p:nvPr/>
        </p:nvCxnSpPr>
        <p:spPr bwMode="auto">
          <a:xfrm flipH="1">
            <a:off x="5334000" y="4564995"/>
            <a:ext cx="1118870" cy="1053961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6E59973B-38DB-4B7E-AD95-DA49C016B63F}"/>
              </a:ext>
            </a:extLst>
          </p:cNvPr>
          <p:cNvSpPr txBox="1"/>
          <p:nvPr/>
        </p:nvSpPr>
        <p:spPr>
          <a:xfrm>
            <a:off x="1563214" y="4163853"/>
            <a:ext cx="1556544" cy="37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7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95482EA-9E7E-4647-83B1-2B5FA458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G- CODE ? 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F881541-29D0-40F4-9F67-99D956A2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9" y="838200"/>
            <a:ext cx="6578600" cy="370046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0A91734-DE2E-422A-AC19-67358FF50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F2971A7A-50E4-49ED-B143-849C7B6874EE}"/>
              </a:ext>
            </a:extLst>
          </p:cNvPr>
          <p:cNvSpPr/>
          <p:nvPr/>
        </p:nvSpPr>
        <p:spPr>
          <a:xfrm>
            <a:off x="517618" y="4580202"/>
            <a:ext cx="82623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222222"/>
                </a:solidFill>
                <a:latin typeface="Arial" panose="020B0604020202020204" pitchFamily="34" charset="0"/>
              </a:rPr>
              <a:t>G-kodu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 (G-kodları ya da RS-274) birçok çeşidi olan </a:t>
            </a:r>
            <a:r>
              <a:rPr lang="tr-TR" dirty="0">
                <a:solidFill>
                  <a:srgbClr val="0B0080"/>
                </a:solidFill>
                <a:latin typeface="Arial" panose="020B0604020202020204" pitchFamily="34" charset="0"/>
                <a:hlinkClick r:id="rId3" tooltip="CNC"/>
              </a:rPr>
              <a:t>nümerik kontrol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 amaçlı kullanılan bir </a:t>
            </a:r>
            <a:r>
              <a:rPr lang="tr-TR" dirty="0">
                <a:solidFill>
                  <a:srgbClr val="0B0080"/>
                </a:solidFill>
                <a:latin typeface="Arial" panose="020B0604020202020204" pitchFamily="34" charset="0"/>
                <a:hlinkClick r:id="rId4" tooltip="Programlama dili"/>
              </a:rPr>
              <a:t>programlama dilidir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. Genellikle otomatik makine parçalarını kontrol etmek için </a:t>
            </a:r>
            <a:r>
              <a:rPr lang="tr-TR" dirty="0">
                <a:solidFill>
                  <a:srgbClr val="A55858"/>
                </a:solidFill>
                <a:latin typeface="Arial" panose="020B0604020202020204" pitchFamily="34" charset="0"/>
                <a:hlinkClick r:id="rId5" tooltip="Bilgisayar destekli üretim (sayfa mevcut değil)"/>
              </a:rPr>
              <a:t>bilgisayar destekli üretimde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 kullanılır. G-kodu sık sık </a:t>
            </a:r>
            <a:r>
              <a:rPr lang="tr-TR" b="1" dirty="0">
                <a:solidFill>
                  <a:srgbClr val="222222"/>
                </a:solidFill>
                <a:latin typeface="Arial" panose="020B0604020202020204" pitchFamily="34" charset="0"/>
              </a:rPr>
              <a:t>G programlama dili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 olarak da kullanılır. G programlama dili temel olarak kesici takıma ya da parçaya ne yapması gerektiğini belirtir.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89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AE76C1-07AD-457D-969E-E5911464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Arayüz</a:t>
            </a:r>
            <a:r>
              <a:rPr lang="tr-TR" dirty="0"/>
              <a:t>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9E52437-2033-47D8-BBC5-A714972E5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9E73A2A-3ADF-4123-AD90-776FC8A03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37" y="914400"/>
            <a:ext cx="6078126" cy="5410200"/>
          </a:xfrm>
        </p:spPr>
      </p:pic>
    </p:spTree>
    <p:extLst>
      <p:ext uri="{BB962C8B-B14F-4D97-AF65-F5344CB8AC3E}">
        <p14:creationId xmlns:p14="http://schemas.microsoft.com/office/powerpoint/2010/main" val="215283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AE76C1-07AD-457D-969E-E5911464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Arayüz</a:t>
            </a:r>
            <a:r>
              <a:rPr lang="tr-TR" dirty="0"/>
              <a:t>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9E52437-2033-47D8-BBC5-A714972E5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AAFB712-7A70-4B70-AD31-6C28FCCEF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82000" cy="5435202"/>
          </a:xfrm>
        </p:spPr>
      </p:pic>
    </p:spTree>
    <p:extLst>
      <p:ext uri="{BB962C8B-B14F-4D97-AF65-F5344CB8AC3E}">
        <p14:creationId xmlns:p14="http://schemas.microsoft.com/office/powerpoint/2010/main" val="141719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AE76C1-07AD-457D-969E-E5911464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Arayüz</a:t>
            </a:r>
            <a:r>
              <a:rPr lang="tr-TR" dirty="0"/>
              <a:t>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9E52437-2033-47D8-BBC5-A714972E5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AEA0CBBE-FBF1-4B06-A4D2-E184B77B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7" name="Resim 1">
            <a:extLst>
              <a:ext uri="{FF2B5EF4-FFF2-40B4-BE49-F238E27FC236}">
                <a16:creationId xmlns:a16="http://schemas.microsoft.com/office/drawing/2014/main" id="{35E68D84-6F61-4177-8E37-282DA06D4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42" y="914400"/>
            <a:ext cx="760135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36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7644E59-35E6-416D-A558-A8636266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: Kare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99D911-7E34-4A5D-8A34-1B7EE7E2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B7EA849-E142-48BC-97F7-940C76A95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9</a:t>
            </a:fld>
            <a:endParaRPr lang="tr-T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5084B0-4B90-4A85-BE09-67866EF74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448976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3064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311</Words>
  <Application>Microsoft Office PowerPoint</Application>
  <PresentationFormat>Ekran Gösterisi (4:3)</PresentationFormat>
  <Paragraphs>84</Paragraphs>
  <Slides>14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Batang</vt:lpstr>
      <vt:lpstr>Arial</vt:lpstr>
      <vt:lpstr>Calibri</vt:lpstr>
      <vt:lpstr>Tahoma</vt:lpstr>
      <vt:lpstr>Times New Roman</vt:lpstr>
      <vt:lpstr>Default Design</vt:lpstr>
      <vt:lpstr> GTÜ BİL MUH BİL 496 SON BULUŞMA CNC Makinasının Arayüz Yardımıyla Kullanılması</vt:lpstr>
      <vt:lpstr>İçerik</vt:lpstr>
      <vt:lpstr>Proje Şeması ve Tanımı</vt:lpstr>
      <vt:lpstr>PROJE TASARIMI</vt:lpstr>
      <vt:lpstr>  G- CODE ? </vt:lpstr>
      <vt:lpstr>Arayüz </vt:lpstr>
      <vt:lpstr>Arayüz </vt:lpstr>
      <vt:lpstr>Arayüz </vt:lpstr>
      <vt:lpstr>Örnek : Kare</vt:lpstr>
      <vt:lpstr>Proje Gereksinimlerden ne yapıldı ? </vt:lpstr>
      <vt:lpstr>FİNAL DEMOSUNA KADAR YAPILMASINI PLANLADIKLARIM</vt:lpstr>
      <vt:lpstr> Başarı Kriterleri </vt:lpstr>
      <vt:lpstr>Referans</vt:lpstr>
      <vt:lpstr>PowerPoint Sunusu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ahmet özyilmaz</cp:lastModifiedBy>
  <cp:revision>211</cp:revision>
  <dcterms:created xsi:type="dcterms:W3CDTF">2007-08-26T20:02:13Z</dcterms:created>
  <dcterms:modified xsi:type="dcterms:W3CDTF">2018-06-05T05:28:39Z</dcterms:modified>
</cp:coreProperties>
</file>