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custDataLst>
    <p:tags r:id="rId12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Beyaz Şapkalı Hacker Eğitimi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Bilgi Güvenliği AKADEMİSİ</a:t>
            </a:r>
            <a:endParaRPr lang="tr-TR" dirty="0" smtClean="0"/>
          </a:p>
          <a:p>
            <a:r>
              <a:rPr lang="tr-TR" dirty="0" smtClean="0"/>
              <a:t>2011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1.Gün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Beyaz Şapkalı Hacker Eğitimine Giriş</a:t>
            </a:r>
            <a:endParaRPr lang="tr-TR" dirty="0" smtClean="0"/>
          </a:p>
          <a:p>
            <a:pPr lvl="1"/>
            <a:r>
              <a:rPr lang="tr-TR" dirty="0" smtClean="0"/>
              <a:t>Eğitimin Amacı</a:t>
            </a:r>
            <a:endParaRPr lang="tr-TR" dirty="0" smtClean="0"/>
          </a:p>
          <a:p>
            <a:pPr lvl="1"/>
            <a:r>
              <a:rPr lang="tr-TR" dirty="0" smtClean="0"/>
              <a:t>Neler Katacak</a:t>
            </a:r>
            <a:endParaRPr lang="tr-TR" dirty="0" smtClean="0"/>
          </a:p>
          <a:p>
            <a:pPr lvl="1"/>
            <a:r>
              <a:rPr lang="tr-TR" dirty="0" smtClean="0"/>
              <a:t>Eğitimin Sonrası ..</a:t>
            </a:r>
            <a:endParaRPr lang="tr-TR" dirty="0" smtClean="0"/>
          </a:p>
          <a:p>
            <a:r>
              <a:rPr lang="tr-TR" dirty="0" smtClean="0"/>
              <a:t>BackTrack Linux Kullanımı</a:t>
            </a:r>
            <a:endParaRPr lang="tr-TR" dirty="0" smtClean="0"/>
          </a:p>
          <a:p>
            <a:pPr lvl="1"/>
            <a:r>
              <a:rPr lang="tr-TR" dirty="0" smtClean="0"/>
              <a:t>BT4 Komut Satırı / Grafik Arabirimi</a:t>
            </a:r>
            <a:endParaRPr lang="tr-TR" dirty="0" smtClean="0"/>
          </a:p>
          <a:p>
            <a:pPr lvl="1"/>
            <a:r>
              <a:rPr lang="tr-TR" dirty="0" smtClean="0"/>
              <a:t>Ağ ayarları</a:t>
            </a:r>
            <a:endParaRPr lang="tr-TR" dirty="0" smtClean="0"/>
          </a:p>
          <a:p>
            <a:pPr lvl="1"/>
            <a:r>
              <a:rPr lang="tr-TR" dirty="0" smtClean="0"/>
              <a:t>Program Kurma</a:t>
            </a:r>
            <a:endParaRPr lang="tr-TR" dirty="0" smtClean="0"/>
          </a:p>
          <a:p>
            <a:pPr lvl="1"/>
            <a:r>
              <a:rPr lang="tr-TR" dirty="0" smtClean="0"/>
              <a:t>Sistem Güncelleme</a:t>
            </a:r>
            <a:endParaRPr lang="tr-TR" dirty="0" smtClean="0"/>
          </a:p>
          <a:p>
            <a:r>
              <a:rPr lang="tr-TR" dirty="0" smtClean="0"/>
              <a:t>Bilgi Toplama</a:t>
            </a:r>
            <a:endParaRPr lang="tr-TR" dirty="0" smtClean="0"/>
          </a:p>
          <a:p>
            <a:pPr lvl="1"/>
            <a:r>
              <a:rPr lang="tr-TR" dirty="0" smtClean="0"/>
              <a:t>Pasif Bilgi Toplama</a:t>
            </a:r>
            <a:endParaRPr lang="tr-TR" dirty="0" smtClean="0"/>
          </a:p>
          <a:p>
            <a:pPr lvl="1"/>
            <a:r>
              <a:rPr lang="tr-TR" dirty="0" smtClean="0"/>
              <a:t>Aktif Bilgi Toplama</a:t>
            </a:r>
            <a:endParaRPr lang="tr-TR" dirty="0" smtClean="0"/>
          </a:p>
          <a:p>
            <a:r>
              <a:rPr lang="tr-TR" dirty="0" smtClean="0"/>
              <a:t>Host/Ağ/Port Keşif Ve Tarama Araçları</a:t>
            </a:r>
            <a:endParaRPr lang="tr-TR" dirty="0" smtClean="0"/>
          </a:p>
          <a:p>
            <a:pPr lvl="1"/>
            <a:r>
              <a:rPr lang="tr-TR" dirty="0" smtClean="0"/>
              <a:t>Nmap</a:t>
            </a:r>
            <a:endParaRPr lang="tr-T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2.Gün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System Hacking</a:t>
            </a:r>
            <a:endParaRPr lang="tr-TR" dirty="0" smtClean="0"/>
          </a:p>
          <a:p>
            <a:pPr lvl="1"/>
            <a:r>
              <a:rPr lang="tr-TR" dirty="0" smtClean="0"/>
              <a:t>Zaafiyet Tarama</a:t>
            </a:r>
            <a:endParaRPr lang="tr-TR" dirty="0" smtClean="0"/>
          </a:p>
          <a:p>
            <a:pPr lvl="2"/>
            <a:r>
              <a:rPr lang="tr-TR" dirty="0" smtClean="0"/>
              <a:t>Nessus, Nexpose, Eeye Retina</a:t>
            </a:r>
            <a:endParaRPr lang="tr-TR" dirty="0" smtClean="0"/>
          </a:p>
          <a:p>
            <a:pPr lvl="1"/>
            <a:r>
              <a:rPr lang="tr-TR" dirty="0" smtClean="0"/>
              <a:t>Exploit Teknikleri</a:t>
            </a:r>
            <a:endParaRPr lang="tr-TR" dirty="0" smtClean="0"/>
          </a:p>
          <a:p>
            <a:pPr lvl="2"/>
            <a:r>
              <a:rPr lang="tr-TR" dirty="0" smtClean="0"/>
              <a:t>Local Exploit</a:t>
            </a:r>
            <a:endParaRPr lang="tr-TR" dirty="0" smtClean="0"/>
          </a:p>
          <a:p>
            <a:pPr lvl="2"/>
            <a:r>
              <a:rPr lang="tr-TR" dirty="0" smtClean="0"/>
              <a:t>Remote Exploit</a:t>
            </a:r>
            <a:endParaRPr lang="tr-TR" dirty="0" smtClean="0"/>
          </a:p>
          <a:p>
            <a:pPr lvl="2"/>
            <a:r>
              <a:rPr lang="tr-TR" dirty="0" smtClean="0"/>
              <a:t>Client – Site Attack</a:t>
            </a:r>
            <a:endParaRPr lang="tr-TR" dirty="0" smtClean="0"/>
          </a:p>
          <a:p>
            <a:pPr lvl="2"/>
            <a:r>
              <a:rPr lang="tr-TR" dirty="0" smtClean="0"/>
              <a:t>SET</a:t>
            </a:r>
            <a:endParaRPr lang="tr-TR" dirty="0" smtClean="0"/>
          </a:p>
          <a:p>
            <a:r>
              <a:rPr lang="tr-TR" dirty="0" smtClean="0"/>
              <a:t>Parola Kırma Saldırıları</a:t>
            </a:r>
            <a:endParaRPr lang="tr-TR" dirty="0" smtClean="0"/>
          </a:p>
          <a:p>
            <a:pPr lvl="1"/>
            <a:r>
              <a:rPr lang="tr-TR" dirty="0" smtClean="0"/>
              <a:t>Passive pwd attack</a:t>
            </a:r>
            <a:endParaRPr lang="tr-TR" dirty="0" smtClean="0"/>
          </a:p>
          <a:p>
            <a:pPr lvl="1"/>
            <a:r>
              <a:rPr lang="tr-TR" dirty="0" smtClean="0"/>
              <a:t>Aktive pwd attack</a:t>
            </a:r>
            <a:endParaRPr lang="tr-T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3.Gün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Firewall, IDS/IPS Atlatma Teknikleri</a:t>
            </a:r>
            <a:endParaRPr lang="tr-TR" dirty="0" smtClean="0"/>
          </a:p>
          <a:p>
            <a:pPr lvl="1"/>
            <a:r>
              <a:rPr lang="tr-TR" dirty="0" smtClean="0"/>
              <a:t>Syncookie, SynProxy korumalı ağlara yönelik port tarama</a:t>
            </a:r>
            <a:endParaRPr lang="tr-TR" dirty="0" smtClean="0"/>
          </a:p>
          <a:p>
            <a:pPr lvl="1"/>
            <a:r>
              <a:rPr lang="tr-TR" dirty="0" smtClean="0"/>
              <a:t>Patçalanmış Paketler</a:t>
            </a:r>
            <a:endParaRPr lang="tr-TR" dirty="0" smtClean="0"/>
          </a:p>
          <a:p>
            <a:pPr lvl="1"/>
            <a:r>
              <a:rPr lang="tr-TR" dirty="0" smtClean="0"/>
              <a:t>Tünelleme Teknikleri</a:t>
            </a:r>
            <a:endParaRPr lang="tr-TR" dirty="0" smtClean="0"/>
          </a:p>
          <a:p>
            <a:pPr lvl="1"/>
            <a:r>
              <a:rPr lang="tr-TR" dirty="0" smtClean="0"/>
              <a:t>Checkpoint.com, tippingpoint.com</a:t>
            </a:r>
            <a:endParaRPr lang="tr-TR" dirty="0" smtClean="0"/>
          </a:p>
          <a:p>
            <a:r>
              <a:rPr lang="tr-TR" dirty="0" smtClean="0"/>
              <a:t>Web Tabanlı Zaafiyetler</a:t>
            </a:r>
            <a:endParaRPr lang="tr-TR" dirty="0" smtClean="0"/>
          </a:p>
          <a:p>
            <a:pPr lvl="1"/>
            <a:r>
              <a:rPr lang="tr-TR" dirty="0" smtClean="0"/>
              <a:t>Netsparker</a:t>
            </a:r>
            <a:endParaRPr lang="tr-TR" dirty="0" smtClean="0"/>
          </a:p>
          <a:p>
            <a:pPr lvl="1"/>
            <a:r>
              <a:rPr lang="tr-TR" dirty="0" smtClean="0"/>
              <a:t>Dvwa (sql inject. , RFI , XSS, Command Inject.)</a:t>
            </a:r>
            <a:endParaRPr lang="tr-TR" dirty="0" smtClean="0"/>
          </a:p>
          <a:p>
            <a:pPr lvl="1"/>
            <a:r>
              <a:rPr lang="tr-TR" dirty="0" smtClean="0"/>
              <a:t>testfire.net</a:t>
            </a:r>
            <a:endParaRPr lang="tr-T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4.Gün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Ağ Tabanlı Saldırılar</a:t>
            </a:r>
            <a:endParaRPr lang="tr-TR" dirty="0" smtClean="0"/>
          </a:p>
          <a:p>
            <a:pPr lvl="1"/>
            <a:r>
              <a:rPr lang="tr-TR" dirty="0" smtClean="0"/>
              <a:t>Arp Spoofing</a:t>
            </a:r>
            <a:endParaRPr lang="tr-TR" dirty="0" smtClean="0"/>
          </a:p>
          <a:p>
            <a:pPr lvl="1"/>
            <a:r>
              <a:rPr lang="tr-TR" dirty="0" smtClean="0"/>
              <a:t>Mitm (http, https,rdp)</a:t>
            </a:r>
            <a:endParaRPr lang="tr-TR" dirty="0" smtClean="0"/>
          </a:p>
          <a:p>
            <a:pPr lvl="1"/>
            <a:r>
              <a:rPr lang="tr-TR" dirty="0" smtClean="0"/>
              <a:t>SSLStrip</a:t>
            </a:r>
            <a:endParaRPr lang="tr-TR" dirty="0" smtClean="0"/>
          </a:p>
          <a:p>
            <a:pPr lvl="1"/>
            <a:r>
              <a:rPr lang="tr-TR" dirty="0" smtClean="0"/>
              <a:t>DNS Spoofing</a:t>
            </a:r>
            <a:endParaRPr lang="tr-TR" dirty="0" smtClean="0"/>
          </a:p>
          <a:p>
            <a:pPr lvl="1"/>
            <a:r>
              <a:rPr lang="tr-TR" dirty="0" smtClean="0"/>
              <a:t>Network Forensic</a:t>
            </a:r>
            <a:endParaRPr lang="tr-TR" dirty="0" smtClean="0"/>
          </a:p>
          <a:p>
            <a:r>
              <a:rPr lang="tr-TR" dirty="0" smtClean="0"/>
              <a:t>Wireless Hacking</a:t>
            </a:r>
            <a:endParaRPr lang="tr-TR" dirty="0" smtClean="0"/>
          </a:p>
          <a:p>
            <a:pPr lvl="1"/>
            <a:r>
              <a:rPr lang="tr-TR" dirty="0" smtClean="0"/>
              <a:t>Wireless Keşif</a:t>
            </a:r>
            <a:endParaRPr lang="tr-TR" dirty="0" smtClean="0"/>
          </a:p>
          <a:p>
            <a:pPr lvl="1"/>
            <a:r>
              <a:rPr lang="tr-TR" dirty="0" smtClean="0"/>
              <a:t>WEP</a:t>
            </a:r>
            <a:endParaRPr lang="tr-TR" dirty="0" smtClean="0"/>
          </a:p>
          <a:p>
            <a:pPr lvl="1"/>
            <a:r>
              <a:rPr lang="tr-TR" dirty="0" smtClean="0"/>
              <a:t>WPA/WPA2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5.Gün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DOS/DDOS</a:t>
            </a:r>
            <a:endParaRPr lang="tr-TR" dirty="0" smtClean="0"/>
          </a:p>
          <a:p>
            <a:pPr lvl="1"/>
            <a:r>
              <a:rPr lang="tr-TR" dirty="0" smtClean="0"/>
              <a:t>Hping3</a:t>
            </a:r>
            <a:endParaRPr lang="tr-TR" dirty="0" smtClean="0"/>
          </a:p>
          <a:p>
            <a:pPr lvl="1"/>
            <a:r>
              <a:rPr lang="tr-TR" dirty="0" smtClean="0"/>
              <a:t>Juno</a:t>
            </a:r>
            <a:endParaRPr lang="tr-TR" dirty="0" smtClean="0"/>
          </a:p>
          <a:p>
            <a:pPr lvl="1"/>
            <a:r>
              <a:rPr lang="tr-TR" dirty="0" smtClean="0"/>
              <a:t>DNS Sunuculara Yönetlik DDOS Saldırıları</a:t>
            </a:r>
            <a:endParaRPr lang="tr-TR" dirty="0" smtClean="0"/>
          </a:p>
          <a:p>
            <a:r>
              <a:rPr lang="tr-TR" smtClean="0"/>
              <a:t>CTF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Presentation</Application>
  <PresentationFormat>Ekran Gösterisi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Ofis Teması</vt:lpstr>
      <vt:lpstr>KOM Beyaz Şapkalı Hacker Eğitimi</vt:lpstr>
      <vt:lpstr>1.Gün</vt:lpstr>
      <vt:lpstr>2.Gün</vt:lpstr>
      <vt:lpstr>3.Gün</vt:lpstr>
      <vt:lpstr>4.Gün</vt:lpstr>
      <vt:lpstr>5.Gün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ozanus</dc:creator>
  <cp:lastModifiedBy>serda</cp:lastModifiedBy>
  <cp:revision>57</cp:revision>
  <dcterms:created xsi:type="dcterms:W3CDTF">2011-04-23T17:25:00Z</dcterms:created>
  <dcterms:modified xsi:type="dcterms:W3CDTF">2022-10-13T06:36:45Z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4F179DC3C53B4ED49ED7F5D5597AC63B</vt:lpwstr>
  </property>
  <property fmtid="{D5CDD505-2E9C-101B-9397-08002B2CF9AE}" pid="3" name="KSOProductBuildVer">
    <vt:lpwstr>1033-11.2.0.11341</vt:lpwstr>
  </property>
</Properties>
</file>