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9118600" cy="6832600"/>
  <p:notesSz cx="9118600" cy="68326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C210D-1479-4268-B29E-BFC751380B3D}" type="datetimeFigureOut">
              <a:rPr lang="tr-TR" smtClean="0"/>
              <a:pPr/>
              <a:t>11.4.2013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0A4C-023A-4203-AC35-991D70527AD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0A4C-023A-4203-AC35-991D70527AD6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-26517"/>
            <a:ext cx="6089395" cy="14989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176" y="1543050"/>
            <a:ext cx="7310247" cy="24675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12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35351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426" y="6504430"/>
            <a:ext cx="547124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0"/>
            <a:ext cx="1143000" cy="1435100"/>
          </a:xfrm>
          <a:custGeom>
            <a:avLst/>
            <a:gdLst/>
            <a:ahLst/>
            <a:cxnLst/>
            <a:rect l="l" t="t" r="r" b="b"/>
            <a:pathLst>
              <a:path w="1143000" h="1435100">
                <a:moveTo>
                  <a:pt x="0" y="0"/>
                </a:moveTo>
                <a:lnTo>
                  <a:pt x="0" y="1435100"/>
                </a:lnTo>
                <a:lnTo>
                  <a:pt x="1143000" y="1435100"/>
                </a:lnTo>
                <a:lnTo>
                  <a:pt x="11430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705" y="393398"/>
            <a:ext cx="6089395" cy="1498902"/>
          </a:xfrm>
          <a:prstGeom prst="rect">
            <a:avLst/>
          </a:prstGeom>
        </p:spPr>
        <p:txBody>
          <a:bodyPr vert="horz" wrap="square" lIns="0" tIns="201269" rIns="0" bIns="0" rtlCol="0">
            <a:noAutofit/>
          </a:bodyPr>
          <a:lstStyle/>
          <a:p>
            <a:pPr marL="417830">
              <a:lnSpc>
                <a:spcPts val="5740"/>
              </a:lnSpc>
            </a:pPr>
            <a:r>
              <a:rPr sz="4800" b="1" i="1" spc="-25" smtClean="0">
                <a:latin typeface="Times New Roman"/>
                <a:cs typeface="Times New Roman"/>
              </a:rPr>
              <a:t>Algoritmala</a:t>
            </a:r>
            <a:r>
              <a:rPr lang="tr-TR" sz="4800" b="1" i="1" spc="-25" dirty="0" smtClean="0">
                <a:latin typeface="Times New Roman"/>
                <a:cs typeface="Times New Roman"/>
              </a:rPr>
              <a:t>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992" y="1597025"/>
            <a:ext cx="5436235" cy="341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854710">
              <a:lnSpc>
                <a:spcPct val="100000"/>
              </a:lnSpc>
            </a:pPr>
            <a:r>
              <a:rPr sz="3600" b="1" smtClean="0">
                <a:solidFill>
                  <a:srgbClr val="CC0000"/>
                </a:solidFill>
                <a:latin typeface="Times New Roman"/>
                <a:cs typeface="Times New Roman"/>
              </a:rPr>
              <a:t>Ders </a:t>
            </a:r>
            <a:r>
              <a:rPr lang="tr-TR"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8</a:t>
            </a:r>
            <a:endParaRPr lang="tr-TR" sz="3600" b="1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</a:pPr>
            <a:r>
              <a:rPr sz="3200" b="1" spc="-30" smtClean="0">
                <a:latin typeface="Times New Roman"/>
                <a:cs typeface="Times New Roman"/>
              </a:rPr>
              <a:t>D</a:t>
            </a:r>
            <a:r>
              <a:rPr sz="3200" b="1" spc="-20" smtClean="0">
                <a:latin typeface="Times New Roman"/>
                <a:cs typeface="Times New Roman"/>
              </a:rPr>
              <a:t>inamik Programlama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722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1100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2717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477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4199" y="1767217"/>
            <a:ext cx="2303525" cy="27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647" y="1753284"/>
            <a:ext cx="2286000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2: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Özyinelemeli olarak optimal çözümün değerini tanımlamalı.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çarpımının minimum maliyete sahip parantezlemesinin özyinelemeli tanımı şu şekildedir.</a:t>
            </a: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matrisinin boyutları  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dir.</a:t>
            </a:r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3949700"/>
            <a:ext cx="7863974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3: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Alttan-üste (bottom-up) mantığı ile bir optimal çözümün değerini hesaplamalı.</a:t>
            </a: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470606"/>
            <a:ext cx="6019800" cy="42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Örnek: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1663700"/>
            <a:ext cx="63401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2578100"/>
            <a:ext cx="69202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100" y="3873500"/>
            <a:ext cx="7581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4: </a:t>
            </a:r>
            <a:r>
              <a:rPr lang="nn-NO" sz="2600" baseline="0" dirty="0" smtClean="0">
                <a:solidFill>
                  <a:srgbClr val="000000"/>
                </a:solidFill>
                <a:latin typeface="Times New Roman"/>
              </a:rPr>
              <a:t>Hesaplanan bilgilerden optimal çözüm elde edilir. </a:t>
            </a:r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273300"/>
            <a:ext cx="6219825" cy="253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2624" y="5485368"/>
            <a:ext cx="90810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Fonksiyonun ilk çalıştırılması: PRINT-OPTIMAL-PARENS(s,1,n)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Böl-ve-fethet gibi bir tasarım tekniği</a:t>
            </a:r>
            <a:r>
              <a:rPr lang="tr-TR" sz="2600" spc="-10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Böl ve yönet yönteminde alt problemlerin bağımsız olması gerekiyor.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DP’ da alt problemler bağımsız değilse de, DP uygulanabilir.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DP her alt problemi bir kez çözer ve çözümleri bir tabloda saklar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>
                <a:latin typeface="Arial" pitchFamily="34" charset="0"/>
                <a:cs typeface="Arial" pitchFamily="34" charset="0"/>
              </a:rPr>
              <a:t>A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ynı alt problemin birden fazla ortaya  çıkma durumunda her seferinde tekrar çözüm yapmaz, tabloda  saklamış olduğu değeri problemde yerine koyar.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Bu şekilde işlemlerin  çözümünün hızlanması sağlanmış olur.</a:t>
            </a:r>
            <a:endParaRPr sz="2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DP, genelde en iyileme (optimizasyon) problemlerine uygulanır.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Bu tip problemlerin birden fazla çözümü olabilir.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Amaç bu çözümler içinde en iyisini bulmaktır.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 gelişimi dört adımda özetlenebilir ve bu dört adım DP’ nin temelini oluştururlar.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 geliştirmek için şu dört adım izlenmelidir:</a:t>
            </a:r>
          </a:p>
          <a:p>
            <a:pPr marL="628650" indent="-514350">
              <a:buFont typeface="Arial" pitchFamily="34" charset="0"/>
              <a:buChar char="•"/>
            </a:pPr>
            <a:endParaRPr lang="tr-TR" sz="2600" spc="-15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Optimal çözümün yapısının karakteristiği ortaya çıkarılmalı.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Özyinelemeli olarak optimal çözümün değerini tanımlamalı.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Alttan-üste (bottom-up) mantığı ile bir optimal çözümün değerini hesaplamalı.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Hesaplanan bilgilerden optimal çözüm elde edilir. </a:t>
            </a:r>
            <a:endParaRPr sz="2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,...,A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&gt; matris zinciri olsun. C=A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çarpımı hesaplanmak isteniyor. Matris çarpımının birleşme özelliği vardır.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Bundan dolayı her türlü paranteze alma her zaman için aynı sonucu verecektir.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Örneğin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için beş tane farklı hesaplama yöntemi vardır.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</a:p>
          <a:p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Seçilecek olan parantezlemenin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hesaplama maliyeti üzerinde</a:t>
            </a:r>
            <a:endParaRPr lang="tr-TR" sz="2800" baseline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	önemli bir etkisi vardır.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431560" y="4440896"/>
            <a:ext cx="468000" cy="2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282700"/>
            <a:ext cx="86741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Seçilen yolun maliyet üzerindeki etkisini daha rahat görebilmek için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&gt; zinciri ele alınsın.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Boyutlar sırasıyla 10x100, 100x5, 5x50 olsun.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p×q ve q×r boyutlarındaki iki matrisin çarpımında pqr tane  skaler  çarpım işlemi gerçekleştirilir. </a:t>
            </a:r>
            <a:endParaRPr lang="tr-TR" sz="2800" baseline="0" dirty="0" smtClean="0">
              <a:solidFill>
                <a:srgbClr val="000000"/>
              </a:solidFill>
              <a:latin typeface="Times New Roman"/>
            </a:endParaRPr>
          </a:p>
          <a:p>
            <a:pPr marL="971550" lvl="1" indent="-514350"/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1.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Bu üç matrisin çarpımı 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 parantezlemesine göre yapılırsa,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çarpımında 10.100.5=500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E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lde edilen sonuç matrisin boyutları 10x5 olur.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içinde 10.5.50=2500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 tane skaler çarpım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tr-TR" sz="2800" b="1" dirty="0">
                <a:solidFill>
                  <a:srgbClr val="C00000"/>
                </a:solidFill>
                <a:latin typeface="Times New Roman"/>
              </a:rPr>
              <a:t>2</a:t>
            </a:r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Eğer matrisler 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)) şeklinde çarpılırlarsa,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 için 100.5.50=25000 tane skaler çarpıma ihtiyaç vardır.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Elde edilen sonuç matrisinin boyutları 100x50 olur.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 de 10.100.50=50000 tane skaler çarpımyapılır. </a:t>
            </a:r>
          </a:p>
          <a:p>
            <a:pPr marL="514350" indent="-514350"/>
            <a:r>
              <a:rPr lang="tr-TR" sz="2800" b="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75000 tane skaler çarpım</a:t>
            </a:r>
            <a:r>
              <a:rPr lang="tr-TR" sz="2800" b="1" dirty="0" smtClean="0">
                <a:solidFill>
                  <a:srgbClr val="000000"/>
                </a:solidFill>
                <a:latin typeface="Times New Roman"/>
              </a:rPr>
              <a:t>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smtClean="0">
                <a:latin typeface="Times New Roman"/>
                <a:cs typeface="Times New Roman"/>
              </a:rPr>
              <a:t>DP: 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Çarpılacak olan n tane matris için yapılabilecek parantez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sayısı </a:t>
            </a:r>
            <a:r>
              <a:rPr lang="tr-TR" sz="2600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(n) olsun. Bu durumda P(1)=P(2)=1 olur ve P(3)=2, P(4)=5 olur. Fakat n büyüdüğü zaman yapılabilecek parantez sayısı da oldukça hızlı artacaktır.</a:t>
            </a: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Aşağıdaki yineleme bağıntısı n boyutlu matris zinciri için farklı parantezleme sayısını verir.</a:t>
            </a: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P(n)=O(2</a:t>
            </a:r>
            <a:r>
              <a:rPr lang="tr-TR" sz="2600" baseline="30000" dirty="0" smtClean="0">
                <a:solidFill>
                  <a:srgbClr val="000000"/>
                </a:solidFill>
                <a:latin typeface="Times New Roman"/>
              </a:rPr>
              <a:t>n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) dir. Yani çözüm sayısı üstel(exponential)dir.</a:t>
            </a:r>
            <a:endParaRPr lang="tr-T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3949700"/>
            <a:ext cx="510822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1: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Optimal çözümün yapısının karakteristiği ortaya çıkarılmalı.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 için aşağıdaki gibi optimal parantezleme yapabiliriz.</a:t>
            </a: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    </a:t>
            </a:r>
            <a:r>
              <a:rPr lang="tr-TR" sz="2600" smtClean="0">
                <a:latin typeface="Times New Roman" pitchFamily="18" charset="0"/>
                <a:cs typeface="Times New Roman" pitchFamily="18" charset="0"/>
              </a:rPr>
              <a:t>ve    A</a:t>
            </a:r>
            <a:r>
              <a:rPr lang="tr-TR" sz="2600" baseline="-2500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j     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1 ≤  i ≤  k &lt; j ≤  n olmak üzere</a:t>
            </a:r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454</Words>
  <Application>Microsoft Office PowerPoint</Application>
  <PresentationFormat>Custom</PresentationFormat>
  <Paragraphs>103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Algoritmalar</vt:lpstr>
      <vt:lpstr>Dinamik Programlama</vt:lpstr>
      <vt:lpstr>Dinamik Programlama</vt:lpstr>
      <vt:lpstr>Dinamik Programlama</vt:lpstr>
      <vt:lpstr> Zincir Matris Çarpımı</vt:lpstr>
      <vt:lpstr> Zincir Matris Çarpımı</vt:lpstr>
      <vt:lpstr> Zincir Matris Çarpımı</vt:lpstr>
      <vt:lpstr>DP: Zincir Matris Çarpımı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Introduction to Algorithms</dc:subject>
  <dc:creator>Charles E. Leiserson</dc:creator>
  <cp:lastModifiedBy>kutucu</cp:lastModifiedBy>
  <cp:revision>29</cp:revision>
  <dcterms:created xsi:type="dcterms:W3CDTF">2013-04-04T23:05:02Z</dcterms:created>
  <dcterms:modified xsi:type="dcterms:W3CDTF">2013-04-11T16:05:05Z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2013-04-04T00:00:00Z</vt:filetime>
  </property>
</Properties>
</file>