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0058400" cy="7772400"/>
  <p:notesSz cx="10058400" cy="77724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1458" y="1896362"/>
            <a:ext cx="4271412" cy="462169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281" y="785367"/>
            <a:ext cx="9855836" cy="667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144" y="1723644"/>
            <a:ext cx="9680110" cy="223910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10922" y="6974330"/>
            <a:ext cx="4797012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22502" y="6974330"/>
            <a:ext cx="1265665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1454" y="6974330"/>
            <a:ext cx="457641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0535" y="644652"/>
            <a:ext cx="4990465" cy="728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740"/>
              </a:lnSpc>
            </a:pPr>
            <a:r>
              <a:rPr sz="4800" b="1" i="1" spc="-25" smtClean="0">
                <a:latin typeface="Times New Roman" panose="02020603050405020304"/>
                <a:cs typeface="Times New Roman" panose="02020603050405020304"/>
              </a:rPr>
              <a:t>Algoritmalar</a:t>
            </a:r>
            <a:endParaRPr sz="4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2622" y="2133600"/>
            <a:ext cx="0" cy="3733800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0"/>
                </a:moveTo>
                <a:lnTo>
                  <a:pt x="0" y="373380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191000" y="2133600"/>
            <a:ext cx="0" cy="3733800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0"/>
                </a:moveTo>
                <a:lnTo>
                  <a:pt x="0" y="3733800"/>
                </a:lnTo>
              </a:path>
            </a:pathLst>
          </a:custGeom>
          <a:ln w="27178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159377" y="2133600"/>
            <a:ext cx="0" cy="3733800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0"/>
                </a:moveTo>
                <a:lnTo>
                  <a:pt x="0" y="373380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141827" y="2162577"/>
            <a:ext cx="2303525" cy="27226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118274" y="2148644"/>
            <a:ext cx="22860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80891" y="1981200"/>
            <a:ext cx="6254115" cy="3731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0"/>
              </a:spcBef>
            </a:pPr>
            <a:endParaRPr sz="1400"/>
          </a:p>
          <a:p>
            <a:pPr marL="778510">
              <a:lnSpc>
                <a:spcPct val="100000"/>
              </a:lnSpc>
            </a:pPr>
            <a:r>
              <a:rPr sz="3600" b="1" spc="-5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b="1" spc="-5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b="1" spc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195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tr-TR" sz="3600" b="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778510">
              <a:lnSpc>
                <a:spcPts val="3830"/>
              </a:lnSpc>
            </a:pPr>
            <a:r>
              <a:rPr sz="3200" b="1" spc="-15" dirty="0" smtClean="0">
                <a:latin typeface="Times New Roman" panose="02020603050405020304"/>
                <a:cs typeface="Times New Roman" panose="02020603050405020304"/>
              </a:rPr>
              <a:t>Dengeli </a:t>
            </a:r>
            <a:r>
              <a:rPr sz="3200" b="1" spc="-20" dirty="0" smtClean="0">
                <a:latin typeface="Times New Roman" panose="02020603050405020304"/>
                <a:cs typeface="Times New Roman" panose="02020603050405020304"/>
              </a:rPr>
              <a:t>Arama </a:t>
            </a:r>
            <a:r>
              <a:rPr sz="3200" b="1" spc="-15" dirty="0" smtClean="0">
                <a:latin typeface="Times New Roman" panose="02020603050405020304"/>
                <a:cs typeface="Times New Roman" panose="02020603050405020304"/>
              </a:rPr>
              <a:t>Ağaçları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021715" indent="-24384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1021715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Kırmızı-siyah ağaçlar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021715" indent="-243840">
              <a:lnSpc>
                <a:spcPts val="3835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1021715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Kırmızı-siyah ağacın yüksekliği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007110" indent="-22923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100711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Rotation 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/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Dönme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007110" indent="-229235">
              <a:lnSpc>
                <a:spcPts val="3835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100711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Insertion 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/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araya yerleştirme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ağacın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yüksekliği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5301" y="1879600"/>
            <a:ext cx="9184640" cy="4072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Teorem.</a:t>
            </a:r>
            <a:r>
              <a:rPr sz="3200" b="1" spc="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anahtarlı bir kırmızı-siyah ağacın yüksekliği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964815">
              <a:lnSpc>
                <a:spcPct val="100000"/>
              </a:lnSpc>
              <a:spcBef>
                <a:spcPts val="55"/>
              </a:spcBef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6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ir.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1219835" algn="l"/>
              </a:tabLst>
            </a:pPr>
            <a:r>
              <a:rPr sz="3200" i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Kanıt</a:t>
            </a:r>
            <a:r>
              <a:rPr sz="3200" i="1" spc="-1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(Kitap tümevarımı kullanıyor. Dikkatle okuyun.)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00"/>
              </a:lnSpc>
              <a:spcBef>
                <a:spcPts val="45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3200" b="1" spc="-2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EZGİ YÖNTEMİ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16535" marR="6604000" indent="-20447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654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düğümleri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siyah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atalarına yaklaştırın.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3971" y="3700779"/>
            <a:ext cx="4743957" cy="2315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20268" y="4696205"/>
            <a:ext cx="4982044" cy="1393346"/>
          </a:xfrm>
          <a:custGeom>
            <a:avLst/>
            <a:gdLst/>
            <a:ahLst/>
            <a:cxnLst/>
            <a:rect l="l" t="t" r="r" b="b"/>
            <a:pathLst>
              <a:path w="4982044" h="1393346">
                <a:moveTo>
                  <a:pt x="63057" y="151206"/>
                </a:moveTo>
                <a:lnTo>
                  <a:pt x="53208" y="147670"/>
                </a:lnTo>
                <a:lnTo>
                  <a:pt x="42200" y="147023"/>
                </a:lnTo>
                <a:lnTo>
                  <a:pt x="30516" y="149538"/>
                </a:lnTo>
                <a:lnTo>
                  <a:pt x="18506" y="155442"/>
                </a:lnTo>
                <a:lnTo>
                  <a:pt x="6520" y="164963"/>
                </a:lnTo>
                <a:lnTo>
                  <a:pt x="1782" y="175140"/>
                </a:lnTo>
                <a:lnTo>
                  <a:pt x="0" y="186247"/>
                </a:lnTo>
                <a:lnTo>
                  <a:pt x="1378" y="197856"/>
                </a:lnTo>
                <a:lnTo>
                  <a:pt x="6124" y="209538"/>
                </a:lnTo>
                <a:lnTo>
                  <a:pt x="14441" y="220866"/>
                </a:lnTo>
                <a:lnTo>
                  <a:pt x="24748" y="227575"/>
                </a:lnTo>
                <a:lnTo>
                  <a:pt x="32987" y="229977"/>
                </a:lnTo>
                <a:lnTo>
                  <a:pt x="32987" y="177545"/>
                </a:lnTo>
                <a:lnTo>
                  <a:pt x="63057" y="151206"/>
                </a:lnTo>
                <a:close/>
              </a:path>
              <a:path w="4982044" h="1393346">
                <a:moveTo>
                  <a:pt x="80975" y="172964"/>
                </a:moveTo>
                <a:lnTo>
                  <a:pt x="79440" y="168669"/>
                </a:lnTo>
                <a:lnTo>
                  <a:pt x="71793" y="157544"/>
                </a:lnTo>
                <a:lnTo>
                  <a:pt x="63189" y="151253"/>
                </a:lnTo>
                <a:lnTo>
                  <a:pt x="63057" y="151206"/>
                </a:lnTo>
                <a:lnTo>
                  <a:pt x="32987" y="177545"/>
                </a:lnTo>
                <a:lnTo>
                  <a:pt x="51275" y="198881"/>
                </a:lnTo>
                <a:lnTo>
                  <a:pt x="80975" y="172964"/>
                </a:lnTo>
                <a:close/>
              </a:path>
              <a:path w="4982044" h="1393346">
                <a:moveTo>
                  <a:pt x="84458" y="192038"/>
                </a:moveTo>
                <a:lnTo>
                  <a:pt x="83607" y="180334"/>
                </a:lnTo>
                <a:lnTo>
                  <a:pt x="80975" y="172964"/>
                </a:lnTo>
                <a:lnTo>
                  <a:pt x="51275" y="198881"/>
                </a:lnTo>
                <a:lnTo>
                  <a:pt x="32987" y="177545"/>
                </a:lnTo>
                <a:lnTo>
                  <a:pt x="32987" y="229977"/>
                </a:lnTo>
                <a:lnTo>
                  <a:pt x="36294" y="230941"/>
                </a:lnTo>
                <a:lnTo>
                  <a:pt x="48274" y="230964"/>
                </a:lnTo>
                <a:lnTo>
                  <a:pt x="59886" y="227643"/>
                </a:lnTo>
                <a:lnTo>
                  <a:pt x="70325" y="220979"/>
                </a:lnTo>
                <a:lnTo>
                  <a:pt x="76862" y="213554"/>
                </a:lnTo>
                <a:lnTo>
                  <a:pt x="82155" y="203278"/>
                </a:lnTo>
                <a:lnTo>
                  <a:pt x="84458" y="192038"/>
                </a:lnTo>
                <a:close/>
              </a:path>
              <a:path w="4982044" h="1393346">
                <a:moveTo>
                  <a:pt x="254729" y="21335"/>
                </a:moveTo>
                <a:lnTo>
                  <a:pt x="235679" y="0"/>
                </a:lnTo>
                <a:lnTo>
                  <a:pt x="63057" y="151206"/>
                </a:lnTo>
                <a:lnTo>
                  <a:pt x="63189" y="151253"/>
                </a:lnTo>
                <a:lnTo>
                  <a:pt x="71793" y="157544"/>
                </a:lnTo>
                <a:lnTo>
                  <a:pt x="79440" y="168669"/>
                </a:lnTo>
                <a:lnTo>
                  <a:pt x="80975" y="172964"/>
                </a:lnTo>
                <a:lnTo>
                  <a:pt x="254729" y="21335"/>
                </a:lnTo>
                <a:close/>
              </a:path>
              <a:path w="4982044" h="1393346">
                <a:moveTo>
                  <a:pt x="1740048" y="1309823"/>
                </a:moveTo>
                <a:lnTo>
                  <a:pt x="1736094" y="1308507"/>
                </a:lnTo>
                <a:lnTo>
                  <a:pt x="1724272" y="1307983"/>
                </a:lnTo>
                <a:lnTo>
                  <a:pt x="1712727" y="1310669"/>
                </a:lnTo>
                <a:lnTo>
                  <a:pt x="1702140" y="1316494"/>
                </a:lnTo>
                <a:lnTo>
                  <a:pt x="1693192" y="1325388"/>
                </a:lnTo>
                <a:lnTo>
                  <a:pt x="1687913" y="1335452"/>
                </a:lnTo>
                <a:lnTo>
                  <a:pt x="1685628" y="1346316"/>
                </a:lnTo>
                <a:lnTo>
                  <a:pt x="1686433" y="1357534"/>
                </a:lnTo>
                <a:lnTo>
                  <a:pt x="1690425" y="1368662"/>
                </a:lnTo>
                <a:lnTo>
                  <a:pt x="1697703" y="1379252"/>
                </a:lnTo>
                <a:lnTo>
                  <a:pt x="1708362" y="1388861"/>
                </a:lnTo>
                <a:lnTo>
                  <a:pt x="1716245" y="1391539"/>
                </a:lnTo>
                <a:lnTo>
                  <a:pt x="1716245" y="1341881"/>
                </a:lnTo>
                <a:lnTo>
                  <a:pt x="1740048" y="1309823"/>
                </a:lnTo>
                <a:close/>
              </a:path>
              <a:path w="4982044" h="1393346">
                <a:moveTo>
                  <a:pt x="1762692" y="1328355"/>
                </a:moveTo>
                <a:lnTo>
                  <a:pt x="1758244" y="1321937"/>
                </a:lnTo>
                <a:lnTo>
                  <a:pt x="1747512" y="1312309"/>
                </a:lnTo>
                <a:lnTo>
                  <a:pt x="1740048" y="1309823"/>
                </a:lnTo>
                <a:lnTo>
                  <a:pt x="1716245" y="1341881"/>
                </a:lnTo>
                <a:lnTo>
                  <a:pt x="1739867" y="1359407"/>
                </a:lnTo>
                <a:lnTo>
                  <a:pt x="1762692" y="1328355"/>
                </a:lnTo>
                <a:close/>
              </a:path>
              <a:path w="4982044" h="1393346">
                <a:moveTo>
                  <a:pt x="1770485" y="1354834"/>
                </a:moveTo>
                <a:lnTo>
                  <a:pt x="1769628" y="1343638"/>
                </a:lnTo>
                <a:lnTo>
                  <a:pt x="1765582" y="1332526"/>
                </a:lnTo>
                <a:lnTo>
                  <a:pt x="1762692" y="1328355"/>
                </a:lnTo>
                <a:lnTo>
                  <a:pt x="1739867" y="1359407"/>
                </a:lnTo>
                <a:lnTo>
                  <a:pt x="1716245" y="1341881"/>
                </a:lnTo>
                <a:lnTo>
                  <a:pt x="1716245" y="1391539"/>
                </a:lnTo>
                <a:lnTo>
                  <a:pt x="1719811" y="1392750"/>
                </a:lnTo>
                <a:lnTo>
                  <a:pt x="1731668" y="1393346"/>
                </a:lnTo>
                <a:lnTo>
                  <a:pt x="1743238" y="1390727"/>
                </a:lnTo>
                <a:lnTo>
                  <a:pt x="1753823" y="1384976"/>
                </a:lnTo>
                <a:lnTo>
                  <a:pt x="1762727" y="1376171"/>
                </a:lnTo>
                <a:lnTo>
                  <a:pt x="1763042" y="1375729"/>
                </a:lnTo>
                <a:lnTo>
                  <a:pt x="1768255" y="1365677"/>
                </a:lnTo>
                <a:lnTo>
                  <a:pt x="1770485" y="1354834"/>
                </a:lnTo>
                <a:close/>
              </a:path>
              <a:path w="4982044" h="1393346">
                <a:moveTo>
                  <a:pt x="1870931" y="1181099"/>
                </a:moveTo>
                <a:lnTo>
                  <a:pt x="1848071" y="1164335"/>
                </a:lnTo>
                <a:lnTo>
                  <a:pt x="1740048" y="1309823"/>
                </a:lnTo>
                <a:lnTo>
                  <a:pt x="1747512" y="1312309"/>
                </a:lnTo>
                <a:lnTo>
                  <a:pt x="1758244" y="1321937"/>
                </a:lnTo>
                <a:lnTo>
                  <a:pt x="1762692" y="1328355"/>
                </a:lnTo>
                <a:lnTo>
                  <a:pt x="1870931" y="1181099"/>
                </a:lnTo>
                <a:close/>
              </a:path>
              <a:path w="4982044" h="1393346">
                <a:moveTo>
                  <a:pt x="2733175" y="1309784"/>
                </a:moveTo>
                <a:lnTo>
                  <a:pt x="2729140" y="1308487"/>
                </a:lnTo>
                <a:lnTo>
                  <a:pt x="2717238" y="1308012"/>
                </a:lnTo>
                <a:lnTo>
                  <a:pt x="2705753" y="1310744"/>
                </a:lnTo>
                <a:lnTo>
                  <a:pt x="2695356" y="1316621"/>
                </a:lnTo>
                <a:lnTo>
                  <a:pt x="2686718" y="1325579"/>
                </a:lnTo>
                <a:lnTo>
                  <a:pt x="2681507" y="1335939"/>
                </a:lnTo>
                <a:lnTo>
                  <a:pt x="2679289" y="1346959"/>
                </a:lnTo>
                <a:lnTo>
                  <a:pt x="2680175" y="1358196"/>
                </a:lnTo>
                <a:lnTo>
                  <a:pt x="2684278" y="1369204"/>
                </a:lnTo>
                <a:lnTo>
                  <a:pt x="2691708" y="1379541"/>
                </a:lnTo>
                <a:lnTo>
                  <a:pt x="2702577" y="1388761"/>
                </a:lnTo>
                <a:lnTo>
                  <a:pt x="2709893" y="1391277"/>
                </a:lnTo>
                <a:lnTo>
                  <a:pt x="2709893" y="1341881"/>
                </a:lnTo>
                <a:lnTo>
                  <a:pt x="2733175" y="1309784"/>
                </a:lnTo>
                <a:close/>
              </a:path>
              <a:path w="4982044" h="1393346">
                <a:moveTo>
                  <a:pt x="2756008" y="1327634"/>
                </a:moveTo>
                <a:lnTo>
                  <a:pt x="2751718" y="1321619"/>
                </a:lnTo>
                <a:lnTo>
                  <a:pt x="2740787" y="1312231"/>
                </a:lnTo>
                <a:lnTo>
                  <a:pt x="2733175" y="1309784"/>
                </a:lnTo>
                <a:lnTo>
                  <a:pt x="2709893" y="1341881"/>
                </a:lnTo>
                <a:lnTo>
                  <a:pt x="2733515" y="1358645"/>
                </a:lnTo>
                <a:lnTo>
                  <a:pt x="2756008" y="1327634"/>
                </a:lnTo>
                <a:close/>
              </a:path>
              <a:path w="4982044" h="1393346">
                <a:moveTo>
                  <a:pt x="2764105" y="1354306"/>
                </a:moveTo>
                <a:lnTo>
                  <a:pt x="2763263" y="1343120"/>
                </a:lnTo>
                <a:lnTo>
                  <a:pt x="2759172" y="1332070"/>
                </a:lnTo>
                <a:lnTo>
                  <a:pt x="2756008" y="1327634"/>
                </a:lnTo>
                <a:lnTo>
                  <a:pt x="2733515" y="1358645"/>
                </a:lnTo>
                <a:lnTo>
                  <a:pt x="2709893" y="1341881"/>
                </a:lnTo>
                <a:lnTo>
                  <a:pt x="2709893" y="1391277"/>
                </a:lnTo>
                <a:lnTo>
                  <a:pt x="2714039" y="1392702"/>
                </a:lnTo>
                <a:lnTo>
                  <a:pt x="2725880" y="1393284"/>
                </a:lnTo>
                <a:lnTo>
                  <a:pt x="2737371" y="1390559"/>
                </a:lnTo>
                <a:lnTo>
                  <a:pt x="2747780" y="1384583"/>
                </a:lnTo>
                <a:lnTo>
                  <a:pt x="2756375" y="1375409"/>
                </a:lnTo>
                <a:lnTo>
                  <a:pt x="2756501" y="1375234"/>
                </a:lnTo>
                <a:lnTo>
                  <a:pt x="2761813" y="1365165"/>
                </a:lnTo>
                <a:lnTo>
                  <a:pt x="2764105" y="1354306"/>
                </a:lnTo>
                <a:close/>
              </a:path>
              <a:path w="4982044" h="1393346">
                <a:moveTo>
                  <a:pt x="2862293" y="1181099"/>
                </a:moveTo>
                <a:lnTo>
                  <a:pt x="2838671" y="1164335"/>
                </a:lnTo>
                <a:lnTo>
                  <a:pt x="2733175" y="1309784"/>
                </a:lnTo>
                <a:lnTo>
                  <a:pt x="2740787" y="1312231"/>
                </a:lnTo>
                <a:lnTo>
                  <a:pt x="2751718" y="1321619"/>
                </a:lnTo>
                <a:lnTo>
                  <a:pt x="2756008" y="1327634"/>
                </a:lnTo>
                <a:lnTo>
                  <a:pt x="2862293" y="1181099"/>
                </a:lnTo>
                <a:close/>
              </a:path>
              <a:path w="4982044" h="1393346">
                <a:moveTo>
                  <a:pt x="4329689" y="1309704"/>
                </a:moveTo>
                <a:lnTo>
                  <a:pt x="4287244" y="1322900"/>
                </a:lnTo>
                <a:lnTo>
                  <a:pt x="4274923" y="1345509"/>
                </a:lnTo>
                <a:lnTo>
                  <a:pt x="4275593" y="1356828"/>
                </a:lnTo>
                <a:lnTo>
                  <a:pt x="4279480" y="1368077"/>
                </a:lnTo>
                <a:lnTo>
                  <a:pt x="4286674" y="1378715"/>
                </a:lnTo>
                <a:lnTo>
                  <a:pt x="4297265" y="1388198"/>
                </a:lnTo>
                <a:lnTo>
                  <a:pt x="4305521" y="1391287"/>
                </a:lnTo>
                <a:lnTo>
                  <a:pt x="4305521" y="1341881"/>
                </a:lnTo>
                <a:lnTo>
                  <a:pt x="4329689" y="1309704"/>
                </a:lnTo>
                <a:close/>
              </a:path>
              <a:path w="4982044" h="1393346">
                <a:moveTo>
                  <a:pt x="4352250" y="1327492"/>
                </a:moveTo>
                <a:lnTo>
                  <a:pt x="4349705" y="1323348"/>
                </a:lnTo>
                <a:lnTo>
                  <a:pt x="4340031" y="1314100"/>
                </a:lnTo>
                <a:lnTo>
                  <a:pt x="4330169" y="1309770"/>
                </a:lnTo>
                <a:lnTo>
                  <a:pt x="4329689" y="1309704"/>
                </a:lnTo>
                <a:lnTo>
                  <a:pt x="4305521" y="1341881"/>
                </a:lnTo>
                <a:lnTo>
                  <a:pt x="4328381" y="1359407"/>
                </a:lnTo>
                <a:lnTo>
                  <a:pt x="4352250" y="1327492"/>
                </a:lnTo>
                <a:close/>
              </a:path>
              <a:path w="4982044" h="1393346">
                <a:moveTo>
                  <a:pt x="4359467" y="1356600"/>
                </a:moveTo>
                <a:lnTo>
                  <a:pt x="4359430" y="1345144"/>
                </a:lnTo>
                <a:lnTo>
                  <a:pt x="4356173" y="1333879"/>
                </a:lnTo>
                <a:lnTo>
                  <a:pt x="4352250" y="1327492"/>
                </a:lnTo>
                <a:lnTo>
                  <a:pt x="4328381" y="1359407"/>
                </a:lnTo>
                <a:lnTo>
                  <a:pt x="4305521" y="1341881"/>
                </a:lnTo>
                <a:lnTo>
                  <a:pt x="4305521" y="1391287"/>
                </a:lnTo>
                <a:lnTo>
                  <a:pt x="4308574" y="1392430"/>
                </a:lnTo>
                <a:lnTo>
                  <a:pt x="4320438" y="1393235"/>
                </a:lnTo>
                <a:lnTo>
                  <a:pt x="4332046" y="1390721"/>
                </a:lnTo>
                <a:lnTo>
                  <a:pt x="4342585" y="1384997"/>
                </a:lnTo>
                <a:lnTo>
                  <a:pt x="4351241" y="1376171"/>
                </a:lnTo>
                <a:lnTo>
                  <a:pt x="4356279" y="1367701"/>
                </a:lnTo>
                <a:lnTo>
                  <a:pt x="4359467" y="1356600"/>
                </a:lnTo>
                <a:close/>
              </a:path>
              <a:path w="4982044" h="1393346">
                <a:moveTo>
                  <a:pt x="4461731" y="1181099"/>
                </a:moveTo>
                <a:lnTo>
                  <a:pt x="4438871" y="1164335"/>
                </a:lnTo>
                <a:lnTo>
                  <a:pt x="4329689" y="1309704"/>
                </a:lnTo>
                <a:lnTo>
                  <a:pt x="4330169" y="1309770"/>
                </a:lnTo>
                <a:lnTo>
                  <a:pt x="4340031" y="1314100"/>
                </a:lnTo>
                <a:lnTo>
                  <a:pt x="4349705" y="1323348"/>
                </a:lnTo>
                <a:lnTo>
                  <a:pt x="4352250" y="1327492"/>
                </a:lnTo>
                <a:lnTo>
                  <a:pt x="4461731" y="1181099"/>
                </a:lnTo>
                <a:close/>
              </a:path>
              <a:path w="4982044" h="1393346">
                <a:moveTo>
                  <a:pt x="3480865" y="699032"/>
                </a:moveTo>
                <a:lnTo>
                  <a:pt x="3470705" y="697063"/>
                </a:lnTo>
                <a:lnTo>
                  <a:pt x="3459692" y="698075"/>
                </a:lnTo>
                <a:lnTo>
                  <a:pt x="3448545" y="702325"/>
                </a:lnTo>
                <a:lnTo>
                  <a:pt x="3437628" y="710004"/>
                </a:lnTo>
                <a:lnTo>
                  <a:pt x="3427307" y="721300"/>
                </a:lnTo>
                <a:lnTo>
                  <a:pt x="3424325" y="732182"/>
                </a:lnTo>
                <a:lnTo>
                  <a:pt x="3424399" y="743609"/>
                </a:lnTo>
                <a:lnTo>
                  <a:pt x="3427650" y="755075"/>
                </a:lnTo>
                <a:lnTo>
                  <a:pt x="3434197" y="766079"/>
                </a:lnTo>
                <a:lnTo>
                  <a:pt x="3444162" y="776115"/>
                </a:lnTo>
                <a:lnTo>
                  <a:pt x="3455129" y="780631"/>
                </a:lnTo>
                <a:lnTo>
                  <a:pt x="3455129" y="729995"/>
                </a:lnTo>
                <a:lnTo>
                  <a:pt x="3480865" y="699032"/>
                </a:lnTo>
                <a:close/>
              </a:path>
              <a:path w="4982044" h="1393346">
                <a:moveTo>
                  <a:pt x="3502486" y="717894"/>
                </a:moveTo>
                <a:lnTo>
                  <a:pt x="3500240" y="713824"/>
                </a:lnTo>
                <a:lnTo>
                  <a:pt x="3490866" y="704000"/>
                </a:lnTo>
                <a:lnTo>
                  <a:pt x="3481218" y="699101"/>
                </a:lnTo>
                <a:lnTo>
                  <a:pt x="3480865" y="699032"/>
                </a:lnTo>
                <a:lnTo>
                  <a:pt x="3455129" y="729995"/>
                </a:lnTo>
                <a:lnTo>
                  <a:pt x="3477227" y="748283"/>
                </a:lnTo>
                <a:lnTo>
                  <a:pt x="3502486" y="717894"/>
                </a:lnTo>
                <a:close/>
              </a:path>
              <a:path w="4982044" h="1393346">
                <a:moveTo>
                  <a:pt x="3508962" y="736169"/>
                </a:moveTo>
                <a:lnTo>
                  <a:pt x="3506256" y="724725"/>
                </a:lnTo>
                <a:lnTo>
                  <a:pt x="3502486" y="717894"/>
                </a:lnTo>
                <a:lnTo>
                  <a:pt x="3477227" y="748283"/>
                </a:lnTo>
                <a:lnTo>
                  <a:pt x="3455129" y="729995"/>
                </a:lnTo>
                <a:lnTo>
                  <a:pt x="3455129" y="780631"/>
                </a:lnTo>
                <a:lnTo>
                  <a:pt x="3455431" y="780756"/>
                </a:lnTo>
                <a:lnTo>
                  <a:pt x="3467303" y="782093"/>
                </a:lnTo>
                <a:lnTo>
                  <a:pt x="3479056" y="780157"/>
                </a:lnTo>
                <a:lnTo>
                  <a:pt x="3489970" y="774974"/>
                </a:lnTo>
                <a:lnTo>
                  <a:pt x="3499325" y="766571"/>
                </a:lnTo>
                <a:lnTo>
                  <a:pt x="3504641" y="758544"/>
                </a:lnTo>
                <a:lnTo>
                  <a:pt x="3508407" y="747621"/>
                </a:lnTo>
                <a:lnTo>
                  <a:pt x="3508962" y="736169"/>
                </a:lnTo>
                <a:close/>
              </a:path>
              <a:path w="4982044" h="1393346">
                <a:moveTo>
                  <a:pt x="3623531" y="572261"/>
                </a:moveTo>
                <a:lnTo>
                  <a:pt x="3601433" y="553973"/>
                </a:lnTo>
                <a:lnTo>
                  <a:pt x="3480865" y="699032"/>
                </a:lnTo>
                <a:lnTo>
                  <a:pt x="3481218" y="699101"/>
                </a:lnTo>
                <a:lnTo>
                  <a:pt x="3490866" y="704000"/>
                </a:lnTo>
                <a:lnTo>
                  <a:pt x="3500240" y="713824"/>
                </a:lnTo>
                <a:lnTo>
                  <a:pt x="3502486" y="717894"/>
                </a:lnTo>
                <a:lnTo>
                  <a:pt x="3623531" y="572261"/>
                </a:lnTo>
                <a:close/>
              </a:path>
              <a:path w="4982044" h="1393346">
                <a:moveTo>
                  <a:pt x="4923009" y="1311975"/>
                </a:moveTo>
                <a:lnTo>
                  <a:pt x="4780247" y="1162811"/>
                </a:lnTo>
                <a:lnTo>
                  <a:pt x="4759673" y="1182623"/>
                </a:lnTo>
                <a:lnTo>
                  <a:pt x="4901458" y="1331433"/>
                </a:lnTo>
                <a:lnTo>
                  <a:pt x="4901718" y="1330649"/>
                </a:lnTo>
                <a:lnTo>
                  <a:pt x="4907841" y="1321771"/>
                </a:lnTo>
                <a:lnTo>
                  <a:pt x="4918567" y="1313742"/>
                </a:lnTo>
                <a:lnTo>
                  <a:pt x="4923009" y="1311975"/>
                </a:lnTo>
                <a:close/>
              </a:path>
              <a:path w="4982044" h="1393346">
                <a:moveTo>
                  <a:pt x="4950173" y="1391353"/>
                </a:moveTo>
                <a:lnTo>
                  <a:pt x="4950173" y="1340357"/>
                </a:lnTo>
                <a:lnTo>
                  <a:pt x="4928837" y="1360169"/>
                </a:lnTo>
                <a:lnTo>
                  <a:pt x="4901458" y="1331433"/>
                </a:lnTo>
                <a:lnTo>
                  <a:pt x="4898342" y="1340820"/>
                </a:lnTo>
                <a:lnTo>
                  <a:pt x="4897943" y="1351913"/>
                </a:lnTo>
                <a:lnTo>
                  <a:pt x="4900754" y="1363561"/>
                </a:lnTo>
                <a:lnTo>
                  <a:pt x="4907006" y="1375393"/>
                </a:lnTo>
                <a:lnTo>
                  <a:pt x="4916931" y="1387040"/>
                </a:lnTo>
                <a:lnTo>
                  <a:pt x="4927345" y="1391631"/>
                </a:lnTo>
                <a:lnTo>
                  <a:pt x="4938586" y="1393111"/>
                </a:lnTo>
                <a:lnTo>
                  <a:pt x="4950173" y="1391353"/>
                </a:lnTo>
                <a:close/>
              </a:path>
              <a:path w="4982044" h="1393346">
                <a:moveTo>
                  <a:pt x="4950173" y="1340357"/>
                </a:moveTo>
                <a:lnTo>
                  <a:pt x="4923009" y="1311975"/>
                </a:lnTo>
                <a:lnTo>
                  <a:pt x="4918567" y="1313742"/>
                </a:lnTo>
                <a:lnTo>
                  <a:pt x="4907841" y="1321771"/>
                </a:lnTo>
                <a:lnTo>
                  <a:pt x="4901718" y="1330649"/>
                </a:lnTo>
                <a:lnTo>
                  <a:pt x="4901458" y="1331433"/>
                </a:lnTo>
                <a:lnTo>
                  <a:pt x="4928837" y="1360169"/>
                </a:lnTo>
                <a:lnTo>
                  <a:pt x="4950173" y="1340357"/>
                </a:lnTo>
                <a:close/>
              </a:path>
              <a:path w="4982044" h="1393346">
                <a:moveTo>
                  <a:pt x="4982044" y="1355165"/>
                </a:moveTo>
                <a:lnTo>
                  <a:pt x="4963736" y="1315323"/>
                </a:lnTo>
                <a:lnTo>
                  <a:pt x="4941780" y="1307966"/>
                </a:lnTo>
                <a:lnTo>
                  <a:pt x="4930060" y="1309169"/>
                </a:lnTo>
                <a:lnTo>
                  <a:pt x="4923009" y="1311975"/>
                </a:lnTo>
                <a:lnTo>
                  <a:pt x="4950173" y="1340357"/>
                </a:lnTo>
                <a:lnTo>
                  <a:pt x="4950173" y="1391353"/>
                </a:lnTo>
                <a:lnTo>
                  <a:pt x="4961790" y="1386201"/>
                </a:lnTo>
                <a:lnTo>
                  <a:pt x="4972873" y="1377539"/>
                </a:lnTo>
                <a:lnTo>
                  <a:pt x="4979110" y="1366925"/>
                </a:lnTo>
                <a:lnTo>
                  <a:pt x="4982044" y="1355165"/>
                </a:lnTo>
                <a:close/>
              </a:path>
              <a:path w="4982044" h="1393346">
                <a:moveTo>
                  <a:pt x="749865" y="152042"/>
                </a:moveTo>
                <a:lnTo>
                  <a:pt x="571721" y="0"/>
                </a:lnTo>
                <a:lnTo>
                  <a:pt x="553433" y="21335"/>
                </a:lnTo>
                <a:lnTo>
                  <a:pt x="730624" y="173213"/>
                </a:lnTo>
                <a:lnTo>
                  <a:pt x="730742" y="172659"/>
                </a:lnTo>
                <a:lnTo>
                  <a:pt x="735854" y="163250"/>
                </a:lnTo>
                <a:lnTo>
                  <a:pt x="745785" y="154202"/>
                </a:lnTo>
                <a:lnTo>
                  <a:pt x="749865" y="152042"/>
                </a:lnTo>
                <a:close/>
              </a:path>
              <a:path w="4982044" h="1393346">
                <a:moveTo>
                  <a:pt x="779747" y="229254"/>
                </a:moveTo>
                <a:lnTo>
                  <a:pt x="779747" y="177545"/>
                </a:lnTo>
                <a:lnTo>
                  <a:pt x="761459" y="199643"/>
                </a:lnTo>
                <a:lnTo>
                  <a:pt x="730624" y="173213"/>
                </a:lnTo>
                <a:lnTo>
                  <a:pt x="728520" y="183069"/>
                </a:lnTo>
                <a:lnTo>
                  <a:pt x="729368" y="194089"/>
                </a:lnTo>
                <a:lnTo>
                  <a:pt x="733464" y="205330"/>
                </a:lnTo>
                <a:lnTo>
                  <a:pt x="740989" y="216402"/>
                </a:lnTo>
                <a:lnTo>
                  <a:pt x="752120" y="226914"/>
                </a:lnTo>
                <a:lnTo>
                  <a:pt x="762833" y="230365"/>
                </a:lnTo>
                <a:lnTo>
                  <a:pt x="774207" y="230681"/>
                </a:lnTo>
                <a:lnTo>
                  <a:pt x="779747" y="229254"/>
                </a:lnTo>
                <a:close/>
              </a:path>
              <a:path w="4982044" h="1393346">
                <a:moveTo>
                  <a:pt x="779747" y="177545"/>
                </a:moveTo>
                <a:lnTo>
                  <a:pt x="749865" y="152042"/>
                </a:lnTo>
                <a:lnTo>
                  <a:pt x="745785" y="154202"/>
                </a:lnTo>
                <a:lnTo>
                  <a:pt x="735854" y="163250"/>
                </a:lnTo>
                <a:lnTo>
                  <a:pt x="730742" y="172659"/>
                </a:lnTo>
                <a:lnTo>
                  <a:pt x="730624" y="173213"/>
                </a:lnTo>
                <a:lnTo>
                  <a:pt x="761459" y="199643"/>
                </a:lnTo>
                <a:lnTo>
                  <a:pt x="779747" y="177545"/>
                </a:lnTo>
                <a:close/>
              </a:path>
              <a:path w="4982044" h="1393346">
                <a:moveTo>
                  <a:pt x="813504" y="188232"/>
                </a:moveTo>
                <a:lnTo>
                  <a:pt x="790506" y="150477"/>
                </a:lnTo>
                <a:lnTo>
                  <a:pt x="768179" y="145856"/>
                </a:lnTo>
                <a:lnTo>
                  <a:pt x="756732" y="148405"/>
                </a:lnTo>
                <a:lnTo>
                  <a:pt x="749865" y="152042"/>
                </a:lnTo>
                <a:lnTo>
                  <a:pt x="779747" y="177545"/>
                </a:lnTo>
                <a:lnTo>
                  <a:pt x="779747" y="229254"/>
                </a:lnTo>
                <a:lnTo>
                  <a:pt x="785714" y="227717"/>
                </a:lnTo>
                <a:lnTo>
                  <a:pt x="796822" y="221330"/>
                </a:lnTo>
                <a:lnTo>
                  <a:pt x="807003" y="211373"/>
                </a:lnTo>
                <a:lnTo>
                  <a:pt x="811939" y="200104"/>
                </a:lnTo>
                <a:lnTo>
                  <a:pt x="813504" y="188232"/>
                </a:lnTo>
                <a:close/>
              </a:path>
              <a:path w="4982044" h="1393346">
                <a:moveTo>
                  <a:pt x="3288618" y="1311233"/>
                </a:moveTo>
                <a:lnTo>
                  <a:pt x="3180809" y="1164335"/>
                </a:lnTo>
                <a:lnTo>
                  <a:pt x="3157949" y="1181099"/>
                </a:lnTo>
                <a:lnTo>
                  <a:pt x="3264743" y="1326613"/>
                </a:lnTo>
                <a:lnTo>
                  <a:pt x="3268249" y="1321535"/>
                </a:lnTo>
                <a:lnTo>
                  <a:pt x="3280658" y="1313926"/>
                </a:lnTo>
                <a:lnTo>
                  <a:pt x="3288618" y="1311233"/>
                </a:lnTo>
                <a:close/>
              </a:path>
              <a:path w="4982044" h="1393346">
                <a:moveTo>
                  <a:pt x="3311111" y="1390019"/>
                </a:moveTo>
                <a:lnTo>
                  <a:pt x="3311111" y="1341881"/>
                </a:lnTo>
                <a:lnTo>
                  <a:pt x="3288251" y="1358645"/>
                </a:lnTo>
                <a:lnTo>
                  <a:pt x="3264743" y="1326613"/>
                </a:lnTo>
                <a:lnTo>
                  <a:pt x="3261527" y="1331272"/>
                </a:lnTo>
                <a:lnTo>
                  <a:pt x="3257772" y="1342379"/>
                </a:lnTo>
                <a:lnTo>
                  <a:pt x="3257154" y="1354165"/>
                </a:lnTo>
                <a:lnTo>
                  <a:pt x="3259842" y="1365936"/>
                </a:lnTo>
                <a:lnTo>
                  <a:pt x="3266004" y="1377000"/>
                </a:lnTo>
                <a:lnTo>
                  <a:pt x="3273911" y="1384890"/>
                </a:lnTo>
                <a:lnTo>
                  <a:pt x="3283484" y="1390099"/>
                </a:lnTo>
                <a:lnTo>
                  <a:pt x="3294327" y="1392430"/>
                </a:lnTo>
                <a:lnTo>
                  <a:pt x="3306044" y="1391687"/>
                </a:lnTo>
                <a:lnTo>
                  <a:pt x="3311111" y="1390019"/>
                </a:lnTo>
                <a:close/>
              </a:path>
              <a:path w="4982044" h="1393346">
                <a:moveTo>
                  <a:pt x="3311111" y="1341881"/>
                </a:moveTo>
                <a:lnTo>
                  <a:pt x="3288618" y="1311233"/>
                </a:lnTo>
                <a:lnTo>
                  <a:pt x="3280658" y="1313926"/>
                </a:lnTo>
                <a:lnTo>
                  <a:pt x="3268249" y="1321535"/>
                </a:lnTo>
                <a:lnTo>
                  <a:pt x="3264743" y="1326613"/>
                </a:lnTo>
                <a:lnTo>
                  <a:pt x="3288251" y="1358645"/>
                </a:lnTo>
                <a:lnTo>
                  <a:pt x="3311111" y="1341881"/>
                </a:lnTo>
                <a:close/>
              </a:path>
              <a:path w="4982044" h="1393346">
                <a:moveTo>
                  <a:pt x="3342400" y="1347501"/>
                </a:moveTo>
                <a:lnTo>
                  <a:pt x="3315466" y="1311068"/>
                </a:lnTo>
                <a:lnTo>
                  <a:pt x="3304635" y="1308895"/>
                </a:lnTo>
                <a:lnTo>
                  <a:pt x="3292910" y="1309780"/>
                </a:lnTo>
                <a:lnTo>
                  <a:pt x="3288618" y="1311233"/>
                </a:lnTo>
                <a:lnTo>
                  <a:pt x="3311111" y="1341881"/>
                </a:lnTo>
                <a:lnTo>
                  <a:pt x="3311111" y="1390019"/>
                </a:lnTo>
                <a:lnTo>
                  <a:pt x="3318240" y="1387672"/>
                </a:lnTo>
                <a:lnTo>
                  <a:pt x="3330519" y="1380189"/>
                </a:lnTo>
                <a:lnTo>
                  <a:pt x="3337542" y="1370309"/>
                </a:lnTo>
                <a:lnTo>
                  <a:pt x="3341554" y="1359189"/>
                </a:lnTo>
                <a:lnTo>
                  <a:pt x="3342400" y="1347501"/>
                </a:lnTo>
                <a:close/>
              </a:path>
              <a:path w="4982044" h="1393346">
                <a:moveTo>
                  <a:pt x="2296511" y="1311256"/>
                </a:moveTo>
                <a:lnTo>
                  <a:pt x="2188685" y="1164335"/>
                </a:lnTo>
                <a:lnTo>
                  <a:pt x="2165825" y="1181099"/>
                </a:lnTo>
                <a:lnTo>
                  <a:pt x="2272617" y="1326611"/>
                </a:lnTo>
                <a:lnTo>
                  <a:pt x="2276020" y="1321649"/>
                </a:lnTo>
                <a:lnTo>
                  <a:pt x="2288448" y="1314005"/>
                </a:lnTo>
                <a:lnTo>
                  <a:pt x="2296511" y="1311256"/>
                </a:lnTo>
                <a:close/>
              </a:path>
              <a:path w="4982044" h="1393346">
                <a:moveTo>
                  <a:pt x="2318987" y="1390023"/>
                </a:moveTo>
                <a:lnTo>
                  <a:pt x="2318987" y="1341881"/>
                </a:lnTo>
                <a:lnTo>
                  <a:pt x="2296127" y="1358645"/>
                </a:lnTo>
                <a:lnTo>
                  <a:pt x="2272617" y="1326611"/>
                </a:lnTo>
                <a:lnTo>
                  <a:pt x="2269339" y="1331392"/>
                </a:lnTo>
                <a:lnTo>
                  <a:pt x="2265592" y="1342517"/>
                </a:lnTo>
                <a:lnTo>
                  <a:pt x="2264935" y="1354349"/>
                </a:lnTo>
                <a:lnTo>
                  <a:pt x="2267524" y="1366218"/>
                </a:lnTo>
                <a:lnTo>
                  <a:pt x="2273515" y="1377451"/>
                </a:lnTo>
                <a:lnTo>
                  <a:pt x="2281740" y="1385159"/>
                </a:lnTo>
                <a:lnTo>
                  <a:pt x="2291489" y="1390222"/>
                </a:lnTo>
                <a:lnTo>
                  <a:pt x="2302395" y="1392449"/>
                </a:lnTo>
                <a:lnTo>
                  <a:pt x="2314092" y="1391648"/>
                </a:lnTo>
                <a:lnTo>
                  <a:pt x="2318987" y="1390023"/>
                </a:lnTo>
                <a:close/>
              </a:path>
              <a:path w="4982044" h="1393346">
                <a:moveTo>
                  <a:pt x="2318987" y="1341881"/>
                </a:moveTo>
                <a:lnTo>
                  <a:pt x="2296511" y="1311256"/>
                </a:lnTo>
                <a:lnTo>
                  <a:pt x="2288448" y="1314005"/>
                </a:lnTo>
                <a:lnTo>
                  <a:pt x="2276020" y="1321649"/>
                </a:lnTo>
                <a:lnTo>
                  <a:pt x="2272617" y="1326611"/>
                </a:lnTo>
                <a:lnTo>
                  <a:pt x="2296127" y="1358645"/>
                </a:lnTo>
                <a:lnTo>
                  <a:pt x="2318987" y="1341881"/>
                </a:lnTo>
                <a:close/>
              </a:path>
              <a:path w="4982044" h="1393346">
                <a:moveTo>
                  <a:pt x="2350276" y="1347501"/>
                </a:moveTo>
                <a:lnTo>
                  <a:pt x="2323258" y="1311045"/>
                </a:lnTo>
                <a:lnTo>
                  <a:pt x="2312432" y="1308907"/>
                </a:lnTo>
                <a:lnTo>
                  <a:pt x="2300707" y="1309825"/>
                </a:lnTo>
                <a:lnTo>
                  <a:pt x="2296511" y="1311256"/>
                </a:lnTo>
                <a:lnTo>
                  <a:pt x="2318987" y="1341881"/>
                </a:lnTo>
                <a:lnTo>
                  <a:pt x="2318987" y="1390023"/>
                </a:lnTo>
                <a:lnTo>
                  <a:pt x="2326214" y="1387625"/>
                </a:lnTo>
                <a:lnTo>
                  <a:pt x="2338395" y="1380189"/>
                </a:lnTo>
                <a:lnTo>
                  <a:pt x="2345418" y="1370309"/>
                </a:lnTo>
                <a:lnTo>
                  <a:pt x="2349430" y="1359189"/>
                </a:lnTo>
                <a:lnTo>
                  <a:pt x="2350276" y="1347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ağacın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yüksekliği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5301" y="1879600"/>
            <a:ext cx="9184640" cy="3924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Teorem.</a:t>
            </a:r>
            <a:r>
              <a:rPr sz="3200" b="1" spc="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anahtarlı bir kırmızı-siyah ağacın yüksekliği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964815">
              <a:lnSpc>
                <a:spcPct val="100000"/>
              </a:lnSpc>
              <a:spcBef>
                <a:spcPts val="55"/>
              </a:spcBef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6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ir.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1219835" algn="l"/>
              </a:tabLst>
            </a:pPr>
            <a:r>
              <a:rPr sz="3200" i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Kanıt</a:t>
            </a:r>
            <a:r>
              <a:rPr sz="3200" i="1" spc="-1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(Kitap tümevarımı kullanıyor. Dikkatle okuyun.)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00"/>
              </a:lnSpc>
              <a:spcBef>
                <a:spcPts val="45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EZGİ YÖNTEMİ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16535" marR="6604000" indent="-204470">
              <a:lnSpc>
                <a:spcPts val="3450"/>
              </a:lnSpc>
              <a:spcBef>
                <a:spcPts val="440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5654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düğüml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eri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siyah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atalarına yaklaştırın.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3971" y="3700779"/>
            <a:ext cx="4210557" cy="201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20268" y="4696205"/>
            <a:ext cx="4448644" cy="1088546"/>
          </a:xfrm>
          <a:custGeom>
            <a:avLst/>
            <a:gdLst/>
            <a:ahLst/>
            <a:cxnLst/>
            <a:rect l="l" t="t" r="r" b="b"/>
            <a:pathLst>
              <a:path w="4448644" h="1088546">
                <a:moveTo>
                  <a:pt x="63057" y="151206"/>
                </a:moveTo>
                <a:lnTo>
                  <a:pt x="53208" y="147670"/>
                </a:lnTo>
                <a:lnTo>
                  <a:pt x="42200" y="147023"/>
                </a:lnTo>
                <a:lnTo>
                  <a:pt x="30516" y="149538"/>
                </a:lnTo>
                <a:lnTo>
                  <a:pt x="18506" y="155442"/>
                </a:lnTo>
                <a:lnTo>
                  <a:pt x="6520" y="164963"/>
                </a:lnTo>
                <a:lnTo>
                  <a:pt x="1782" y="175140"/>
                </a:lnTo>
                <a:lnTo>
                  <a:pt x="0" y="186247"/>
                </a:lnTo>
                <a:lnTo>
                  <a:pt x="1378" y="197856"/>
                </a:lnTo>
                <a:lnTo>
                  <a:pt x="6124" y="209538"/>
                </a:lnTo>
                <a:lnTo>
                  <a:pt x="14441" y="220866"/>
                </a:lnTo>
                <a:lnTo>
                  <a:pt x="24748" y="227575"/>
                </a:lnTo>
                <a:lnTo>
                  <a:pt x="32987" y="229977"/>
                </a:lnTo>
                <a:lnTo>
                  <a:pt x="32987" y="177545"/>
                </a:lnTo>
                <a:lnTo>
                  <a:pt x="63057" y="151206"/>
                </a:lnTo>
                <a:close/>
              </a:path>
              <a:path w="4448644" h="1088546">
                <a:moveTo>
                  <a:pt x="80975" y="172964"/>
                </a:moveTo>
                <a:lnTo>
                  <a:pt x="79440" y="168669"/>
                </a:lnTo>
                <a:lnTo>
                  <a:pt x="71793" y="157544"/>
                </a:lnTo>
                <a:lnTo>
                  <a:pt x="63189" y="151253"/>
                </a:lnTo>
                <a:lnTo>
                  <a:pt x="63057" y="151206"/>
                </a:lnTo>
                <a:lnTo>
                  <a:pt x="32987" y="177545"/>
                </a:lnTo>
                <a:lnTo>
                  <a:pt x="51275" y="198881"/>
                </a:lnTo>
                <a:lnTo>
                  <a:pt x="80975" y="172964"/>
                </a:lnTo>
                <a:close/>
              </a:path>
              <a:path w="4448644" h="1088546">
                <a:moveTo>
                  <a:pt x="84458" y="192038"/>
                </a:moveTo>
                <a:lnTo>
                  <a:pt x="83607" y="180334"/>
                </a:lnTo>
                <a:lnTo>
                  <a:pt x="80975" y="172964"/>
                </a:lnTo>
                <a:lnTo>
                  <a:pt x="51275" y="198881"/>
                </a:lnTo>
                <a:lnTo>
                  <a:pt x="32987" y="177545"/>
                </a:lnTo>
                <a:lnTo>
                  <a:pt x="32987" y="229977"/>
                </a:lnTo>
                <a:lnTo>
                  <a:pt x="36294" y="230941"/>
                </a:lnTo>
                <a:lnTo>
                  <a:pt x="48274" y="230964"/>
                </a:lnTo>
                <a:lnTo>
                  <a:pt x="59886" y="227643"/>
                </a:lnTo>
                <a:lnTo>
                  <a:pt x="70325" y="220979"/>
                </a:lnTo>
                <a:lnTo>
                  <a:pt x="76862" y="213554"/>
                </a:lnTo>
                <a:lnTo>
                  <a:pt x="82155" y="203278"/>
                </a:lnTo>
                <a:lnTo>
                  <a:pt x="84458" y="192038"/>
                </a:lnTo>
                <a:close/>
              </a:path>
              <a:path w="4448644" h="1088546">
                <a:moveTo>
                  <a:pt x="254729" y="21335"/>
                </a:moveTo>
                <a:lnTo>
                  <a:pt x="235679" y="0"/>
                </a:lnTo>
                <a:lnTo>
                  <a:pt x="63057" y="151206"/>
                </a:lnTo>
                <a:lnTo>
                  <a:pt x="63189" y="151253"/>
                </a:lnTo>
                <a:lnTo>
                  <a:pt x="71793" y="157544"/>
                </a:lnTo>
                <a:lnTo>
                  <a:pt x="79440" y="168669"/>
                </a:lnTo>
                <a:lnTo>
                  <a:pt x="80975" y="172964"/>
                </a:lnTo>
                <a:lnTo>
                  <a:pt x="254729" y="21335"/>
                </a:lnTo>
                <a:close/>
              </a:path>
              <a:path w="4448644" h="1088546">
                <a:moveTo>
                  <a:pt x="1740048" y="1005023"/>
                </a:moveTo>
                <a:lnTo>
                  <a:pt x="1736094" y="1003707"/>
                </a:lnTo>
                <a:lnTo>
                  <a:pt x="1724272" y="1003183"/>
                </a:lnTo>
                <a:lnTo>
                  <a:pt x="1712727" y="1005869"/>
                </a:lnTo>
                <a:lnTo>
                  <a:pt x="1702140" y="1011694"/>
                </a:lnTo>
                <a:lnTo>
                  <a:pt x="1693192" y="1020588"/>
                </a:lnTo>
                <a:lnTo>
                  <a:pt x="1687913" y="1030652"/>
                </a:lnTo>
                <a:lnTo>
                  <a:pt x="1685628" y="1041516"/>
                </a:lnTo>
                <a:lnTo>
                  <a:pt x="1686433" y="1052734"/>
                </a:lnTo>
                <a:lnTo>
                  <a:pt x="1690425" y="1063862"/>
                </a:lnTo>
                <a:lnTo>
                  <a:pt x="1697703" y="1074452"/>
                </a:lnTo>
                <a:lnTo>
                  <a:pt x="1708362" y="1084061"/>
                </a:lnTo>
                <a:lnTo>
                  <a:pt x="1716245" y="1086739"/>
                </a:lnTo>
                <a:lnTo>
                  <a:pt x="1716245" y="1037081"/>
                </a:lnTo>
                <a:lnTo>
                  <a:pt x="1740048" y="1005023"/>
                </a:lnTo>
                <a:close/>
              </a:path>
              <a:path w="4448644" h="1088546">
                <a:moveTo>
                  <a:pt x="1762692" y="1023555"/>
                </a:moveTo>
                <a:lnTo>
                  <a:pt x="1758244" y="1017137"/>
                </a:lnTo>
                <a:lnTo>
                  <a:pt x="1747512" y="1007509"/>
                </a:lnTo>
                <a:lnTo>
                  <a:pt x="1740048" y="1005023"/>
                </a:lnTo>
                <a:lnTo>
                  <a:pt x="1716245" y="1037081"/>
                </a:lnTo>
                <a:lnTo>
                  <a:pt x="1739867" y="1054607"/>
                </a:lnTo>
                <a:lnTo>
                  <a:pt x="1762692" y="1023555"/>
                </a:lnTo>
                <a:close/>
              </a:path>
              <a:path w="4448644" h="1088546">
                <a:moveTo>
                  <a:pt x="1770485" y="1050034"/>
                </a:moveTo>
                <a:lnTo>
                  <a:pt x="1769628" y="1038838"/>
                </a:lnTo>
                <a:lnTo>
                  <a:pt x="1765582" y="1027726"/>
                </a:lnTo>
                <a:lnTo>
                  <a:pt x="1762692" y="1023555"/>
                </a:lnTo>
                <a:lnTo>
                  <a:pt x="1739867" y="1054607"/>
                </a:lnTo>
                <a:lnTo>
                  <a:pt x="1716245" y="1037081"/>
                </a:lnTo>
                <a:lnTo>
                  <a:pt x="1716245" y="1086739"/>
                </a:lnTo>
                <a:lnTo>
                  <a:pt x="1719811" y="1087950"/>
                </a:lnTo>
                <a:lnTo>
                  <a:pt x="1731668" y="1088546"/>
                </a:lnTo>
                <a:lnTo>
                  <a:pt x="1743238" y="1085927"/>
                </a:lnTo>
                <a:lnTo>
                  <a:pt x="1753823" y="1080176"/>
                </a:lnTo>
                <a:lnTo>
                  <a:pt x="1762727" y="1071371"/>
                </a:lnTo>
                <a:lnTo>
                  <a:pt x="1763042" y="1070929"/>
                </a:lnTo>
                <a:lnTo>
                  <a:pt x="1768255" y="1060877"/>
                </a:lnTo>
                <a:lnTo>
                  <a:pt x="1770485" y="1050034"/>
                </a:lnTo>
                <a:close/>
              </a:path>
              <a:path w="4448644" h="1088546">
                <a:moveTo>
                  <a:pt x="1870931" y="876299"/>
                </a:moveTo>
                <a:lnTo>
                  <a:pt x="1848071" y="859535"/>
                </a:lnTo>
                <a:lnTo>
                  <a:pt x="1740048" y="1005023"/>
                </a:lnTo>
                <a:lnTo>
                  <a:pt x="1747512" y="1007509"/>
                </a:lnTo>
                <a:lnTo>
                  <a:pt x="1758244" y="1017137"/>
                </a:lnTo>
                <a:lnTo>
                  <a:pt x="1762692" y="1023555"/>
                </a:lnTo>
                <a:lnTo>
                  <a:pt x="1870931" y="876299"/>
                </a:lnTo>
                <a:close/>
              </a:path>
              <a:path w="4448644" h="1088546">
                <a:moveTo>
                  <a:pt x="2504575" y="1004984"/>
                </a:moveTo>
                <a:lnTo>
                  <a:pt x="2500540" y="1003687"/>
                </a:lnTo>
                <a:lnTo>
                  <a:pt x="2488638" y="1003212"/>
                </a:lnTo>
                <a:lnTo>
                  <a:pt x="2477153" y="1005944"/>
                </a:lnTo>
                <a:lnTo>
                  <a:pt x="2466756" y="1011821"/>
                </a:lnTo>
                <a:lnTo>
                  <a:pt x="2458118" y="1020779"/>
                </a:lnTo>
                <a:lnTo>
                  <a:pt x="2452907" y="1031139"/>
                </a:lnTo>
                <a:lnTo>
                  <a:pt x="2450689" y="1042159"/>
                </a:lnTo>
                <a:lnTo>
                  <a:pt x="2451575" y="1053396"/>
                </a:lnTo>
                <a:lnTo>
                  <a:pt x="2455678" y="1064404"/>
                </a:lnTo>
                <a:lnTo>
                  <a:pt x="2463108" y="1074741"/>
                </a:lnTo>
                <a:lnTo>
                  <a:pt x="2473977" y="1083961"/>
                </a:lnTo>
                <a:lnTo>
                  <a:pt x="2481293" y="1086477"/>
                </a:lnTo>
                <a:lnTo>
                  <a:pt x="2481293" y="1037081"/>
                </a:lnTo>
                <a:lnTo>
                  <a:pt x="2504575" y="1004984"/>
                </a:lnTo>
                <a:close/>
              </a:path>
              <a:path w="4448644" h="1088546">
                <a:moveTo>
                  <a:pt x="2527408" y="1022834"/>
                </a:moveTo>
                <a:lnTo>
                  <a:pt x="2523118" y="1016819"/>
                </a:lnTo>
                <a:lnTo>
                  <a:pt x="2512187" y="1007431"/>
                </a:lnTo>
                <a:lnTo>
                  <a:pt x="2504575" y="1004984"/>
                </a:lnTo>
                <a:lnTo>
                  <a:pt x="2481293" y="1037081"/>
                </a:lnTo>
                <a:lnTo>
                  <a:pt x="2504915" y="1053845"/>
                </a:lnTo>
                <a:lnTo>
                  <a:pt x="2527408" y="1022834"/>
                </a:lnTo>
                <a:close/>
              </a:path>
              <a:path w="4448644" h="1088546">
                <a:moveTo>
                  <a:pt x="2535505" y="1049506"/>
                </a:moveTo>
                <a:lnTo>
                  <a:pt x="2534663" y="1038320"/>
                </a:lnTo>
                <a:lnTo>
                  <a:pt x="2530572" y="1027270"/>
                </a:lnTo>
                <a:lnTo>
                  <a:pt x="2527408" y="1022834"/>
                </a:lnTo>
                <a:lnTo>
                  <a:pt x="2504915" y="1053845"/>
                </a:lnTo>
                <a:lnTo>
                  <a:pt x="2481293" y="1037081"/>
                </a:lnTo>
                <a:lnTo>
                  <a:pt x="2481293" y="1086477"/>
                </a:lnTo>
                <a:lnTo>
                  <a:pt x="2485439" y="1087902"/>
                </a:lnTo>
                <a:lnTo>
                  <a:pt x="2497280" y="1088484"/>
                </a:lnTo>
                <a:lnTo>
                  <a:pt x="2508771" y="1085759"/>
                </a:lnTo>
                <a:lnTo>
                  <a:pt x="2519180" y="1079783"/>
                </a:lnTo>
                <a:lnTo>
                  <a:pt x="2527775" y="1070609"/>
                </a:lnTo>
                <a:lnTo>
                  <a:pt x="2527901" y="1070434"/>
                </a:lnTo>
                <a:lnTo>
                  <a:pt x="2533213" y="1060365"/>
                </a:lnTo>
                <a:lnTo>
                  <a:pt x="2535505" y="1049506"/>
                </a:lnTo>
                <a:close/>
              </a:path>
              <a:path w="4448644" h="1088546">
                <a:moveTo>
                  <a:pt x="2633693" y="876299"/>
                </a:moveTo>
                <a:lnTo>
                  <a:pt x="2610071" y="859535"/>
                </a:lnTo>
                <a:lnTo>
                  <a:pt x="2504575" y="1004984"/>
                </a:lnTo>
                <a:lnTo>
                  <a:pt x="2512187" y="1007431"/>
                </a:lnTo>
                <a:lnTo>
                  <a:pt x="2523118" y="1016819"/>
                </a:lnTo>
                <a:lnTo>
                  <a:pt x="2527408" y="1022834"/>
                </a:lnTo>
                <a:lnTo>
                  <a:pt x="2633693" y="876299"/>
                </a:lnTo>
                <a:close/>
              </a:path>
              <a:path w="4448644" h="1088546">
                <a:moveTo>
                  <a:pt x="3796289" y="1004904"/>
                </a:moveTo>
                <a:lnTo>
                  <a:pt x="3753844" y="1018100"/>
                </a:lnTo>
                <a:lnTo>
                  <a:pt x="3741523" y="1040709"/>
                </a:lnTo>
                <a:lnTo>
                  <a:pt x="3742193" y="1052028"/>
                </a:lnTo>
                <a:lnTo>
                  <a:pt x="3746080" y="1063277"/>
                </a:lnTo>
                <a:lnTo>
                  <a:pt x="3753274" y="1073915"/>
                </a:lnTo>
                <a:lnTo>
                  <a:pt x="3763865" y="1083398"/>
                </a:lnTo>
                <a:lnTo>
                  <a:pt x="3772121" y="1086487"/>
                </a:lnTo>
                <a:lnTo>
                  <a:pt x="3772121" y="1037081"/>
                </a:lnTo>
                <a:lnTo>
                  <a:pt x="3796289" y="1004904"/>
                </a:lnTo>
                <a:close/>
              </a:path>
              <a:path w="4448644" h="1088546">
                <a:moveTo>
                  <a:pt x="3818850" y="1022692"/>
                </a:moveTo>
                <a:lnTo>
                  <a:pt x="3816305" y="1018548"/>
                </a:lnTo>
                <a:lnTo>
                  <a:pt x="3806631" y="1009300"/>
                </a:lnTo>
                <a:lnTo>
                  <a:pt x="3796769" y="1004970"/>
                </a:lnTo>
                <a:lnTo>
                  <a:pt x="3796289" y="1004904"/>
                </a:lnTo>
                <a:lnTo>
                  <a:pt x="3772121" y="1037081"/>
                </a:lnTo>
                <a:lnTo>
                  <a:pt x="3794981" y="1054607"/>
                </a:lnTo>
                <a:lnTo>
                  <a:pt x="3818850" y="1022692"/>
                </a:lnTo>
                <a:close/>
              </a:path>
              <a:path w="4448644" h="1088546">
                <a:moveTo>
                  <a:pt x="3826067" y="1051800"/>
                </a:moveTo>
                <a:lnTo>
                  <a:pt x="3826030" y="1040344"/>
                </a:lnTo>
                <a:lnTo>
                  <a:pt x="3822773" y="1029079"/>
                </a:lnTo>
                <a:lnTo>
                  <a:pt x="3818850" y="1022692"/>
                </a:lnTo>
                <a:lnTo>
                  <a:pt x="3794981" y="1054607"/>
                </a:lnTo>
                <a:lnTo>
                  <a:pt x="3772121" y="1037081"/>
                </a:lnTo>
                <a:lnTo>
                  <a:pt x="3772121" y="1086487"/>
                </a:lnTo>
                <a:lnTo>
                  <a:pt x="3775174" y="1087630"/>
                </a:lnTo>
                <a:lnTo>
                  <a:pt x="3787038" y="1088435"/>
                </a:lnTo>
                <a:lnTo>
                  <a:pt x="3798646" y="1085921"/>
                </a:lnTo>
                <a:lnTo>
                  <a:pt x="3809185" y="1080197"/>
                </a:lnTo>
                <a:lnTo>
                  <a:pt x="3817841" y="1071371"/>
                </a:lnTo>
                <a:lnTo>
                  <a:pt x="3822879" y="1062901"/>
                </a:lnTo>
                <a:lnTo>
                  <a:pt x="3826067" y="1051800"/>
                </a:lnTo>
                <a:close/>
              </a:path>
              <a:path w="4448644" h="1088546">
                <a:moveTo>
                  <a:pt x="3928331" y="876299"/>
                </a:moveTo>
                <a:lnTo>
                  <a:pt x="3905471" y="859535"/>
                </a:lnTo>
                <a:lnTo>
                  <a:pt x="3796289" y="1004904"/>
                </a:lnTo>
                <a:lnTo>
                  <a:pt x="3796769" y="1004970"/>
                </a:lnTo>
                <a:lnTo>
                  <a:pt x="3806631" y="1009300"/>
                </a:lnTo>
                <a:lnTo>
                  <a:pt x="3816305" y="1018548"/>
                </a:lnTo>
                <a:lnTo>
                  <a:pt x="3818850" y="1022692"/>
                </a:lnTo>
                <a:lnTo>
                  <a:pt x="3928331" y="876299"/>
                </a:lnTo>
                <a:close/>
              </a:path>
              <a:path w="4448644" h="1088546">
                <a:moveTo>
                  <a:pt x="3023665" y="394232"/>
                </a:moveTo>
                <a:lnTo>
                  <a:pt x="3013505" y="392263"/>
                </a:lnTo>
                <a:lnTo>
                  <a:pt x="3002492" y="393275"/>
                </a:lnTo>
                <a:lnTo>
                  <a:pt x="2991345" y="397525"/>
                </a:lnTo>
                <a:lnTo>
                  <a:pt x="2980428" y="405204"/>
                </a:lnTo>
                <a:lnTo>
                  <a:pt x="2970107" y="416500"/>
                </a:lnTo>
                <a:lnTo>
                  <a:pt x="2967125" y="427382"/>
                </a:lnTo>
                <a:lnTo>
                  <a:pt x="2967199" y="438809"/>
                </a:lnTo>
                <a:lnTo>
                  <a:pt x="2970450" y="450275"/>
                </a:lnTo>
                <a:lnTo>
                  <a:pt x="2976997" y="461279"/>
                </a:lnTo>
                <a:lnTo>
                  <a:pt x="2986962" y="471315"/>
                </a:lnTo>
                <a:lnTo>
                  <a:pt x="2997929" y="475831"/>
                </a:lnTo>
                <a:lnTo>
                  <a:pt x="2997929" y="425195"/>
                </a:lnTo>
                <a:lnTo>
                  <a:pt x="3023665" y="394232"/>
                </a:lnTo>
                <a:close/>
              </a:path>
              <a:path w="4448644" h="1088546">
                <a:moveTo>
                  <a:pt x="3045286" y="413094"/>
                </a:moveTo>
                <a:lnTo>
                  <a:pt x="3043040" y="409024"/>
                </a:lnTo>
                <a:lnTo>
                  <a:pt x="3033666" y="399200"/>
                </a:lnTo>
                <a:lnTo>
                  <a:pt x="3024018" y="394301"/>
                </a:lnTo>
                <a:lnTo>
                  <a:pt x="3023665" y="394232"/>
                </a:lnTo>
                <a:lnTo>
                  <a:pt x="2997929" y="425195"/>
                </a:lnTo>
                <a:lnTo>
                  <a:pt x="3020027" y="443483"/>
                </a:lnTo>
                <a:lnTo>
                  <a:pt x="3045286" y="413094"/>
                </a:lnTo>
                <a:close/>
              </a:path>
              <a:path w="4448644" h="1088546">
                <a:moveTo>
                  <a:pt x="3051762" y="431369"/>
                </a:moveTo>
                <a:lnTo>
                  <a:pt x="3049056" y="419925"/>
                </a:lnTo>
                <a:lnTo>
                  <a:pt x="3045286" y="413094"/>
                </a:lnTo>
                <a:lnTo>
                  <a:pt x="3020027" y="443483"/>
                </a:lnTo>
                <a:lnTo>
                  <a:pt x="2997929" y="425195"/>
                </a:lnTo>
                <a:lnTo>
                  <a:pt x="2997929" y="475831"/>
                </a:lnTo>
                <a:lnTo>
                  <a:pt x="2998231" y="475956"/>
                </a:lnTo>
                <a:lnTo>
                  <a:pt x="3010103" y="477293"/>
                </a:lnTo>
                <a:lnTo>
                  <a:pt x="3021856" y="475357"/>
                </a:lnTo>
                <a:lnTo>
                  <a:pt x="3032770" y="470174"/>
                </a:lnTo>
                <a:lnTo>
                  <a:pt x="3042125" y="461771"/>
                </a:lnTo>
                <a:lnTo>
                  <a:pt x="3047441" y="453744"/>
                </a:lnTo>
                <a:lnTo>
                  <a:pt x="3051207" y="442821"/>
                </a:lnTo>
                <a:lnTo>
                  <a:pt x="3051762" y="431369"/>
                </a:lnTo>
                <a:close/>
              </a:path>
              <a:path w="4448644" h="1088546">
                <a:moveTo>
                  <a:pt x="3166331" y="267461"/>
                </a:moveTo>
                <a:lnTo>
                  <a:pt x="3144233" y="249173"/>
                </a:lnTo>
                <a:lnTo>
                  <a:pt x="3023665" y="394232"/>
                </a:lnTo>
                <a:lnTo>
                  <a:pt x="3024018" y="394301"/>
                </a:lnTo>
                <a:lnTo>
                  <a:pt x="3033666" y="399200"/>
                </a:lnTo>
                <a:lnTo>
                  <a:pt x="3043040" y="409024"/>
                </a:lnTo>
                <a:lnTo>
                  <a:pt x="3045286" y="413094"/>
                </a:lnTo>
                <a:lnTo>
                  <a:pt x="3166331" y="267461"/>
                </a:lnTo>
                <a:close/>
              </a:path>
              <a:path w="4448644" h="1088546">
                <a:moveTo>
                  <a:pt x="4389609" y="1007175"/>
                </a:moveTo>
                <a:lnTo>
                  <a:pt x="4246847" y="858011"/>
                </a:lnTo>
                <a:lnTo>
                  <a:pt x="4226273" y="877823"/>
                </a:lnTo>
                <a:lnTo>
                  <a:pt x="4368058" y="1026633"/>
                </a:lnTo>
                <a:lnTo>
                  <a:pt x="4368318" y="1025849"/>
                </a:lnTo>
                <a:lnTo>
                  <a:pt x="4374441" y="1016971"/>
                </a:lnTo>
                <a:lnTo>
                  <a:pt x="4385167" y="1008942"/>
                </a:lnTo>
                <a:lnTo>
                  <a:pt x="4389609" y="1007175"/>
                </a:lnTo>
                <a:close/>
              </a:path>
              <a:path w="4448644" h="1088546">
                <a:moveTo>
                  <a:pt x="4416773" y="1086553"/>
                </a:moveTo>
                <a:lnTo>
                  <a:pt x="4416773" y="1035557"/>
                </a:lnTo>
                <a:lnTo>
                  <a:pt x="4395437" y="1055369"/>
                </a:lnTo>
                <a:lnTo>
                  <a:pt x="4368058" y="1026633"/>
                </a:lnTo>
                <a:lnTo>
                  <a:pt x="4364942" y="1036020"/>
                </a:lnTo>
                <a:lnTo>
                  <a:pt x="4364543" y="1047113"/>
                </a:lnTo>
                <a:lnTo>
                  <a:pt x="4367354" y="1058761"/>
                </a:lnTo>
                <a:lnTo>
                  <a:pt x="4373606" y="1070593"/>
                </a:lnTo>
                <a:lnTo>
                  <a:pt x="4383531" y="1082240"/>
                </a:lnTo>
                <a:lnTo>
                  <a:pt x="4393945" y="1086831"/>
                </a:lnTo>
                <a:lnTo>
                  <a:pt x="4405186" y="1088311"/>
                </a:lnTo>
                <a:lnTo>
                  <a:pt x="4416773" y="1086553"/>
                </a:lnTo>
                <a:close/>
              </a:path>
              <a:path w="4448644" h="1088546">
                <a:moveTo>
                  <a:pt x="4416773" y="1035557"/>
                </a:moveTo>
                <a:lnTo>
                  <a:pt x="4389609" y="1007175"/>
                </a:lnTo>
                <a:lnTo>
                  <a:pt x="4385167" y="1008942"/>
                </a:lnTo>
                <a:lnTo>
                  <a:pt x="4374441" y="1016971"/>
                </a:lnTo>
                <a:lnTo>
                  <a:pt x="4368318" y="1025849"/>
                </a:lnTo>
                <a:lnTo>
                  <a:pt x="4368058" y="1026633"/>
                </a:lnTo>
                <a:lnTo>
                  <a:pt x="4395437" y="1055369"/>
                </a:lnTo>
                <a:lnTo>
                  <a:pt x="4416773" y="1035557"/>
                </a:lnTo>
                <a:close/>
              </a:path>
              <a:path w="4448644" h="1088546">
                <a:moveTo>
                  <a:pt x="4448644" y="1050365"/>
                </a:moveTo>
                <a:lnTo>
                  <a:pt x="4430336" y="1010523"/>
                </a:lnTo>
                <a:lnTo>
                  <a:pt x="4408380" y="1003166"/>
                </a:lnTo>
                <a:lnTo>
                  <a:pt x="4396660" y="1004369"/>
                </a:lnTo>
                <a:lnTo>
                  <a:pt x="4389609" y="1007175"/>
                </a:lnTo>
                <a:lnTo>
                  <a:pt x="4416773" y="1035557"/>
                </a:lnTo>
                <a:lnTo>
                  <a:pt x="4416773" y="1086553"/>
                </a:lnTo>
                <a:lnTo>
                  <a:pt x="4428390" y="1081401"/>
                </a:lnTo>
                <a:lnTo>
                  <a:pt x="4439473" y="1072739"/>
                </a:lnTo>
                <a:lnTo>
                  <a:pt x="4445710" y="1062125"/>
                </a:lnTo>
                <a:lnTo>
                  <a:pt x="4448644" y="1050365"/>
                </a:lnTo>
                <a:close/>
              </a:path>
              <a:path w="4448644" h="1088546">
                <a:moveTo>
                  <a:pt x="749865" y="152042"/>
                </a:moveTo>
                <a:lnTo>
                  <a:pt x="571721" y="0"/>
                </a:lnTo>
                <a:lnTo>
                  <a:pt x="553433" y="21335"/>
                </a:lnTo>
                <a:lnTo>
                  <a:pt x="730624" y="173213"/>
                </a:lnTo>
                <a:lnTo>
                  <a:pt x="730742" y="172659"/>
                </a:lnTo>
                <a:lnTo>
                  <a:pt x="735854" y="163250"/>
                </a:lnTo>
                <a:lnTo>
                  <a:pt x="745785" y="154202"/>
                </a:lnTo>
                <a:lnTo>
                  <a:pt x="749865" y="152042"/>
                </a:lnTo>
                <a:close/>
              </a:path>
              <a:path w="4448644" h="1088546">
                <a:moveTo>
                  <a:pt x="779747" y="229254"/>
                </a:moveTo>
                <a:lnTo>
                  <a:pt x="779747" y="177545"/>
                </a:lnTo>
                <a:lnTo>
                  <a:pt x="761459" y="199643"/>
                </a:lnTo>
                <a:lnTo>
                  <a:pt x="730624" y="173213"/>
                </a:lnTo>
                <a:lnTo>
                  <a:pt x="728520" y="183069"/>
                </a:lnTo>
                <a:lnTo>
                  <a:pt x="729368" y="194089"/>
                </a:lnTo>
                <a:lnTo>
                  <a:pt x="733464" y="205330"/>
                </a:lnTo>
                <a:lnTo>
                  <a:pt x="740989" y="216402"/>
                </a:lnTo>
                <a:lnTo>
                  <a:pt x="752120" y="226914"/>
                </a:lnTo>
                <a:lnTo>
                  <a:pt x="762833" y="230365"/>
                </a:lnTo>
                <a:lnTo>
                  <a:pt x="774207" y="230681"/>
                </a:lnTo>
                <a:lnTo>
                  <a:pt x="779747" y="229254"/>
                </a:lnTo>
                <a:close/>
              </a:path>
              <a:path w="4448644" h="1088546">
                <a:moveTo>
                  <a:pt x="779747" y="177545"/>
                </a:moveTo>
                <a:lnTo>
                  <a:pt x="749865" y="152042"/>
                </a:lnTo>
                <a:lnTo>
                  <a:pt x="745785" y="154202"/>
                </a:lnTo>
                <a:lnTo>
                  <a:pt x="735854" y="163250"/>
                </a:lnTo>
                <a:lnTo>
                  <a:pt x="730742" y="172659"/>
                </a:lnTo>
                <a:lnTo>
                  <a:pt x="730624" y="173213"/>
                </a:lnTo>
                <a:lnTo>
                  <a:pt x="761459" y="199643"/>
                </a:lnTo>
                <a:lnTo>
                  <a:pt x="779747" y="177545"/>
                </a:lnTo>
                <a:close/>
              </a:path>
              <a:path w="4448644" h="1088546">
                <a:moveTo>
                  <a:pt x="813504" y="188232"/>
                </a:moveTo>
                <a:lnTo>
                  <a:pt x="790506" y="150477"/>
                </a:lnTo>
                <a:lnTo>
                  <a:pt x="768179" y="145856"/>
                </a:lnTo>
                <a:lnTo>
                  <a:pt x="756732" y="148405"/>
                </a:lnTo>
                <a:lnTo>
                  <a:pt x="749865" y="152042"/>
                </a:lnTo>
                <a:lnTo>
                  <a:pt x="779747" y="177545"/>
                </a:lnTo>
                <a:lnTo>
                  <a:pt x="779747" y="229254"/>
                </a:lnTo>
                <a:lnTo>
                  <a:pt x="785714" y="227717"/>
                </a:lnTo>
                <a:lnTo>
                  <a:pt x="796822" y="221330"/>
                </a:lnTo>
                <a:lnTo>
                  <a:pt x="807003" y="211373"/>
                </a:lnTo>
                <a:lnTo>
                  <a:pt x="811939" y="200104"/>
                </a:lnTo>
                <a:lnTo>
                  <a:pt x="813504" y="188232"/>
                </a:lnTo>
                <a:close/>
              </a:path>
              <a:path w="4448644" h="1088546">
                <a:moveTo>
                  <a:pt x="3060018" y="1006433"/>
                </a:moveTo>
                <a:lnTo>
                  <a:pt x="2952209" y="859535"/>
                </a:lnTo>
                <a:lnTo>
                  <a:pt x="2929349" y="876299"/>
                </a:lnTo>
                <a:lnTo>
                  <a:pt x="3036143" y="1021813"/>
                </a:lnTo>
                <a:lnTo>
                  <a:pt x="3039649" y="1016735"/>
                </a:lnTo>
                <a:lnTo>
                  <a:pt x="3052058" y="1009126"/>
                </a:lnTo>
                <a:lnTo>
                  <a:pt x="3060018" y="1006433"/>
                </a:lnTo>
                <a:close/>
              </a:path>
              <a:path w="4448644" h="1088546">
                <a:moveTo>
                  <a:pt x="3082511" y="1085219"/>
                </a:moveTo>
                <a:lnTo>
                  <a:pt x="3082511" y="1037081"/>
                </a:lnTo>
                <a:lnTo>
                  <a:pt x="3059651" y="1053845"/>
                </a:lnTo>
                <a:lnTo>
                  <a:pt x="3036143" y="1021813"/>
                </a:lnTo>
                <a:lnTo>
                  <a:pt x="3032927" y="1026472"/>
                </a:lnTo>
                <a:lnTo>
                  <a:pt x="3029172" y="1037579"/>
                </a:lnTo>
                <a:lnTo>
                  <a:pt x="3028554" y="1049365"/>
                </a:lnTo>
                <a:lnTo>
                  <a:pt x="3031242" y="1061136"/>
                </a:lnTo>
                <a:lnTo>
                  <a:pt x="3037404" y="1072200"/>
                </a:lnTo>
                <a:lnTo>
                  <a:pt x="3045311" y="1080090"/>
                </a:lnTo>
                <a:lnTo>
                  <a:pt x="3054884" y="1085299"/>
                </a:lnTo>
                <a:lnTo>
                  <a:pt x="3065727" y="1087630"/>
                </a:lnTo>
                <a:lnTo>
                  <a:pt x="3077444" y="1086887"/>
                </a:lnTo>
                <a:lnTo>
                  <a:pt x="3082511" y="1085219"/>
                </a:lnTo>
                <a:close/>
              </a:path>
              <a:path w="4448644" h="1088546">
                <a:moveTo>
                  <a:pt x="3082511" y="1037081"/>
                </a:moveTo>
                <a:lnTo>
                  <a:pt x="3060018" y="1006433"/>
                </a:lnTo>
                <a:lnTo>
                  <a:pt x="3052058" y="1009126"/>
                </a:lnTo>
                <a:lnTo>
                  <a:pt x="3039649" y="1016735"/>
                </a:lnTo>
                <a:lnTo>
                  <a:pt x="3036143" y="1021813"/>
                </a:lnTo>
                <a:lnTo>
                  <a:pt x="3059651" y="1053845"/>
                </a:lnTo>
                <a:lnTo>
                  <a:pt x="3082511" y="1037081"/>
                </a:lnTo>
                <a:close/>
              </a:path>
              <a:path w="4448644" h="1088546">
                <a:moveTo>
                  <a:pt x="3113800" y="1042701"/>
                </a:moveTo>
                <a:lnTo>
                  <a:pt x="3086866" y="1006268"/>
                </a:lnTo>
                <a:lnTo>
                  <a:pt x="3076035" y="1004095"/>
                </a:lnTo>
                <a:lnTo>
                  <a:pt x="3064310" y="1004980"/>
                </a:lnTo>
                <a:lnTo>
                  <a:pt x="3060018" y="1006433"/>
                </a:lnTo>
                <a:lnTo>
                  <a:pt x="3082511" y="1037081"/>
                </a:lnTo>
                <a:lnTo>
                  <a:pt x="3082511" y="1085219"/>
                </a:lnTo>
                <a:lnTo>
                  <a:pt x="3089640" y="1082872"/>
                </a:lnTo>
                <a:lnTo>
                  <a:pt x="3101919" y="1075389"/>
                </a:lnTo>
                <a:lnTo>
                  <a:pt x="3108942" y="1065509"/>
                </a:lnTo>
                <a:lnTo>
                  <a:pt x="3112954" y="1054389"/>
                </a:lnTo>
                <a:lnTo>
                  <a:pt x="3113800" y="1042701"/>
                </a:lnTo>
                <a:close/>
              </a:path>
              <a:path w="4448644" h="1088546">
                <a:moveTo>
                  <a:pt x="2296511" y="1006456"/>
                </a:moveTo>
                <a:lnTo>
                  <a:pt x="2188685" y="859535"/>
                </a:lnTo>
                <a:lnTo>
                  <a:pt x="2165825" y="876299"/>
                </a:lnTo>
                <a:lnTo>
                  <a:pt x="2272617" y="1021811"/>
                </a:lnTo>
                <a:lnTo>
                  <a:pt x="2276020" y="1016849"/>
                </a:lnTo>
                <a:lnTo>
                  <a:pt x="2288448" y="1009205"/>
                </a:lnTo>
                <a:lnTo>
                  <a:pt x="2296511" y="1006456"/>
                </a:lnTo>
                <a:close/>
              </a:path>
              <a:path w="4448644" h="1088546">
                <a:moveTo>
                  <a:pt x="2318987" y="1085223"/>
                </a:moveTo>
                <a:lnTo>
                  <a:pt x="2318987" y="1037081"/>
                </a:lnTo>
                <a:lnTo>
                  <a:pt x="2296127" y="1053845"/>
                </a:lnTo>
                <a:lnTo>
                  <a:pt x="2272617" y="1021811"/>
                </a:lnTo>
                <a:lnTo>
                  <a:pt x="2269339" y="1026592"/>
                </a:lnTo>
                <a:lnTo>
                  <a:pt x="2265592" y="1037717"/>
                </a:lnTo>
                <a:lnTo>
                  <a:pt x="2264935" y="1049549"/>
                </a:lnTo>
                <a:lnTo>
                  <a:pt x="2267524" y="1061418"/>
                </a:lnTo>
                <a:lnTo>
                  <a:pt x="2273515" y="1072651"/>
                </a:lnTo>
                <a:lnTo>
                  <a:pt x="2281740" y="1080359"/>
                </a:lnTo>
                <a:lnTo>
                  <a:pt x="2291489" y="1085422"/>
                </a:lnTo>
                <a:lnTo>
                  <a:pt x="2302395" y="1087649"/>
                </a:lnTo>
                <a:lnTo>
                  <a:pt x="2314092" y="1086848"/>
                </a:lnTo>
                <a:lnTo>
                  <a:pt x="2318987" y="1085223"/>
                </a:lnTo>
                <a:close/>
              </a:path>
              <a:path w="4448644" h="1088546">
                <a:moveTo>
                  <a:pt x="2318987" y="1037081"/>
                </a:moveTo>
                <a:lnTo>
                  <a:pt x="2296511" y="1006456"/>
                </a:lnTo>
                <a:lnTo>
                  <a:pt x="2288448" y="1009205"/>
                </a:lnTo>
                <a:lnTo>
                  <a:pt x="2276020" y="1016849"/>
                </a:lnTo>
                <a:lnTo>
                  <a:pt x="2272617" y="1021811"/>
                </a:lnTo>
                <a:lnTo>
                  <a:pt x="2296127" y="1053845"/>
                </a:lnTo>
                <a:lnTo>
                  <a:pt x="2318987" y="1037081"/>
                </a:lnTo>
                <a:close/>
              </a:path>
              <a:path w="4448644" h="1088546">
                <a:moveTo>
                  <a:pt x="2350276" y="1042701"/>
                </a:moveTo>
                <a:lnTo>
                  <a:pt x="2323258" y="1006245"/>
                </a:lnTo>
                <a:lnTo>
                  <a:pt x="2312432" y="1004107"/>
                </a:lnTo>
                <a:lnTo>
                  <a:pt x="2300707" y="1005025"/>
                </a:lnTo>
                <a:lnTo>
                  <a:pt x="2296511" y="1006456"/>
                </a:lnTo>
                <a:lnTo>
                  <a:pt x="2318987" y="1037081"/>
                </a:lnTo>
                <a:lnTo>
                  <a:pt x="2318987" y="1085223"/>
                </a:lnTo>
                <a:lnTo>
                  <a:pt x="2326214" y="1082825"/>
                </a:lnTo>
                <a:lnTo>
                  <a:pt x="2338395" y="1075389"/>
                </a:lnTo>
                <a:lnTo>
                  <a:pt x="2345418" y="1065509"/>
                </a:lnTo>
                <a:lnTo>
                  <a:pt x="2349430" y="1054389"/>
                </a:lnTo>
                <a:lnTo>
                  <a:pt x="2350276" y="104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ağacın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yüksekliği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5301" y="1879600"/>
            <a:ext cx="9184640" cy="3924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Teorem.</a:t>
            </a:r>
            <a:r>
              <a:rPr sz="3200" b="1" spc="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anahtarlı bir kırmızı-siyah ağacın yüksekliği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964815">
              <a:lnSpc>
                <a:spcPct val="100000"/>
              </a:lnSpc>
              <a:spcBef>
                <a:spcPts val="55"/>
              </a:spcBef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6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ir.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1219835" algn="l"/>
              </a:tabLst>
            </a:pPr>
            <a:r>
              <a:rPr sz="3200" i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Kanıt</a:t>
            </a:r>
            <a:r>
              <a:rPr sz="3200" i="1" spc="-1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(Kitap tümevarımı kullanıyor. Dikkatle okuyun.)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00"/>
              </a:lnSpc>
              <a:spcBef>
                <a:spcPts val="45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3200" b="1" spc="-2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EZGİ YÖNTEMİ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15900" marR="6473190" indent="-203835">
              <a:lnSpc>
                <a:spcPts val="3450"/>
              </a:lnSpc>
              <a:spcBef>
                <a:spcPts val="440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düğüml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eri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siyah a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alarıyla birleştirin.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3918" y="3700779"/>
            <a:ext cx="3927944" cy="1893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ağacın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yüksekliği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5301" y="1879600"/>
            <a:ext cx="9184640" cy="3924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Teorem.</a:t>
            </a:r>
            <a:r>
              <a:rPr sz="3200" b="1" spc="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anahtarlı bir kırmızı-siyah ağacın yüksekliği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964815">
              <a:lnSpc>
                <a:spcPct val="100000"/>
              </a:lnSpc>
              <a:spcBef>
                <a:spcPts val="55"/>
              </a:spcBef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6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ir.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1219835" algn="l"/>
              </a:tabLst>
            </a:pPr>
            <a:r>
              <a:rPr sz="3200" i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Kanıt</a:t>
            </a:r>
            <a:r>
              <a:rPr sz="3200" i="1" spc="-1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(Kitap tümevarımı kullanıyor. Dikkatle okuyun.)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00"/>
              </a:lnSpc>
              <a:spcBef>
                <a:spcPts val="45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3200" b="1" spc="-2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EZGİ YÖNTEMİ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15900" marR="6473190" indent="-203835">
              <a:lnSpc>
                <a:spcPts val="3450"/>
              </a:lnSpc>
              <a:spcBef>
                <a:spcPts val="440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5654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düğüml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eri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siyah atalarıyla bütünleştirin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3971" y="3700779"/>
            <a:ext cx="3448557" cy="1401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20268" y="4696205"/>
            <a:ext cx="3832913" cy="783682"/>
          </a:xfrm>
          <a:custGeom>
            <a:avLst/>
            <a:gdLst/>
            <a:ahLst/>
            <a:cxnLst/>
            <a:rect l="l" t="t" r="r" b="b"/>
            <a:pathLst>
              <a:path w="3832913" h="783682">
                <a:moveTo>
                  <a:pt x="63057" y="151206"/>
                </a:moveTo>
                <a:lnTo>
                  <a:pt x="53208" y="147670"/>
                </a:lnTo>
                <a:lnTo>
                  <a:pt x="42200" y="147023"/>
                </a:lnTo>
                <a:lnTo>
                  <a:pt x="30516" y="149538"/>
                </a:lnTo>
                <a:lnTo>
                  <a:pt x="18506" y="155442"/>
                </a:lnTo>
                <a:lnTo>
                  <a:pt x="6520" y="164963"/>
                </a:lnTo>
                <a:lnTo>
                  <a:pt x="1782" y="175140"/>
                </a:lnTo>
                <a:lnTo>
                  <a:pt x="0" y="186247"/>
                </a:lnTo>
                <a:lnTo>
                  <a:pt x="1378" y="197856"/>
                </a:lnTo>
                <a:lnTo>
                  <a:pt x="6124" y="209538"/>
                </a:lnTo>
                <a:lnTo>
                  <a:pt x="14441" y="220866"/>
                </a:lnTo>
                <a:lnTo>
                  <a:pt x="24748" y="227575"/>
                </a:lnTo>
                <a:lnTo>
                  <a:pt x="32987" y="229977"/>
                </a:lnTo>
                <a:lnTo>
                  <a:pt x="32987" y="177545"/>
                </a:lnTo>
                <a:lnTo>
                  <a:pt x="63057" y="151206"/>
                </a:lnTo>
                <a:close/>
              </a:path>
              <a:path w="3832913" h="783682">
                <a:moveTo>
                  <a:pt x="80975" y="172964"/>
                </a:moveTo>
                <a:lnTo>
                  <a:pt x="79440" y="168669"/>
                </a:lnTo>
                <a:lnTo>
                  <a:pt x="71793" y="157544"/>
                </a:lnTo>
                <a:lnTo>
                  <a:pt x="63189" y="151253"/>
                </a:lnTo>
                <a:lnTo>
                  <a:pt x="63057" y="151206"/>
                </a:lnTo>
                <a:lnTo>
                  <a:pt x="32987" y="177545"/>
                </a:lnTo>
                <a:lnTo>
                  <a:pt x="51275" y="198881"/>
                </a:lnTo>
                <a:lnTo>
                  <a:pt x="80975" y="172964"/>
                </a:lnTo>
                <a:close/>
              </a:path>
              <a:path w="3832913" h="783682">
                <a:moveTo>
                  <a:pt x="84458" y="192038"/>
                </a:moveTo>
                <a:lnTo>
                  <a:pt x="83607" y="180334"/>
                </a:lnTo>
                <a:lnTo>
                  <a:pt x="80975" y="172964"/>
                </a:lnTo>
                <a:lnTo>
                  <a:pt x="51275" y="198881"/>
                </a:lnTo>
                <a:lnTo>
                  <a:pt x="32987" y="177545"/>
                </a:lnTo>
                <a:lnTo>
                  <a:pt x="32987" y="229977"/>
                </a:lnTo>
                <a:lnTo>
                  <a:pt x="36294" y="230941"/>
                </a:lnTo>
                <a:lnTo>
                  <a:pt x="48274" y="230964"/>
                </a:lnTo>
                <a:lnTo>
                  <a:pt x="59886" y="227643"/>
                </a:lnTo>
                <a:lnTo>
                  <a:pt x="70325" y="220979"/>
                </a:lnTo>
                <a:lnTo>
                  <a:pt x="76862" y="213554"/>
                </a:lnTo>
                <a:lnTo>
                  <a:pt x="82155" y="203278"/>
                </a:lnTo>
                <a:lnTo>
                  <a:pt x="84458" y="192038"/>
                </a:lnTo>
                <a:close/>
              </a:path>
              <a:path w="3832913" h="783682">
                <a:moveTo>
                  <a:pt x="254729" y="21335"/>
                </a:moveTo>
                <a:lnTo>
                  <a:pt x="235679" y="0"/>
                </a:lnTo>
                <a:lnTo>
                  <a:pt x="63057" y="151206"/>
                </a:lnTo>
                <a:lnTo>
                  <a:pt x="63189" y="151253"/>
                </a:lnTo>
                <a:lnTo>
                  <a:pt x="71793" y="157544"/>
                </a:lnTo>
                <a:lnTo>
                  <a:pt x="79440" y="168669"/>
                </a:lnTo>
                <a:lnTo>
                  <a:pt x="80975" y="172964"/>
                </a:lnTo>
                <a:lnTo>
                  <a:pt x="254729" y="21335"/>
                </a:lnTo>
                <a:close/>
              </a:path>
              <a:path w="3832913" h="783682">
                <a:moveTo>
                  <a:pt x="1730620" y="698467"/>
                </a:moveTo>
                <a:lnTo>
                  <a:pt x="1692781" y="720186"/>
                </a:lnTo>
                <a:lnTo>
                  <a:pt x="1685791" y="745233"/>
                </a:lnTo>
                <a:lnTo>
                  <a:pt x="1688785" y="756383"/>
                </a:lnTo>
                <a:lnTo>
                  <a:pt x="1694951" y="766603"/>
                </a:lnTo>
                <a:lnTo>
                  <a:pt x="1704231" y="775381"/>
                </a:lnTo>
                <a:lnTo>
                  <a:pt x="1714721" y="781182"/>
                </a:lnTo>
                <a:lnTo>
                  <a:pt x="1714721" y="735329"/>
                </a:lnTo>
                <a:lnTo>
                  <a:pt x="1730620" y="698467"/>
                </a:lnTo>
                <a:close/>
              </a:path>
              <a:path w="3832913" h="783682">
                <a:moveTo>
                  <a:pt x="1757020" y="710465"/>
                </a:moveTo>
                <a:lnTo>
                  <a:pt x="1754373" y="707648"/>
                </a:lnTo>
                <a:lnTo>
                  <a:pt x="1743200" y="700964"/>
                </a:lnTo>
                <a:lnTo>
                  <a:pt x="1732270" y="698372"/>
                </a:lnTo>
                <a:lnTo>
                  <a:pt x="1730620" y="698467"/>
                </a:lnTo>
                <a:lnTo>
                  <a:pt x="1714721" y="735329"/>
                </a:lnTo>
                <a:lnTo>
                  <a:pt x="1741391" y="746759"/>
                </a:lnTo>
                <a:lnTo>
                  <a:pt x="1757020" y="710465"/>
                </a:lnTo>
                <a:close/>
              </a:path>
              <a:path w="3832913" h="783682">
                <a:moveTo>
                  <a:pt x="1770599" y="738863"/>
                </a:moveTo>
                <a:lnTo>
                  <a:pt x="1768263" y="727217"/>
                </a:lnTo>
                <a:lnTo>
                  <a:pt x="1762791" y="716605"/>
                </a:lnTo>
                <a:lnTo>
                  <a:pt x="1757020" y="710465"/>
                </a:lnTo>
                <a:lnTo>
                  <a:pt x="1741391" y="746759"/>
                </a:lnTo>
                <a:lnTo>
                  <a:pt x="1714721" y="735329"/>
                </a:lnTo>
                <a:lnTo>
                  <a:pt x="1714721" y="781182"/>
                </a:lnTo>
                <a:lnTo>
                  <a:pt x="1716565" y="782202"/>
                </a:lnTo>
                <a:lnTo>
                  <a:pt x="1728940" y="783682"/>
                </a:lnTo>
                <a:lnTo>
                  <a:pt x="1740902" y="781740"/>
                </a:lnTo>
                <a:lnTo>
                  <a:pt x="1751751" y="776657"/>
                </a:lnTo>
                <a:lnTo>
                  <a:pt x="1760784" y="768713"/>
                </a:lnTo>
                <a:lnTo>
                  <a:pt x="1767299" y="758189"/>
                </a:lnTo>
                <a:lnTo>
                  <a:pt x="1769607" y="750924"/>
                </a:lnTo>
                <a:lnTo>
                  <a:pt x="1770599" y="738863"/>
                </a:lnTo>
                <a:close/>
              </a:path>
              <a:path w="3832913" h="783682">
                <a:moveTo>
                  <a:pt x="1949417" y="263651"/>
                </a:moveTo>
                <a:lnTo>
                  <a:pt x="1922747" y="252983"/>
                </a:lnTo>
                <a:lnTo>
                  <a:pt x="1730620" y="698467"/>
                </a:lnTo>
                <a:lnTo>
                  <a:pt x="1732270" y="698372"/>
                </a:lnTo>
                <a:lnTo>
                  <a:pt x="1743200" y="700964"/>
                </a:lnTo>
                <a:lnTo>
                  <a:pt x="1754373" y="707648"/>
                </a:lnTo>
                <a:lnTo>
                  <a:pt x="1757020" y="710465"/>
                </a:lnTo>
                <a:lnTo>
                  <a:pt x="1949417" y="263651"/>
                </a:lnTo>
                <a:close/>
              </a:path>
              <a:path w="3832913" h="783682">
                <a:moveTo>
                  <a:pt x="2012395" y="682490"/>
                </a:moveTo>
                <a:lnTo>
                  <a:pt x="1983721" y="712394"/>
                </a:lnTo>
                <a:lnTo>
                  <a:pt x="1980737" y="728609"/>
                </a:lnTo>
                <a:lnTo>
                  <a:pt x="1983960" y="739787"/>
                </a:lnTo>
                <a:lnTo>
                  <a:pt x="1990798" y="749654"/>
                </a:lnTo>
                <a:lnTo>
                  <a:pt x="2001237" y="757609"/>
                </a:lnTo>
                <a:lnTo>
                  <a:pt x="2008853" y="760565"/>
                </a:lnTo>
                <a:lnTo>
                  <a:pt x="2008853" y="722375"/>
                </a:lnTo>
                <a:lnTo>
                  <a:pt x="2012395" y="682490"/>
                </a:lnTo>
                <a:close/>
              </a:path>
              <a:path w="3832913" h="783682">
                <a:moveTo>
                  <a:pt x="2041169" y="685903"/>
                </a:moveTo>
                <a:lnTo>
                  <a:pt x="2036679" y="683589"/>
                </a:lnTo>
                <a:lnTo>
                  <a:pt x="2021472" y="680468"/>
                </a:lnTo>
                <a:lnTo>
                  <a:pt x="2012395" y="682490"/>
                </a:lnTo>
                <a:lnTo>
                  <a:pt x="2008853" y="722375"/>
                </a:lnTo>
                <a:lnTo>
                  <a:pt x="2037809" y="724661"/>
                </a:lnTo>
                <a:lnTo>
                  <a:pt x="2041169" y="685903"/>
                </a:lnTo>
                <a:close/>
              </a:path>
              <a:path w="3832913" h="783682">
                <a:moveTo>
                  <a:pt x="2066202" y="722674"/>
                </a:moveTo>
                <a:lnTo>
                  <a:pt x="2064157" y="710125"/>
                </a:lnTo>
                <a:lnTo>
                  <a:pt x="2058342" y="699024"/>
                </a:lnTo>
                <a:lnTo>
                  <a:pt x="2049076" y="689977"/>
                </a:lnTo>
                <a:lnTo>
                  <a:pt x="2041169" y="685903"/>
                </a:lnTo>
                <a:lnTo>
                  <a:pt x="2037809" y="724661"/>
                </a:lnTo>
                <a:lnTo>
                  <a:pt x="2008853" y="722375"/>
                </a:lnTo>
                <a:lnTo>
                  <a:pt x="2008853" y="760565"/>
                </a:lnTo>
                <a:lnTo>
                  <a:pt x="2015266" y="763054"/>
                </a:lnTo>
                <a:lnTo>
                  <a:pt x="2032874" y="765387"/>
                </a:lnTo>
                <a:lnTo>
                  <a:pt x="2045215" y="760218"/>
                </a:lnTo>
                <a:lnTo>
                  <a:pt x="2055347" y="751666"/>
                </a:lnTo>
                <a:lnTo>
                  <a:pt x="2062525" y="740364"/>
                </a:lnTo>
                <a:lnTo>
                  <a:pt x="2066003" y="726947"/>
                </a:lnTo>
                <a:lnTo>
                  <a:pt x="2066202" y="722674"/>
                </a:lnTo>
                <a:close/>
              </a:path>
              <a:path w="3832913" h="783682">
                <a:moveTo>
                  <a:pt x="2069051" y="364235"/>
                </a:moveTo>
                <a:lnTo>
                  <a:pt x="2040857" y="361949"/>
                </a:lnTo>
                <a:lnTo>
                  <a:pt x="2012395" y="682490"/>
                </a:lnTo>
                <a:lnTo>
                  <a:pt x="2021472" y="680468"/>
                </a:lnTo>
                <a:lnTo>
                  <a:pt x="2036679" y="683589"/>
                </a:lnTo>
                <a:lnTo>
                  <a:pt x="2041169" y="685903"/>
                </a:lnTo>
                <a:lnTo>
                  <a:pt x="2069051" y="364235"/>
                </a:lnTo>
                <a:close/>
              </a:path>
              <a:path w="3832913" h="783682">
                <a:moveTo>
                  <a:pt x="3396101" y="519383"/>
                </a:moveTo>
                <a:lnTo>
                  <a:pt x="3329399" y="319277"/>
                </a:lnTo>
                <a:lnTo>
                  <a:pt x="3301967" y="327659"/>
                </a:lnTo>
                <a:lnTo>
                  <a:pt x="3368607" y="528218"/>
                </a:lnTo>
                <a:lnTo>
                  <a:pt x="3370477" y="526443"/>
                </a:lnTo>
                <a:lnTo>
                  <a:pt x="3380384" y="521475"/>
                </a:lnTo>
                <a:lnTo>
                  <a:pt x="3393374" y="519099"/>
                </a:lnTo>
                <a:lnTo>
                  <a:pt x="3396101" y="519383"/>
                </a:lnTo>
                <a:close/>
              </a:path>
              <a:path w="3832913" h="783682">
                <a:moveTo>
                  <a:pt x="3408647" y="601220"/>
                </a:moveTo>
                <a:lnTo>
                  <a:pt x="3408647" y="557021"/>
                </a:lnTo>
                <a:lnTo>
                  <a:pt x="3381215" y="566165"/>
                </a:lnTo>
                <a:lnTo>
                  <a:pt x="3368607" y="528218"/>
                </a:lnTo>
                <a:lnTo>
                  <a:pt x="3362570" y="533947"/>
                </a:lnTo>
                <a:lnTo>
                  <a:pt x="3357022" y="543697"/>
                </a:lnTo>
                <a:lnTo>
                  <a:pt x="3354196" y="555404"/>
                </a:lnTo>
                <a:lnTo>
                  <a:pt x="3354452" y="568778"/>
                </a:lnTo>
                <a:lnTo>
                  <a:pt x="3386375" y="602681"/>
                </a:lnTo>
                <a:lnTo>
                  <a:pt x="3399317" y="603220"/>
                </a:lnTo>
                <a:lnTo>
                  <a:pt x="3408647" y="601220"/>
                </a:lnTo>
                <a:close/>
              </a:path>
              <a:path w="3832913" h="783682">
                <a:moveTo>
                  <a:pt x="3408647" y="557021"/>
                </a:moveTo>
                <a:lnTo>
                  <a:pt x="3396101" y="519383"/>
                </a:lnTo>
                <a:lnTo>
                  <a:pt x="3393374" y="519099"/>
                </a:lnTo>
                <a:lnTo>
                  <a:pt x="3380384" y="521475"/>
                </a:lnTo>
                <a:lnTo>
                  <a:pt x="3370477" y="526443"/>
                </a:lnTo>
                <a:lnTo>
                  <a:pt x="3368607" y="528218"/>
                </a:lnTo>
                <a:lnTo>
                  <a:pt x="3381215" y="566165"/>
                </a:lnTo>
                <a:lnTo>
                  <a:pt x="3408647" y="557021"/>
                </a:lnTo>
                <a:close/>
              </a:path>
              <a:path w="3832913" h="783682">
                <a:moveTo>
                  <a:pt x="3437576" y="560640"/>
                </a:moveTo>
                <a:lnTo>
                  <a:pt x="3417079" y="524994"/>
                </a:lnTo>
                <a:lnTo>
                  <a:pt x="3396101" y="519383"/>
                </a:lnTo>
                <a:lnTo>
                  <a:pt x="3408647" y="557021"/>
                </a:lnTo>
                <a:lnTo>
                  <a:pt x="3408647" y="601220"/>
                </a:lnTo>
                <a:lnTo>
                  <a:pt x="3413271" y="600229"/>
                </a:lnTo>
                <a:lnTo>
                  <a:pt x="3423588" y="593512"/>
                </a:lnTo>
                <a:lnTo>
                  <a:pt x="3431332" y="584188"/>
                </a:lnTo>
                <a:lnTo>
                  <a:pt x="3436121" y="572987"/>
                </a:lnTo>
                <a:lnTo>
                  <a:pt x="3437576" y="560640"/>
                </a:lnTo>
                <a:close/>
              </a:path>
              <a:path w="3832913" h="783682">
                <a:moveTo>
                  <a:pt x="2949631" y="520633"/>
                </a:moveTo>
                <a:lnTo>
                  <a:pt x="2944587" y="519130"/>
                </a:lnTo>
                <a:lnTo>
                  <a:pt x="2932768" y="519001"/>
                </a:lnTo>
                <a:lnTo>
                  <a:pt x="2921272" y="522045"/>
                </a:lnTo>
                <a:lnTo>
                  <a:pt x="2910815" y="528162"/>
                </a:lnTo>
                <a:lnTo>
                  <a:pt x="2902114" y="537253"/>
                </a:lnTo>
                <a:lnTo>
                  <a:pt x="2897099" y="547335"/>
                </a:lnTo>
                <a:lnTo>
                  <a:pt x="2895116" y="558243"/>
                </a:lnTo>
                <a:lnTo>
                  <a:pt x="2896227" y="569486"/>
                </a:lnTo>
                <a:lnTo>
                  <a:pt x="2900495" y="580574"/>
                </a:lnTo>
                <a:lnTo>
                  <a:pt x="2907981" y="591017"/>
                </a:lnTo>
                <a:lnTo>
                  <a:pt x="2918750" y="600323"/>
                </a:lnTo>
                <a:lnTo>
                  <a:pt x="2926301" y="602723"/>
                </a:lnTo>
                <a:lnTo>
                  <a:pt x="2926301" y="553211"/>
                </a:lnTo>
                <a:lnTo>
                  <a:pt x="2949631" y="520633"/>
                </a:lnTo>
                <a:close/>
              </a:path>
              <a:path w="3832913" h="783682">
                <a:moveTo>
                  <a:pt x="2971811" y="538456"/>
                </a:moveTo>
                <a:lnTo>
                  <a:pt x="2966992" y="531891"/>
                </a:lnTo>
                <a:lnTo>
                  <a:pt x="2956011" y="522533"/>
                </a:lnTo>
                <a:lnTo>
                  <a:pt x="2949631" y="520633"/>
                </a:lnTo>
                <a:lnTo>
                  <a:pt x="2926301" y="553211"/>
                </a:lnTo>
                <a:lnTo>
                  <a:pt x="2949161" y="569975"/>
                </a:lnTo>
                <a:lnTo>
                  <a:pt x="2971811" y="538456"/>
                </a:lnTo>
                <a:close/>
              </a:path>
              <a:path w="3832913" h="783682">
                <a:moveTo>
                  <a:pt x="2980330" y="564547"/>
                </a:moveTo>
                <a:lnTo>
                  <a:pt x="2979072" y="553367"/>
                </a:lnTo>
                <a:lnTo>
                  <a:pt x="2974652" y="542326"/>
                </a:lnTo>
                <a:lnTo>
                  <a:pt x="2971811" y="538456"/>
                </a:lnTo>
                <a:lnTo>
                  <a:pt x="2949161" y="569975"/>
                </a:lnTo>
                <a:lnTo>
                  <a:pt x="2926301" y="553211"/>
                </a:lnTo>
                <a:lnTo>
                  <a:pt x="2926301" y="602723"/>
                </a:lnTo>
                <a:lnTo>
                  <a:pt x="2930263" y="603981"/>
                </a:lnTo>
                <a:lnTo>
                  <a:pt x="2942187" y="604320"/>
                </a:lnTo>
                <a:lnTo>
                  <a:pt x="2953757" y="601472"/>
                </a:lnTo>
                <a:lnTo>
                  <a:pt x="2964211" y="595568"/>
                </a:lnTo>
                <a:lnTo>
                  <a:pt x="2972783" y="586739"/>
                </a:lnTo>
                <a:lnTo>
                  <a:pt x="2973680" y="585443"/>
                </a:lnTo>
                <a:lnTo>
                  <a:pt x="2978507" y="575395"/>
                </a:lnTo>
                <a:lnTo>
                  <a:pt x="2980330" y="564547"/>
                </a:lnTo>
                <a:close/>
              </a:path>
              <a:path w="3832913" h="783682">
                <a:moveTo>
                  <a:pt x="3167093" y="266699"/>
                </a:moveTo>
                <a:lnTo>
                  <a:pt x="3143471" y="249935"/>
                </a:lnTo>
                <a:lnTo>
                  <a:pt x="2949631" y="520633"/>
                </a:lnTo>
                <a:lnTo>
                  <a:pt x="2956011" y="522533"/>
                </a:lnTo>
                <a:lnTo>
                  <a:pt x="2966992" y="531891"/>
                </a:lnTo>
                <a:lnTo>
                  <a:pt x="2971811" y="538456"/>
                </a:lnTo>
                <a:lnTo>
                  <a:pt x="3167093" y="266699"/>
                </a:lnTo>
                <a:close/>
              </a:path>
              <a:path w="3832913" h="783682">
                <a:moveTo>
                  <a:pt x="3776322" y="597466"/>
                </a:moveTo>
                <a:lnTo>
                  <a:pt x="3485609" y="249173"/>
                </a:lnTo>
                <a:lnTo>
                  <a:pt x="3463511" y="267461"/>
                </a:lnTo>
                <a:lnTo>
                  <a:pt x="3753657" y="615075"/>
                </a:lnTo>
                <a:lnTo>
                  <a:pt x="3758145" y="608202"/>
                </a:lnTo>
                <a:lnTo>
                  <a:pt x="3769603" y="600091"/>
                </a:lnTo>
                <a:lnTo>
                  <a:pt x="3776322" y="597466"/>
                </a:lnTo>
                <a:close/>
              </a:path>
              <a:path w="3832913" h="783682">
                <a:moveTo>
                  <a:pt x="3801077" y="676251"/>
                </a:moveTo>
                <a:lnTo>
                  <a:pt x="3801077" y="627125"/>
                </a:lnTo>
                <a:lnTo>
                  <a:pt x="3778979" y="645413"/>
                </a:lnTo>
                <a:lnTo>
                  <a:pt x="3753657" y="615075"/>
                </a:lnTo>
                <a:lnTo>
                  <a:pt x="3751500" y="618379"/>
                </a:lnTo>
                <a:lnTo>
                  <a:pt x="3748082" y="629731"/>
                </a:lnTo>
                <a:lnTo>
                  <a:pt x="3747949" y="641561"/>
                </a:lnTo>
                <a:lnTo>
                  <a:pt x="3751162" y="653172"/>
                </a:lnTo>
                <a:lnTo>
                  <a:pt x="3757777" y="663870"/>
                </a:lnTo>
                <a:lnTo>
                  <a:pt x="3766023" y="671582"/>
                </a:lnTo>
                <a:lnTo>
                  <a:pt x="3775926" y="676473"/>
                </a:lnTo>
                <a:lnTo>
                  <a:pt x="3787009" y="678375"/>
                </a:lnTo>
                <a:lnTo>
                  <a:pt x="3798792" y="677122"/>
                </a:lnTo>
                <a:lnTo>
                  <a:pt x="3801077" y="676251"/>
                </a:lnTo>
                <a:close/>
              </a:path>
              <a:path w="3832913" h="783682">
                <a:moveTo>
                  <a:pt x="3801077" y="627125"/>
                </a:moveTo>
                <a:lnTo>
                  <a:pt x="3776322" y="597466"/>
                </a:lnTo>
                <a:lnTo>
                  <a:pt x="3769603" y="600091"/>
                </a:lnTo>
                <a:lnTo>
                  <a:pt x="3758145" y="608202"/>
                </a:lnTo>
                <a:lnTo>
                  <a:pt x="3753657" y="615075"/>
                </a:lnTo>
                <a:lnTo>
                  <a:pt x="3778979" y="645413"/>
                </a:lnTo>
                <a:lnTo>
                  <a:pt x="3801077" y="627125"/>
                </a:lnTo>
                <a:close/>
              </a:path>
              <a:path w="3832913" h="783682">
                <a:moveTo>
                  <a:pt x="3832913" y="631094"/>
                </a:moveTo>
                <a:lnTo>
                  <a:pt x="3804277" y="596039"/>
                </a:lnTo>
                <a:lnTo>
                  <a:pt x="3793141" y="594179"/>
                </a:lnTo>
                <a:lnTo>
                  <a:pt x="3781425" y="595473"/>
                </a:lnTo>
                <a:lnTo>
                  <a:pt x="3776322" y="597466"/>
                </a:lnTo>
                <a:lnTo>
                  <a:pt x="3801077" y="627125"/>
                </a:lnTo>
                <a:lnTo>
                  <a:pt x="3801077" y="676251"/>
                </a:lnTo>
                <a:lnTo>
                  <a:pt x="3810798" y="672546"/>
                </a:lnTo>
                <a:lnTo>
                  <a:pt x="3822548" y="664480"/>
                </a:lnTo>
                <a:lnTo>
                  <a:pt x="3829260" y="654296"/>
                </a:lnTo>
                <a:lnTo>
                  <a:pt x="3832733" y="642931"/>
                </a:lnTo>
                <a:lnTo>
                  <a:pt x="3832913" y="631094"/>
                </a:lnTo>
                <a:close/>
              </a:path>
              <a:path w="3832913" h="783682">
                <a:moveTo>
                  <a:pt x="749865" y="152042"/>
                </a:moveTo>
                <a:lnTo>
                  <a:pt x="571721" y="0"/>
                </a:lnTo>
                <a:lnTo>
                  <a:pt x="553433" y="21335"/>
                </a:lnTo>
                <a:lnTo>
                  <a:pt x="730624" y="173213"/>
                </a:lnTo>
                <a:lnTo>
                  <a:pt x="730742" y="172659"/>
                </a:lnTo>
                <a:lnTo>
                  <a:pt x="735854" y="163250"/>
                </a:lnTo>
                <a:lnTo>
                  <a:pt x="745785" y="154202"/>
                </a:lnTo>
                <a:lnTo>
                  <a:pt x="749865" y="152042"/>
                </a:lnTo>
                <a:close/>
              </a:path>
              <a:path w="3832913" h="783682">
                <a:moveTo>
                  <a:pt x="779747" y="229254"/>
                </a:moveTo>
                <a:lnTo>
                  <a:pt x="779747" y="177545"/>
                </a:lnTo>
                <a:lnTo>
                  <a:pt x="761459" y="199643"/>
                </a:lnTo>
                <a:lnTo>
                  <a:pt x="730624" y="173213"/>
                </a:lnTo>
                <a:lnTo>
                  <a:pt x="728520" y="183069"/>
                </a:lnTo>
                <a:lnTo>
                  <a:pt x="729368" y="194089"/>
                </a:lnTo>
                <a:lnTo>
                  <a:pt x="733464" y="205330"/>
                </a:lnTo>
                <a:lnTo>
                  <a:pt x="740989" y="216402"/>
                </a:lnTo>
                <a:lnTo>
                  <a:pt x="752120" y="226914"/>
                </a:lnTo>
                <a:lnTo>
                  <a:pt x="762833" y="230365"/>
                </a:lnTo>
                <a:lnTo>
                  <a:pt x="774207" y="230681"/>
                </a:lnTo>
                <a:lnTo>
                  <a:pt x="779747" y="229254"/>
                </a:lnTo>
                <a:close/>
              </a:path>
              <a:path w="3832913" h="783682">
                <a:moveTo>
                  <a:pt x="779747" y="177545"/>
                </a:moveTo>
                <a:lnTo>
                  <a:pt x="749865" y="152042"/>
                </a:lnTo>
                <a:lnTo>
                  <a:pt x="745785" y="154202"/>
                </a:lnTo>
                <a:lnTo>
                  <a:pt x="735854" y="163250"/>
                </a:lnTo>
                <a:lnTo>
                  <a:pt x="730742" y="172659"/>
                </a:lnTo>
                <a:lnTo>
                  <a:pt x="730624" y="173213"/>
                </a:lnTo>
                <a:lnTo>
                  <a:pt x="761459" y="199643"/>
                </a:lnTo>
                <a:lnTo>
                  <a:pt x="779747" y="177545"/>
                </a:lnTo>
                <a:close/>
              </a:path>
              <a:path w="3832913" h="783682">
                <a:moveTo>
                  <a:pt x="813504" y="188232"/>
                </a:moveTo>
                <a:lnTo>
                  <a:pt x="790506" y="150477"/>
                </a:lnTo>
                <a:lnTo>
                  <a:pt x="768179" y="145856"/>
                </a:lnTo>
                <a:lnTo>
                  <a:pt x="756732" y="148405"/>
                </a:lnTo>
                <a:lnTo>
                  <a:pt x="749865" y="152042"/>
                </a:lnTo>
                <a:lnTo>
                  <a:pt x="779747" y="177545"/>
                </a:lnTo>
                <a:lnTo>
                  <a:pt x="779747" y="229254"/>
                </a:lnTo>
                <a:lnTo>
                  <a:pt x="785714" y="227717"/>
                </a:lnTo>
                <a:lnTo>
                  <a:pt x="796822" y="221330"/>
                </a:lnTo>
                <a:lnTo>
                  <a:pt x="807003" y="211373"/>
                </a:lnTo>
                <a:lnTo>
                  <a:pt x="811939" y="200104"/>
                </a:lnTo>
                <a:lnTo>
                  <a:pt x="813504" y="188232"/>
                </a:lnTo>
                <a:close/>
              </a:path>
              <a:path w="3832913" h="783682">
                <a:moveTo>
                  <a:pt x="2309365" y="698412"/>
                </a:moveTo>
                <a:lnTo>
                  <a:pt x="2164301" y="230123"/>
                </a:lnTo>
                <a:lnTo>
                  <a:pt x="2136869" y="238505"/>
                </a:lnTo>
                <a:lnTo>
                  <a:pt x="2282033" y="707118"/>
                </a:lnTo>
                <a:lnTo>
                  <a:pt x="2284298" y="705115"/>
                </a:lnTo>
                <a:lnTo>
                  <a:pt x="2294484" y="700315"/>
                </a:lnTo>
                <a:lnTo>
                  <a:pt x="2307045" y="698116"/>
                </a:lnTo>
                <a:lnTo>
                  <a:pt x="2309365" y="698412"/>
                </a:lnTo>
                <a:close/>
              </a:path>
              <a:path w="3832913" h="783682">
                <a:moveTo>
                  <a:pt x="2476124" y="673057"/>
                </a:moveTo>
                <a:lnTo>
                  <a:pt x="2266409" y="252221"/>
                </a:lnTo>
                <a:lnTo>
                  <a:pt x="2240501" y="264413"/>
                </a:lnTo>
                <a:lnTo>
                  <a:pt x="2449879" y="684574"/>
                </a:lnTo>
                <a:lnTo>
                  <a:pt x="2455719" y="679158"/>
                </a:lnTo>
                <a:lnTo>
                  <a:pt x="2468984" y="674025"/>
                </a:lnTo>
                <a:lnTo>
                  <a:pt x="2476124" y="673057"/>
                </a:lnTo>
                <a:close/>
              </a:path>
              <a:path w="3832913" h="783682">
                <a:moveTo>
                  <a:pt x="2321273" y="780910"/>
                </a:moveTo>
                <a:lnTo>
                  <a:pt x="2321273" y="736853"/>
                </a:lnTo>
                <a:lnTo>
                  <a:pt x="2293841" y="745235"/>
                </a:lnTo>
                <a:lnTo>
                  <a:pt x="2282033" y="707118"/>
                </a:lnTo>
                <a:lnTo>
                  <a:pt x="2276022" y="712436"/>
                </a:lnTo>
                <a:lnTo>
                  <a:pt x="2270046" y="722017"/>
                </a:lnTo>
                <a:lnTo>
                  <a:pt x="2266759" y="733598"/>
                </a:lnTo>
                <a:lnTo>
                  <a:pt x="2266547" y="746920"/>
                </a:lnTo>
                <a:lnTo>
                  <a:pt x="2269801" y="761720"/>
                </a:lnTo>
                <a:lnTo>
                  <a:pt x="2276942" y="771074"/>
                </a:lnTo>
                <a:lnTo>
                  <a:pt x="2286475" y="777926"/>
                </a:lnTo>
                <a:lnTo>
                  <a:pt x="2297920" y="781957"/>
                </a:lnTo>
                <a:lnTo>
                  <a:pt x="2310799" y="782850"/>
                </a:lnTo>
                <a:lnTo>
                  <a:pt x="2321273" y="780910"/>
                </a:lnTo>
                <a:close/>
              </a:path>
              <a:path w="3832913" h="783682">
                <a:moveTo>
                  <a:pt x="2321273" y="736853"/>
                </a:moveTo>
                <a:lnTo>
                  <a:pt x="2309365" y="698412"/>
                </a:lnTo>
                <a:lnTo>
                  <a:pt x="2307045" y="698116"/>
                </a:lnTo>
                <a:lnTo>
                  <a:pt x="2294484" y="700315"/>
                </a:lnTo>
                <a:lnTo>
                  <a:pt x="2284298" y="705115"/>
                </a:lnTo>
                <a:lnTo>
                  <a:pt x="2282033" y="707118"/>
                </a:lnTo>
                <a:lnTo>
                  <a:pt x="2293841" y="745235"/>
                </a:lnTo>
                <a:lnTo>
                  <a:pt x="2321273" y="736853"/>
                </a:lnTo>
                <a:close/>
              </a:path>
              <a:path w="3832913" h="783682">
                <a:moveTo>
                  <a:pt x="2350544" y="740993"/>
                </a:moveTo>
                <a:lnTo>
                  <a:pt x="2330115" y="704542"/>
                </a:lnTo>
                <a:lnTo>
                  <a:pt x="2309365" y="698412"/>
                </a:lnTo>
                <a:lnTo>
                  <a:pt x="2321273" y="736853"/>
                </a:lnTo>
                <a:lnTo>
                  <a:pt x="2321273" y="780910"/>
                </a:lnTo>
                <a:lnTo>
                  <a:pt x="2324633" y="780287"/>
                </a:lnTo>
                <a:lnTo>
                  <a:pt x="2335261" y="773643"/>
                </a:lnTo>
                <a:lnTo>
                  <a:pt x="2343402" y="764359"/>
                </a:lnTo>
                <a:lnTo>
                  <a:pt x="2348636" y="753216"/>
                </a:lnTo>
                <a:lnTo>
                  <a:pt x="2350544" y="740993"/>
                </a:lnTo>
                <a:close/>
              </a:path>
              <a:path w="3832913" h="783682">
                <a:moveTo>
                  <a:pt x="2493485" y="753320"/>
                </a:moveTo>
                <a:lnTo>
                  <a:pt x="2493485" y="707897"/>
                </a:lnTo>
                <a:lnTo>
                  <a:pt x="2467577" y="720089"/>
                </a:lnTo>
                <a:lnTo>
                  <a:pt x="2449879" y="684574"/>
                </a:lnTo>
                <a:lnTo>
                  <a:pt x="2446884" y="687352"/>
                </a:lnTo>
                <a:lnTo>
                  <a:pt x="2440928" y="697582"/>
                </a:lnTo>
                <a:lnTo>
                  <a:pt x="2438071" y="709126"/>
                </a:lnTo>
                <a:lnTo>
                  <a:pt x="2438533" y="721260"/>
                </a:lnTo>
                <a:lnTo>
                  <a:pt x="2467577" y="754191"/>
                </a:lnTo>
                <a:lnTo>
                  <a:pt x="2479224" y="755653"/>
                </a:lnTo>
                <a:lnTo>
                  <a:pt x="2491907" y="753935"/>
                </a:lnTo>
                <a:lnTo>
                  <a:pt x="2493485" y="753320"/>
                </a:lnTo>
                <a:close/>
              </a:path>
              <a:path w="3832913" h="783682">
                <a:moveTo>
                  <a:pt x="2493485" y="707897"/>
                </a:moveTo>
                <a:lnTo>
                  <a:pt x="2476124" y="673057"/>
                </a:lnTo>
                <a:lnTo>
                  <a:pt x="2468984" y="674025"/>
                </a:lnTo>
                <a:lnTo>
                  <a:pt x="2455719" y="679158"/>
                </a:lnTo>
                <a:lnTo>
                  <a:pt x="2449879" y="684574"/>
                </a:lnTo>
                <a:lnTo>
                  <a:pt x="2467577" y="720089"/>
                </a:lnTo>
                <a:lnTo>
                  <a:pt x="2493485" y="707897"/>
                </a:lnTo>
                <a:close/>
              </a:path>
              <a:path w="3832913" h="783682">
                <a:moveTo>
                  <a:pt x="2523010" y="718807"/>
                </a:moveTo>
                <a:lnTo>
                  <a:pt x="2503417" y="678159"/>
                </a:lnTo>
                <a:lnTo>
                  <a:pt x="2481584" y="672318"/>
                </a:lnTo>
                <a:lnTo>
                  <a:pt x="2476124" y="673057"/>
                </a:lnTo>
                <a:lnTo>
                  <a:pt x="2493485" y="707897"/>
                </a:lnTo>
                <a:lnTo>
                  <a:pt x="2493485" y="753320"/>
                </a:lnTo>
                <a:lnTo>
                  <a:pt x="2505170" y="748772"/>
                </a:lnTo>
                <a:lnTo>
                  <a:pt x="2514080" y="740436"/>
                </a:lnTo>
                <a:lnTo>
                  <a:pt x="2520099" y="730229"/>
                </a:lnTo>
                <a:lnTo>
                  <a:pt x="2523010" y="71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ağacın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yüksekliği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5301" y="1879600"/>
            <a:ext cx="9184640" cy="2122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Teorem.</a:t>
            </a:r>
            <a:r>
              <a:rPr sz="3200" b="1" spc="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anahtarlı bir kırmızı-siyah ağacın yüksekliği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964815">
              <a:lnSpc>
                <a:spcPct val="100000"/>
              </a:lnSpc>
              <a:spcBef>
                <a:spcPts val="55"/>
              </a:spcBef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6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ir.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1219835" algn="l"/>
              </a:tabLst>
            </a:pPr>
            <a:r>
              <a:rPr sz="3200" i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Kanıt</a:t>
            </a:r>
            <a:r>
              <a:rPr sz="3200" i="1" spc="-1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(Kitap tümevarımı kullanıyor. Dikkatle okuyun.)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00"/>
              </a:lnSpc>
              <a:spcBef>
                <a:spcPts val="45"/>
              </a:spcBef>
            </a:pPr>
            <a:endParaRPr sz="600"/>
          </a:p>
          <a:p>
            <a:pPr marL="12700">
              <a:lnSpc>
                <a:spcPts val="3825"/>
              </a:lnSpc>
            </a:pPr>
            <a:r>
              <a:rPr sz="3200" b="1" spc="-2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EZGİ YÖNTEMİ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610" y="4059275"/>
            <a:ext cx="3310254" cy="1319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90" marR="12700" indent="-225425">
              <a:lnSpc>
                <a:spcPts val="34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527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düğüml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eri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siyah atalarıyla bütünleştirin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3971" y="3700779"/>
            <a:ext cx="3372357" cy="1172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995780" y="4701540"/>
            <a:ext cx="3681201" cy="446658"/>
          </a:xfrm>
          <a:custGeom>
            <a:avLst/>
            <a:gdLst/>
            <a:ahLst/>
            <a:cxnLst/>
            <a:rect l="l" t="t" r="r" b="b"/>
            <a:pathLst>
              <a:path w="3681201" h="446658">
                <a:moveTo>
                  <a:pt x="41233" y="361297"/>
                </a:moveTo>
                <a:lnTo>
                  <a:pt x="5880" y="384954"/>
                </a:lnTo>
                <a:lnTo>
                  <a:pt x="0" y="399115"/>
                </a:lnTo>
                <a:lnTo>
                  <a:pt x="523" y="410812"/>
                </a:lnTo>
                <a:lnTo>
                  <a:pt x="4368" y="421947"/>
                </a:lnTo>
                <a:lnTo>
                  <a:pt x="11419" y="431942"/>
                </a:lnTo>
                <a:lnTo>
                  <a:pt x="21559" y="440219"/>
                </a:lnTo>
                <a:lnTo>
                  <a:pt x="29103" y="443657"/>
                </a:lnTo>
                <a:lnTo>
                  <a:pt x="29103" y="399288"/>
                </a:lnTo>
                <a:lnTo>
                  <a:pt x="41233" y="361297"/>
                </a:lnTo>
                <a:close/>
              </a:path>
              <a:path w="3681201" h="446658">
                <a:moveTo>
                  <a:pt x="68077" y="372067"/>
                </a:moveTo>
                <a:lnTo>
                  <a:pt x="60122" y="366690"/>
                </a:lnTo>
                <a:lnTo>
                  <a:pt x="45270" y="360900"/>
                </a:lnTo>
                <a:lnTo>
                  <a:pt x="41233" y="361297"/>
                </a:lnTo>
                <a:lnTo>
                  <a:pt x="29103" y="399288"/>
                </a:lnTo>
                <a:lnTo>
                  <a:pt x="56535" y="408431"/>
                </a:lnTo>
                <a:lnTo>
                  <a:pt x="68077" y="372067"/>
                </a:lnTo>
                <a:close/>
              </a:path>
              <a:path w="3681201" h="446658">
                <a:moveTo>
                  <a:pt x="85803" y="405065"/>
                </a:moveTo>
                <a:lnTo>
                  <a:pt x="84326" y="394005"/>
                </a:lnTo>
                <a:lnTo>
                  <a:pt x="79592" y="383651"/>
                </a:lnTo>
                <a:lnTo>
                  <a:pt x="71543" y="374410"/>
                </a:lnTo>
                <a:lnTo>
                  <a:pt x="68077" y="372067"/>
                </a:lnTo>
                <a:lnTo>
                  <a:pt x="56535" y="408431"/>
                </a:lnTo>
                <a:lnTo>
                  <a:pt x="29103" y="399288"/>
                </a:lnTo>
                <a:lnTo>
                  <a:pt x="29103" y="443657"/>
                </a:lnTo>
                <a:lnTo>
                  <a:pt x="34675" y="446197"/>
                </a:lnTo>
                <a:lnTo>
                  <a:pt x="47078" y="446658"/>
                </a:lnTo>
                <a:lnTo>
                  <a:pt x="58939" y="443628"/>
                </a:lnTo>
                <a:lnTo>
                  <a:pt x="69528" y="437430"/>
                </a:lnTo>
                <a:lnTo>
                  <a:pt x="78114" y="428385"/>
                </a:lnTo>
                <a:lnTo>
                  <a:pt x="83967" y="416814"/>
                </a:lnTo>
                <a:lnTo>
                  <a:pt x="84082" y="416422"/>
                </a:lnTo>
                <a:lnTo>
                  <a:pt x="85803" y="405065"/>
                </a:lnTo>
                <a:close/>
              </a:path>
              <a:path w="3681201" h="446658">
                <a:moveTo>
                  <a:pt x="183027" y="9905"/>
                </a:moveTo>
                <a:lnTo>
                  <a:pt x="156357" y="761"/>
                </a:lnTo>
                <a:lnTo>
                  <a:pt x="41233" y="361297"/>
                </a:lnTo>
                <a:lnTo>
                  <a:pt x="45270" y="360900"/>
                </a:lnTo>
                <a:lnTo>
                  <a:pt x="60122" y="366690"/>
                </a:lnTo>
                <a:lnTo>
                  <a:pt x="68077" y="372067"/>
                </a:lnTo>
                <a:lnTo>
                  <a:pt x="183027" y="9905"/>
                </a:lnTo>
                <a:close/>
              </a:path>
              <a:path w="3681201" h="446658">
                <a:moveTo>
                  <a:pt x="1417859" y="361477"/>
                </a:moveTo>
                <a:lnTo>
                  <a:pt x="1379565" y="382626"/>
                </a:lnTo>
                <a:lnTo>
                  <a:pt x="1371918" y="407682"/>
                </a:lnTo>
                <a:lnTo>
                  <a:pt x="1374763" y="418637"/>
                </a:lnTo>
                <a:lnTo>
                  <a:pt x="1380855" y="428822"/>
                </a:lnTo>
                <a:lnTo>
                  <a:pt x="1390187" y="437748"/>
                </a:lnTo>
                <a:lnTo>
                  <a:pt x="1401465" y="444191"/>
                </a:lnTo>
                <a:lnTo>
                  <a:pt x="1401465" y="397763"/>
                </a:lnTo>
                <a:lnTo>
                  <a:pt x="1417859" y="361477"/>
                </a:lnTo>
                <a:close/>
              </a:path>
              <a:path w="3681201" h="446658">
                <a:moveTo>
                  <a:pt x="1443650" y="373929"/>
                </a:moveTo>
                <a:lnTo>
                  <a:pt x="1441056" y="371112"/>
                </a:lnTo>
                <a:lnTo>
                  <a:pt x="1429960" y="364135"/>
                </a:lnTo>
                <a:lnTo>
                  <a:pt x="1419321" y="361424"/>
                </a:lnTo>
                <a:lnTo>
                  <a:pt x="1417859" y="361477"/>
                </a:lnTo>
                <a:lnTo>
                  <a:pt x="1401465" y="397763"/>
                </a:lnTo>
                <a:lnTo>
                  <a:pt x="1427373" y="409955"/>
                </a:lnTo>
                <a:lnTo>
                  <a:pt x="1443650" y="373929"/>
                </a:lnTo>
                <a:close/>
              </a:path>
              <a:path w="3681201" h="446658">
                <a:moveTo>
                  <a:pt x="1457052" y="402220"/>
                </a:moveTo>
                <a:lnTo>
                  <a:pt x="1454816" y="390761"/>
                </a:lnTo>
                <a:lnTo>
                  <a:pt x="1449413" y="380189"/>
                </a:lnTo>
                <a:lnTo>
                  <a:pt x="1443650" y="373929"/>
                </a:lnTo>
                <a:lnTo>
                  <a:pt x="1427373" y="409955"/>
                </a:lnTo>
                <a:lnTo>
                  <a:pt x="1401465" y="397763"/>
                </a:lnTo>
                <a:lnTo>
                  <a:pt x="1401465" y="444191"/>
                </a:lnTo>
                <a:lnTo>
                  <a:pt x="1402753" y="444927"/>
                </a:lnTo>
                <a:lnTo>
                  <a:pt x="1414782" y="446576"/>
                </a:lnTo>
                <a:lnTo>
                  <a:pt x="1426538" y="444743"/>
                </a:lnTo>
                <a:lnTo>
                  <a:pt x="1437332" y="439732"/>
                </a:lnTo>
                <a:lnTo>
                  <a:pt x="1446475" y="431845"/>
                </a:lnTo>
                <a:lnTo>
                  <a:pt x="1453281" y="421385"/>
                </a:lnTo>
                <a:lnTo>
                  <a:pt x="1455908" y="413959"/>
                </a:lnTo>
                <a:lnTo>
                  <a:pt x="1457052" y="402220"/>
                </a:lnTo>
                <a:close/>
              </a:path>
              <a:path w="3681201" h="446658">
                <a:moveTo>
                  <a:pt x="1598823" y="30479"/>
                </a:moveTo>
                <a:lnTo>
                  <a:pt x="1572915" y="18287"/>
                </a:lnTo>
                <a:lnTo>
                  <a:pt x="1417859" y="361477"/>
                </a:lnTo>
                <a:lnTo>
                  <a:pt x="1419321" y="361424"/>
                </a:lnTo>
                <a:lnTo>
                  <a:pt x="1429960" y="364135"/>
                </a:lnTo>
                <a:lnTo>
                  <a:pt x="1441056" y="371112"/>
                </a:lnTo>
                <a:lnTo>
                  <a:pt x="1443650" y="373929"/>
                </a:lnTo>
                <a:lnTo>
                  <a:pt x="1598823" y="30479"/>
                </a:lnTo>
                <a:close/>
              </a:path>
              <a:path w="3681201" h="446658">
                <a:moveTo>
                  <a:pt x="1636927" y="362028"/>
                </a:moveTo>
                <a:lnTo>
                  <a:pt x="1604914" y="386342"/>
                </a:lnTo>
                <a:lnTo>
                  <a:pt x="1600458" y="400150"/>
                </a:lnTo>
                <a:lnTo>
                  <a:pt x="1601288" y="412863"/>
                </a:lnTo>
                <a:lnTo>
                  <a:pt x="1605758" y="424433"/>
                </a:lnTo>
                <a:lnTo>
                  <a:pt x="1613494" y="434252"/>
                </a:lnTo>
                <a:lnTo>
                  <a:pt x="1624122" y="441709"/>
                </a:lnTo>
                <a:lnTo>
                  <a:pt x="1629303" y="443479"/>
                </a:lnTo>
                <a:lnTo>
                  <a:pt x="1629303" y="400811"/>
                </a:lnTo>
                <a:lnTo>
                  <a:pt x="1636927" y="362028"/>
                </a:lnTo>
                <a:close/>
              </a:path>
              <a:path w="3681201" h="446658">
                <a:moveTo>
                  <a:pt x="1664338" y="368611"/>
                </a:moveTo>
                <a:lnTo>
                  <a:pt x="1659552" y="365612"/>
                </a:lnTo>
                <a:lnTo>
                  <a:pt x="1645284" y="361201"/>
                </a:lnTo>
                <a:lnTo>
                  <a:pt x="1636927" y="362028"/>
                </a:lnTo>
                <a:lnTo>
                  <a:pt x="1629303" y="400811"/>
                </a:lnTo>
                <a:lnTo>
                  <a:pt x="1656735" y="406907"/>
                </a:lnTo>
                <a:lnTo>
                  <a:pt x="1664338" y="368611"/>
                </a:lnTo>
                <a:close/>
              </a:path>
              <a:path w="3681201" h="446658">
                <a:moveTo>
                  <a:pt x="1685713" y="405170"/>
                </a:moveTo>
                <a:lnTo>
                  <a:pt x="1684233" y="393058"/>
                </a:lnTo>
                <a:lnTo>
                  <a:pt x="1679238" y="382073"/>
                </a:lnTo>
                <a:lnTo>
                  <a:pt x="1670940" y="372746"/>
                </a:lnTo>
                <a:lnTo>
                  <a:pt x="1664338" y="368611"/>
                </a:lnTo>
                <a:lnTo>
                  <a:pt x="1656735" y="406907"/>
                </a:lnTo>
                <a:lnTo>
                  <a:pt x="1629303" y="400811"/>
                </a:lnTo>
                <a:lnTo>
                  <a:pt x="1629303" y="443479"/>
                </a:lnTo>
                <a:lnTo>
                  <a:pt x="1637268" y="446198"/>
                </a:lnTo>
                <a:lnTo>
                  <a:pt x="1680452" y="424512"/>
                </a:lnTo>
                <a:lnTo>
                  <a:pt x="1684929" y="412241"/>
                </a:lnTo>
                <a:lnTo>
                  <a:pt x="1685713" y="405170"/>
                </a:lnTo>
                <a:close/>
              </a:path>
              <a:path w="3681201" h="446658">
                <a:moveTo>
                  <a:pt x="1719219" y="92201"/>
                </a:moveTo>
                <a:lnTo>
                  <a:pt x="1691025" y="86867"/>
                </a:lnTo>
                <a:lnTo>
                  <a:pt x="1636927" y="362028"/>
                </a:lnTo>
                <a:lnTo>
                  <a:pt x="1645284" y="361201"/>
                </a:lnTo>
                <a:lnTo>
                  <a:pt x="1659552" y="365612"/>
                </a:lnTo>
                <a:lnTo>
                  <a:pt x="1664338" y="368611"/>
                </a:lnTo>
                <a:lnTo>
                  <a:pt x="1719219" y="92201"/>
                </a:lnTo>
                <a:close/>
              </a:path>
              <a:path w="3681201" h="446658">
                <a:moveTo>
                  <a:pt x="3181497" y="443889"/>
                </a:moveTo>
                <a:lnTo>
                  <a:pt x="3181497" y="403859"/>
                </a:lnTo>
                <a:lnTo>
                  <a:pt x="3152541" y="403859"/>
                </a:lnTo>
                <a:lnTo>
                  <a:pt x="3152153" y="363976"/>
                </a:lnTo>
                <a:lnTo>
                  <a:pt x="3126287" y="395551"/>
                </a:lnTo>
                <a:lnTo>
                  <a:pt x="3125028" y="412190"/>
                </a:lnTo>
                <a:lnTo>
                  <a:pt x="3129025" y="423462"/>
                </a:lnTo>
                <a:lnTo>
                  <a:pt x="3136542" y="432937"/>
                </a:lnTo>
                <a:lnTo>
                  <a:pt x="3147512" y="440040"/>
                </a:lnTo>
                <a:lnTo>
                  <a:pt x="3161870" y="444198"/>
                </a:lnTo>
                <a:lnTo>
                  <a:pt x="3179549" y="444836"/>
                </a:lnTo>
                <a:lnTo>
                  <a:pt x="3181497" y="443889"/>
                </a:lnTo>
                <a:close/>
              </a:path>
              <a:path w="3681201" h="446658">
                <a:moveTo>
                  <a:pt x="3181116" y="364571"/>
                </a:moveTo>
                <a:lnTo>
                  <a:pt x="3178449" y="89153"/>
                </a:lnTo>
                <a:lnTo>
                  <a:pt x="3149493" y="89915"/>
                </a:lnTo>
                <a:lnTo>
                  <a:pt x="3152153" y="363976"/>
                </a:lnTo>
                <a:lnTo>
                  <a:pt x="3162172" y="361381"/>
                </a:lnTo>
                <a:lnTo>
                  <a:pt x="3177527" y="363025"/>
                </a:lnTo>
                <a:lnTo>
                  <a:pt x="3181116" y="364571"/>
                </a:lnTo>
                <a:close/>
              </a:path>
              <a:path w="3681201" h="446658">
                <a:moveTo>
                  <a:pt x="3181497" y="403859"/>
                </a:moveTo>
                <a:lnTo>
                  <a:pt x="3181116" y="364571"/>
                </a:lnTo>
                <a:lnTo>
                  <a:pt x="3177527" y="363025"/>
                </a:lnTo>
                <a:lnTo>
                  <a:pt x="3162172" y="361381"/>
                </a:lnTo>
                <a:lnTo>
                  <a:pt x="3152153" y="363976"/>
                </a:lnTo>
                <a:lnTo>
                  <a:pt x="3152541" y="403859"/>
                </a:lnTo>
                <a:lnTo>
                  <a:pt x="3181497" y="403859"/>
                </a:lnTo>
                <a:close/>
              </a:path>
              <a:path w="3681201" h="446658">
                <a:moveTo>
                  <a:pt x="3209691" y="403097"/>
                </a:moveTo>
                <a:lnTo>
                  <a:pt x="3190501" y="368615"/>
                </a:lnTo>
                <a:lnTo>
                  <a:pt x="3181116" y="364571"/>
                </a:lnTo>
                <a:lnTo>
                  <a:pt x="3181497" y="443889"/>
                </a:lnTo>
                <a:lnTo>
                  <a:pt x="3191878" y="438837"/>
                </a:lnTo>
                <a:lnTo>
                  <a:pt x="3201550" y="429316"/>
                </a:lnTo>
                <a:lnTo>
                  <a:pt x="3207757" y="417119"/>
                </a:lnTo>
                <a:lnTo>
                  <a:pt x="3209691" y="403097"/>
                </a:lnTo>
                <a:close/>
              </a:path>
              <a:path w="3681201" h="446658">
                <a:moveTo>
                  <a:pt x="2793804" y="362093"/>
                </a:moveTo>
                <a:lnTo>
                  <a:pt x="2789342" y="361129"/>
                </a:lnTo>
                <a:lnTo>
                  <a:pt x="2777507" y="361898"/>
                </a:lnTo>
                <a:lnTo>
                  <a:pt x="2766336" y="365831"/>
                </a:lnTo>
                <a:lnTo>
                  <a:pt x="2756500" y="372766"/>
                </a:lnTo>
                <a:lnTo>
                  <a:pt x="2748669" y="382545"/>
                </a:lnTo>
                <a:lnTo>
                  <a:pt x="2744492" y="393199"/>
                </a:lnTo>
                <a:lnTo>
                  <a:pt x="2743406" y="404290"/>
                </a:lnTo>
                <a:lnTo>
                  <a:pt x="2745455" y="415369"/>
                </a:lnTo>
                <a:lnTo>
                  <a:pt x="2750682" y="425985"/>
                </a:lnTo>
                <a:lnTo>
                  <a:pt x="2759132" y="435688"/>
                </a:lnTo>
                <a:lnTo>
                  <a:pt x="2770849" y="444029"/>
                </a:lnTo>
                <a:lnTo>
                  <a:pt x="2773827" y="444673"/>
                </a:lnTo>
                <a:lnTo>
                  <a:pt x="2773827" y="397001"/>
                </a:lnTo>
                <a:lnTo>
                  <a:pt x="2793804" y="362093"/>
                </a:lnTo>
                <a:close/>
              </a:path>
              <a:path w="3681201" h="446658">
                <a:moveTo>
                  <a:pt x="2817437" y="377240"/>
                </a:moveTo>
                <a:lnTo>
                  <a:pt x="2812893" y="372025"/>
                </a:lnTo>
                <a:lnTo>
                  <a:pt x="2801171" y="363684"/>
                </a:lnTo>
                <a:lnTo>
                  <a:pt x="2793804" y="362093"/>
                </a:lnTo>
                <a:lnTo>
                  <a:pt x="2773827" y="397001"/>
                </a:lnTo>
                <a:lnTo>
                  <a:pt x="2798211" y="410717"/>
                </a:lnTo>
                <a:lnTo>
                  <a:pt x="2817437" y="377240"/>
                </a:lnTo>
                <a:close/>
              </a:path>
              <a:path w="3681201" h="446658">
                <a:moveTo>
                  <a:pt x="2828630" y="403420"/>
                </a:moveTo>
                <a:lnTo>
                  <a:pt x="2826578" y="392343"/>
                </a:lnTo>
                <a:lnTo>
                  <a:pt x="2821348" y="381728"/>
                </a:lnTo>
                <a:lnTo>
                  <a:pt x="2817437" y="377240"/>
                </a:lnTo>
                <a:lnTo>
                  <a:pt x="2798211" y="410717"/>
                </a:lnTo>
                <a:lnTo>
                  <a:pt x="2773827" y="397001"/>
                </a:lnTo>
                <a:lnTo>
                  <a:pt x="2773827" y="444673"/>
                </a:lnTo>
                <a:lnTo>
                  <a:pt x="2782680" y="446589"/>
                </a:lnTo>
                <a:lnTo>
                  <a:pt x="2823357" y="425195"/>
                </a:lnTo>
                <a:lnTo>
                  <a:pt x="2827547" y="414509"/>
                </a:lnTo>
                <a:lnTo>
                  <a:pt x="2828630" y="403420"/>
                </a:lnTo>
                <a:close/>
              </a:path>
              <a:path w="3681201" h="446658">
                <a:moveTo>
                  <a:pt x="3016143" y="31241"/>
                </a:moveTo>
                <a:lnTo>
                  <a:pt x="2990997" y="17525"/>
                </a:lnTo>
                <a:lnTo>
                  <a:pt x="2793804" y="362093"/>
                </a:lnTo>
                <a:lnTo>
                  <a:pt x="2801171" y="363684"/>
                </a:lnTo>
                <a:lnTo>
                  <a:pt x="2812893" y="372025"/>
                </a:lnTo>
                <a:lnTo>
                  <a:pt x="2817437" y="377240"/>
                </a:lnTo>
                <a:lnTo>
                  <a:pt x="3016143" y="31241"/>
                </a:lnTo>
                <a:close/>
              </a:path>
              <a:path w="3681201" h="446658">
                <a:moveTo>
                  <a:pt x="3624609" y="363532"/>
                </a:moveTo>
                <a:lnTo>
                  <a:pt x="3333897" y="15239"/>
                </a:lnTo>
                <a:lnTo>
                  <a:pt x="3311799" y="33527"/>
                </a:lnTo>
                <a:lnTo>
                  <a:pt x="3601944" y="381141"/>
                </a:lnTo>
                <a:lnTo>
                  <a:pt x="3606432" y="374268"/>
                </a:lnTo>
                <a:lnTo>
                  <a:pt x="3617890" y="366157"/>
                </a:lnTo>
                <a:lnTo>
                  <a:pt x="3624609" y="363532"/>
                </a:lnTo>
                <a:close/>
              </a:path>
              <a:path w="3681201" h="446658">
                <a:moveTo>
                  <a:pt x="3649365" y="442317"/>
                </a:moveTo>
                <a:lnTo>
                  <a:pt x="3649365" y="393191"/>
                </a:lnTo>
                <a:lnTo>
                  <a:pt x="3627267" y="411479"/>
                </a:lnTo>
                <a:lnTo>
                  <a:pt x="3601944" y="381141"/>
                </a:lnTo>
                <a:lnTo>
                  <a:pt x="3599787" y="384445"/>
                </a:lnTo>
                <a:lnTo>
                  <a:pt x="3596369" y="395797"/>
                </a:lnTo>
                <a:lnTo>
                  <a:pt x="3596237" y="407627"/>
                </a:lnTo>
                <a:lnTo>
                  <a:pt x="3599449" y="419238"/>
                </a:lnTo>
                <a:lnTo>
                  <a:pt x="3606065" y="429936"/>
                </a:lnTo>
                <a:lnTo>
                  <a:pt x="3614310" y="437648"/>
                </a:lnTo>
                <a:lnTo>
                  <a:pt x="3624213" y="442539"/>
                </a:lnTo>
                <a:lnTo>
                  <a:pt x="3635296" y="444441"/>
                </a:lnTo>
                <a:lnTo>
                  <a:pt x="3647080" y="443188"/>
                </a:lnTo>
                <a:lnTo>
                  <a:pt x="3649365" y="442317"/>
                </a:lnTo>
                <a:close/>
              </a:path>
              <a:path w="3681201" h="446658">
                <a:moveTo>
                  <a:pt x="3649365" y="393191"/>
                </a:moveTo>
                <a:lnTo>
                  <a:pt x="3624609" y="363532"/>
                </a:lnTo>
                <a:lnTo>
                  <a:pt x="3617890" y="366157"/>
                </a:lnTo>
                <a:lnTo>
                  <a:pt x="3606432" y="374268"/>
                </a:lnTo>
                <a:lnTo>
                  <a:pt x="3601944" y="381141"/>
                </a:lnTo>
                <a:lnTo>
                  <a:pt x="3627267" y="411479"/>
                </a:lnTo>
                <a:lnTo>
                  <a:pt x="3649365" y="393191"/>
                </a:lnTo>
                <a:close/>
              </a:path>
              <a:path w="3681201" h="446658">
                <a:moveTo>
                  <a:pt x="3681201" y="397160"/>
                </a:moveTo>
                <a:lnTo>
                  <a:pt x="3652564" y="362105"/>
                </a:lnTo>
                <a:lnTo>
                  <a:pt x="3641428" y="360245"/>
                </a:lnTo>
                <a:lnTo>
                  <a:pt x="3629713" y="361539"/>
                </a:lnTo>
                <a:lnTo>
                  <a:pt x="3624609" y="363532"/>
                </a:lnTo>
                <a:lnTo>
                  <a:pt x="3649365" y="393191"/>
                </a:lnTo>
                <a:lnTo>
                  <a:pt x="3649365" y="442317"/>
                </a:lnTo>
                <a:lnTo>
                  <a:pt x="3659086" y="438612"/>
                </a:lnTo>
                <a:lnTo>
                  <a:pt x="3670835" y="430546"/>
                </a:lnTo>
                <a:lnTo>
                  <a:pt x="3677547" y="420362"/>
                </a:lnTo>
                <a:lnTo>
                  <a:pt x="3681021" y="408997"/>
                </a:lnTo>
                <a:lnTo>
                  <a:pt x="3681201" y="397160"/>
                </a:lnTo>
                <a:close/>
              </a:path>
              <a:path w="3681201" h="446658">
                <a:moveTo>
                  <a:pt x="650336" y="362118"/>
                </a:moveTo>
                <a:lnTo>
                  <a:pt x="500781" y="0"/>
                </a:lnTo>
                <a:lnTo>
                  <a:pt x="474111" y="10667"/>
                </a:lnTo>
                <a:lnTo>
                  <a:pt x="623996" y="371912"/>
                </a:lnTo>
                <a:lnTo>
                  <a:pt x="632030" y="365999"/>
                </a:lnTo>
                <a:lnTo>
                  <a:pt x="645184" y="362228"/>
                </a:lnTo>
                <a:lnTo>
                  <a:pt x="650336" y="362118"/>
                </a:lnTo>
                <a:close/>
              </a:path>
              <a:path w="3681201" h="446658">
                <a:moveTo>
                  <a:pt x="665373" y="443494"/>
                </a:moveTo>
                <a:lnTo>
                  <a:pt x="665373" y="398525"/>
                </a:lnTo>
                <a:lnTo>
                  <a:pt x="639465" y="409193"/>
                </a:lnTo>
                <a:lnTo>
                  <a:pt x="623996" y="371912"/>
                </a:lnTo>
                <a:lnTo>
                  <a:pt x="623505" y="372273"/>
                </a:lnTo>
                <a:lnTo>
                  <a:pt x="617029" y="380611"/>
                </a:lnTo>
                <a:lnTo>
                  <a:pt x="612948" y="390792"/>
                </a:lnTo>
                <a:lnTo>
                  <a:pt x="611607" y="402598"/>
                </a:lnTo>
                <a:lnTo>
                  <a:pt x="613349" y="415808"/>
                </a:lnTo>
                <a:lnTo>
                  <a:pt x="618521" y="430202"/>
                </a:lnTo>
                <a:lnTo>
                  <a:pt x="626650" y="437873"/>
                </a:lnTo>
                <a:lnTo>
                  <a:pt x="636712" y="443088"/>
                </a:lnTo>
                <a:lnTo>
                  <a:pt x="648327" y="445510"/>
                </a:lnTo>
                <a:lnTo>
                  <a:pt x="661115" y="444802"/>
                </a:lnTo>
                <a:lnTo>
                  <a:pt x="665373" y="443494"/>
                </a:lnTo>
                <a:close/>
              </a:path>
              <a:path w="3681201" h="446658">
                <a:moveTo>
                  <a:pt x="665373" y="398525"/>
                </a:moveTo>
                <a:lnTo>
                  <a:pt x="650336" y="362118"/>
                </a:lnTo>
                <a:lnTo>
                  <a:pt x="645184" y="362228"/>
                </a:lnTo>
                <a:lnTo>
                  <a:pt x="632030" y="365999"/>
                </a:lnTo>
                <a:lnTo>
                  <a:pt x="623996" y="371912"/>
                </a:lnTo>
                <a:lnTo>
                  <a:pt x="639465" y="409193"/>
                </a:lnTo>
                <a:lnTo>
                  <a:pt x="665373" y="398525"/>
                </a:lnTo>
                <a:close/>
              </a:path>
              <a:path w="3681201" h="446658">
                <a:moveTo>
                  <a:pt x="695121" y="399345"/>
                </a:moveTo>
                <a:lnTo>
                  <a:pt x="669296" y="364860"/>
                </a:lnTo>
                <a:lnTo>
                  <a:pt x="657763" y="361960"/>
                </a:lnTo>
                <a:lnTo>
                  <a:pt x="650336" y="362118"/>
                </a:lnTo>
                <a:lnTo>
                  <a:pt x="665373" y="398525"/>
                </a:lnTo>
                <a:lnTo>
                  <a:pt x="665373" y="443494"/>
                </a:lnTo>
                <a:lnTo>
                  <a:pt x="674696" y="440628"/>
                </a:lnTo>
                <a:lnTo>
                  <a:pt x="684053" y="432841"/>
                </a:lnTo>
                <a:lnTo>
                  <a:pt x="690796" y="422906"/>
                </a:lnTo>
                <a:lnTo>
                  <a:pt x="694595" y="411511"/>
                </a:lnTo>
                <a:lnTo>
                  <a:pt x="695121" y="399345"/>
                </a:lnTo>
                <a:close/>
              </a:path>
              <a:path w="3681201" h="446658">
                <a:moveTo>
                  <a:pt x="1903763" y="361755"/>
                </a:moveTo>
                <a:lnTo>
                  <a:pt x="1809135" y="84581"/>
                </a:lnTo>
                <a:lnTo>
                  <a:pt x="1781703" y="94487"/>
                </a:lnTo>
                <a:lnTo>
                  <a:pt x="1876829" y="370488"/>
                </a:lnTo>
                <a:lnTo>
                  <a:pt x="1877804" y="369499"/>
                </a:lnTo>
                <a:lnTo>
                  <a:pt x="1887434" y="364104"/>
                </a:lnTo>
                <a:lnTo>
                  <a:pt x="1900546" y="361516"/>
                </a:lnTo>
                <a:lnTo>
                  <a:pt x="1903763" y="361755"/>
                </a:lnTo>
                <a:close/>
              </a:path>
              <a:path w="3681201" h="446658">
                <a:moveTo>
                  <a:pt x="1916577" y="443579"/>
                </a:moveTo>
                <a:lnTo>
                  <a:pt x="1916577" y="399287"/>
                </a:lnTo>
                <a:lnTo>
                  <a:pt x="1889907" y="408431"/>
                </a:lnTo>
                <a:lnTo>
                  <a:pt x="1876829" y="370488"/>
                </a:lnTo>
                <a:lnTo>
                  <a:pt x="1870168" y="377242"/>
                </a:lnTo>
                <a:lnTo>
                  <a:pt x="1864893" y="387074"/>
                </a:lnTo>
                <a:lnTo>
                  <a:pt x="1862347" y="398735"/>
                </a:lnTo>
                <a:lnTo>
                  <a:pt x="1862899" y="411966"/>
                </a:lnTo>
                <a:lnTo>
                  <a:pt x="1895786" y="445122"/>
                </a:lnTo>
                <a:lnTo>
                  <a:pt x="1908458" y="445444"/>
                </a:lnTo>
                <a:lnTo>
                  <a:pt x="1916577" y="443579"/>
                </a:lnTo>
                <a:close/>
              </a:path>
              <a:path w="3681201" h="446658">
                <a:moveTo>
                  <a:pt x="1916577" y="399287"/>
                </a:moveTo>
                <a:lnTo>
                  <a:pt x="1903763" y="361755"/>
                </a:lnTo>
                <a:lnTo>
                  <a:pt x="1900546" y="361516"/>
                </a:lnTo>
                <a:lnTo>
                  <a:pt x="1887434" y="364104"/>
                </a:lnTo>
                <a:lnTo>
                  <a:pt x="1877804" y="369499"/>
                </a:lnTo>
                <a:lnTo>
                  <a:pt x="1876829" y="370488"/>
                </a:lnTo>
                <a:lnTo>
                  <a:pt x="1889907" y="408431"/>
                </a:lnTo>
                <a:lnTo>
                  <a:pt x="1916577" y="399287"/>
                </a:lnTo>
                <a:close/>
              </a:path>
              <a:path w="3681201" h="446658">
                <a:moveTo>
                  <a:pt x="2095432" y="362891"/>
                </a:moveTo>
                <a:lnTo>
                  <a:pt x="1915815" y="17525"/>
                </a:lnTo>
                <a:lnTo>
                  <a:pt x="1890669" y="31241"/>
                </a:lnTo>
                <a:lnTo>
                  <a:pt x="2068753" y="374985"/>
                </a:lnTo>
                <a:lnTo>
                  <a:pt x="2074391" y="369420"/>
                </a:lnTo>
                <a:lnTo>
                  <a:pt x="2087711" y="364094"/>
                </a:lnTo>
                <a:lnTo>
                  <a:pt x="2095432" y="362891"/>
                </a:lnTo>
                <a:close/>
              </a:path>
              <a:path w="3681201" h="446658">
                <a:moveTo>
                  <a:pt x="1946267" y="402560"/>
                </a:moveTo>
                <a:lnTo>
                  <a:pt x="1924363" y="366600"/>
                </a:lnTo>
                <a:lnTo>
                  <a:pt x="1903763" y="361755"/>
                </a:lnTo>
                <a:lnTo>
                  <a:pt x="1916577" y="399287"/>
                </a:lnTo>
                <a:lnTo>
                  <a:pt x="1916577" y="443579"/>
                </a:lnTo>
                <a:lnTo>
                  <a:pt x="1921962" y="442342"/>
                </a:lnTo>
                <a:lnTo>
                  <a:pt x="1932279" y="435341"/>
                </a:lnTo>
                <a:lnTo>
                  <a:pt x="1940023" y="425889"/>
                </a:lnTo>
                <a:lnTo>
                  <a:pt x="1944812" y="414719"/>
                </a:lnTo>
                <a:lnTo>
                  <a:pt x="1946267" y="402560"/>
                </a:lnTo>
                <a:close/>
              </a:path>
              <a:path w="3681201" h="446658">
                <a:moveTo>
                  <a:pt x="2113173" y="443404"/>
                </a:moveTo>
                <a:lnTo>
                  <a:pt x="2113173" y="397001"/>
                </a:lnTo>
                <a:lnTo>
                  <a:pt x="2087265" y="410717"/>
                </a:lnTo>
                <a:lnTo>
                  <a:pt x="2068753" y="374985"/>
                </a:lnTo>
                <a:lnTo>
                  <a:pt x="2065797" y="377902"/>
                </a:lnTo>
                <a:lnTo>
                  <a:pt x="2060127" y="388285"/>
                </a:lnTo>
                <a:lnTo>
                  <a:pt x="2057546" y="399891"/>
                </a:lnTo>
                <a:lnTo>
                  <a:pt x="2058221" y="412040"/>
                </a:lnTo>
                <a:lnTo>
                  <a:pt x="2087974" y="444155"/>
                </a:lnTo>
                <a:lnTo>
                  <a:pt x="2099696" y="445511"/>
                </a:lnTo>
                <a:lnTo>
                  <a:pt x="2112355" y="443726"/>
                </a:lnTo>
                <a:lnTo>
                  <a:pt x="2113173" y="443404"/>
                </a:lnTo>
                <a:close/>
              </a:path>
              <a:path w="3681201" h="446658">
                <a:moveTo>
                  <a:pt x="2113173" y="397001"/>
                </a:moveTo>
                <a:lnTo>
                  <a:pt x="2095432" y="362891"/>
                </a:lnTo>
                <a:lnTo>
                  <a:pt x="2087711" y="364094"/>
                </a:lnTo>
                <a:lnTo>
                  <a:pt x="2074391" y="369420"/>
                </a:lnTo>
                <a:lnTo>
                  <a:pt x="2068753" y="374985"/>
                </a:lnTo>
                <a:lnTo>
                  <a:pt x="2087265" y="410717"/>
                </a:lnTo>
                <a:lnTo>
                  <a:pt x="2113173" y="397001"/>
                </a:lnTo>
                <a:close/>
              </a:path>
              <a:path w="3681201" h="446658">
                <a:moveTo>
                  <a:pt x="2142740" y="408074"/>
                </a:moveTo>
                <a:lnTo>
                  <a:pt x="2122578" y="367299"/>
                </a:lnTo>
                <a:lnTo>
                  <a:pt x="2100427" y="362112"/>
                </a:lnTo>
                <a:lnTo>
                  <a:pt x="2095432" y="362891"/>
                </a:lnTo>
                <a:lnTo>
                  <a:pt x="2113173" y="397001"/>
                </a:lnTo>
                <a:lnTo>
                  <a:pt x="2113173" y="443404"/>
                </a:lnTo>
                <a:lnTo>
                  <a:pt x="2125561" y="438521"/>
                </a:lnTo>
                <a:lnTo>
                  <a:pt x="2134137" y="430058"/>
                </a:lnTo>
                <a:lnTo>
                  <a:pt x="2139945" y="419674"/>
                </a:lnTo>
                <a:lnTo>
                  <a:pt x="2142740" y="408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115300" y="3657600"/>
            <a:ext cx="76200" cy="1524000"/>
          </a:xfrm>
          <a:custGeom>
            <a:avLst/>
            <a:gdLst/>
            <a:ahLst/>
            <a:cxnLst/>
            <a:rect l="l" t="t" r="r" b="b"/>
            <a:pathLst>
              <a:path w="76200" h="1524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194" y="57591"/>
                </a:lnTo>
                <a:lnTo>
                  <a:pt x="28194" y="51053"/>
                </a:lnTo>
                <a:lnTo>
                  <a:pt x="47244" y="51053"/>
                </a:lnTo>
                <a:lnTo>
                  <a:pt x="47244" y="57089"/>
                </a:lnTo>
                <a:lnTo>
                  <a:pt x="76200" y="76200"/>
                </a:lnTo>
                <a:close/>
              </a:path>
              <a:path w="76200" h="1524000">
                <a:moveTo>
                  <a:pt x="38099" y="1472945"/>
                </a:moveTo>
                <a:lnTo>
                  <a:pt x="0" y="1447800"/>
                </a:lnTo>
                <a:lnTo>
                  <a:pt x="28194" y="1504188"/>
                </a:lnTo>
                <a:lnTo>
                  <a:pt x="28194" y="1472945"/>
                </a:lnTo>
                <a:lnTo>
                  <a:pt x="38099" y="1472945"/>
                </a:lnTo>
                <a:close/>
              </a:path>
              <a:path w="76200" h="1524000">
                <a:moveTo>
                  <a:pt x="38100" y="51053"/>
                </a:moveTo>
                <a:lnTo>
                  <a:pt x="28194" y="51053"/>
                </a:lnTo>
                <a:lnTo>
                  <a:pt x="28194" y="57591"/>
                </a:lnTo>
                <a:lnTo>
                  <a:pt x="38100" y="51053"/>
                </a:lnTo>
                <a:close/>
              </a:path>
              <a:path w="76200" h="1524000">
                <a:moveTo>
                  <a:pt x="47244" y="1466910"/>
                </a:moveTo>
                <a:lnTo>
                  <a:pt x="47244" y="57089"/>
                </a:lnTo>
                <a:lnTo>
                  <a:pt x="38100" y="51053"/>
                </a:lnTo>
                <a:lnTo>
                  <a:pt x="28194" y="57591"/>
                </a:lnTo>
                <a:lnTo>
                  <a:pt x="28194" y="1466408"/>
                </a:lnTo>
                <a:lnTo>
                  <a:pt x="38100" y="1472946"/>
                </a:lnTo>
                <a:lnTo>
                  <a:pt x="47244" y="1466910"/>
                </a:lnTo>
                <a:close/>
              </a:path>
              <a:path w="76200" h="1524000">
                <a:moveTo>
                  <a:pt x="47244" y="1505711"/>
                </a:moveTo>
                <a:lnTo>
                  <a:pt x="47244" y="1472945"/>
                </a:lnTo>
                <a:lnTo>
                  <a:pt x="28194" y="1472945"/>
                </a:lnTo>
                <a:lnTo>
                  <a:pt x="28194" y="1504188"/>
                </a:lnTo>
                <a:lnTo>
                  <a:pt x="38100" y="1524000"/>
                </a:lnTo>
                <a:lnTo>
                  <a:pt x="47244" y="1505711"/>
                </a:lnTo>
                <a:close/>
              </a:path>
              <a:path w="76200" h="1524000">
                <a:moveTo>
                  <a:pt x="47244" y="57089"/>
                </a:moveTo>
                <a:lnTo>
                  <a:pt x="47244" y="51053"/>
                </a:lnTo>
                <a:lnTo>
                  <a:pt x="38099" y="51053"/>
                </a:lnTo>
                <a:lnTo>
                  <a:pt x="47244" y="57089"/>
                </a:lnTo>
                <a:close/>
              </a:path>
              <a:path w="76200" h="1524000">
                <a:moveTo>
                  <a:pt x="76200" y="1447800"/>
                </a:moveTo>
                <a:lnTo>
                  <a:pt x="38100" y="1472946"/>
                </a:lnTo>
                <a:lnTo>
                  <a:pt x="47244" y="1472945"/>
                </a:lnTo>
                <a:lnTo>
                  <a:pt x="47244" y="1505711"/>
                </a:lnTo>
                <a:lnTo>
                  <a:pt x="76200" y="14478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910321" y="4129278"/>
            <a:ext cx="487679" cy="579120"/>
          </a:xfrm>
          <a:custGeom>
            <a:avLst/>
            <a:gdLst/>
            <a:ahLst/>
            <a:cxnLst/>
            <a:rect l="l" t="t" r="r" b="b"/>
            <a:pathLst>
              <a:path w="487679" h="579120">
                <a:moveTo>
                  <a:pt x="0" y="0"/>
                </a:moveTo>
                <a:lnTo>
                  <a:pt x="0" y="579120"/>
                </a:lnTo>
                <a:lnTo>
                  <a:pt x="487679" y="579120"/>
                </a:lnTo>
                <a:lnTo>
                  <a:pt x="4876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89823" y="4168647"/>
            <a:ext cx="32956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spc="5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′</a:t>
            </a:r>
            <a:endParaRPr sz="32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945" y="5344390"/>
            <a:ext cx="9189720" cy="1472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8125" indent="-22542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Bu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işlem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sonucunda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oluşan ağacın her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düğümünün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>
              <a:lnSpc>
                <a:spcPts val="3450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ardılı olur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55905" indent="-243840">
              <a:lnSpc>
                <a:spcPct val="100000"/>
              </a:lnSpc>
              <a:spcBef>
                <a:spcPts val="375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55270" algn="l"/>
                <a:tab pos="6569075" algn="l"/>
              </a:tabLst>
            </a:pP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2-3-4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ağacının yapraklarının derinliği	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spc="5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′</a:t>
            </a:r>
            <a:r>
              <a:rPr sz="3200" spc="-8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tekbiçimlidir.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Kanıtlama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(d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evamı</a:t>
            </a:r>
            <a:r>
              <a:rPr sz="4400" b="1" spc="-15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5371" y="1822450"/>
            <a:ext cx="4833873" cy="24411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691695" y="2816352"/>
            <a:ext cx="5072645" cy="1520627"/>
          </a:xfrm>
          <a:custGeom>
            <a:avLst/>
            <a:gdLst/>
            <a:ahLst/>
            <a:cxnLst/>
            <a:rect l="l" t="t" r="r" b="b"/>
            <a:pathLst>
              <a:path w="5072645" h="1520627">
                <a:moveTo>
                  <a:pt x="62971" y="151906"/>
                </a:moveTo>
                <a:lnTo>
                  <a:pt x="59063" y="149438"/>
                </a:lnTo>
                <a:lnTo>
                  <a:pt x="48378" y="146472"/>
                </a:lnTo>
                <a:lnTo>
                  <a:pt x="36463" y="146366"/>
                </a:lnTo>
                <a:lnTo>
                  <a:pt x="35610" y="146375"/>
                </a:lnTo>
                <a:lnTo>
                  <a:pt x="1625" y="175636"/>
                </a:lnTo>
                <a:lnTo>
                  <a:pt x="0" y="186723"/>
                </a:lnTo>
                <a:lnTo>
                  <a:pt x="1495" y="198354"/>
                </a:lnTo>
                <a:lnTo>
                  <a:pt x="6318" y="210138"/>
                </a:lnTo>
                <a:lnTo>
                  <a:pt x="14674" y="221681"/>
                </a:lnTo>
                <a:lnTo>
                  <a:pt x="24965" y="228101"/>
                </a:lnTo>
                <a:lnTo>
                  <a:pt x="32960" y="230360"/>
                </a:lnTo>
                <a:lnTo>
                  <a:pt x="32960" y="178308"/>
                </a:lnTo>
                <a:lnTo>
                  <a:pt x="62971" y="151906"/>
                </a:lnTo>
                <a:close/>
              </a:path>
              <a:path w="5072645" h="1520627">
                <a:moveTo>
                  <a:pt x="80525" y="173985"/>
                </a:moveTo>
                <a:lnTo>
                  <a:pt x="77807" y="167394"/>
                </a:lnTo>
                <a:lnTo>
                  <a:pt x="69353" y="155937"/>
                </a:lnTo>
                <a:lnTo>
                  <a:pt x="62971" y="151906"/>
                </a:lnTo>
                <a:lnTo>
                  <a:pt x="32960" y="178308"/>
                </a:lnTo>
                <a:lnTo>
                  <a:pt x="51248" y="199644"/>
                </a:lnTo>
                <a:lnTo>
                  <a:pt x="80525" y="173985"/>
                </a:lnTo>
                <a:close/>
              </a:path>
              <a:path w="5072645" h="1520627">
                <a:moveTo>
                  <a:pt x="84184" y="190925"/>
                </a:moveTo>
                <a:lnTo>
                  <a:pt x="82680" y="179213"/>
                </a:lnTo>
                <a:lnTo>
                  <a:pt x="80525" y="173985"/>
                </a:lnTo>
                <a:lnTo>
                  <a:pt x="51248" y="199644"/>
                </a:lnTo>
                <a:lnTo>
                  <a:pt x="32960" y="178308"/>
                </a:lnTo>
                <a:lnTo>
                  <a:pt x="32960" y="230360"/>
                </a:lnTo>
                <a:lnTo>
                  <a:pt x="36463" y="231350"/>
                </a:lnTo>
                <a:lnTo>
                  <a:pt x="48378" y="231319"/>
                </a:lnTo>
                <a:lnTo>
                  <a:pt x="82532" y="202058"/>
                </a:lnTo>
                <a:lnTo>
                  <a:pt x="84184" y="190925"/>
                </a:lnTo>
                <a:close/>
              </a:path>
              <a:path w="5072645" h="1520627">
                <a:moveTo>
                  <a:pt x="254702" y="21336"/>
                </a:moveTo>
                <a:lnTo>
                  <a:pt x="235652" y="0"/>
                </a:lnTo>
                <a:lnTo>
                  <a:pt x="62971" y="151906"/>
                </a:lnTo>
                <a:lnTo>
                  <a:pt x="69353" y="155937"/>
                </a:lnTo>
                <a:lnTo>
                  <a:pt x="77807" y="167394"/>
                </a:lnTo>
                <a:lnTo>
                  <a:pt x="80525" y="173985"/>
                </a:lnTo>
                <a:lnTo>
                  <a:pt x="254702" y="21336"/>
                </a:lnTo>
                <a:close/>
              </a:path>
              <a:path w="5072645" h="1520627">
                <a:moveTo>
                  <a:pt x="1622801" y="1436905"/>
                </a:moveTo>
                <a:lnTo>
                  <a:pt x="1580513" y="1450456"/>
                </a:lnTo>
                <a:lnTo>
                  <a:pt x="1568255" y="1473267"/>
                </a:lnTo>
                <a:lnTo>
                  <a:pt x="1568947" y="1484533"/>
                </a:lnTo>
                <a:lnTo>
                  <a:pt x="1572825" y="1495694"/>
                </a:lnTo>
                <a:lnTo>
                  <a:pt x="1579972" y="1506287"/>
                </a:lnTo>
                <a:lnTo>
                  <a:pt x="1590474" y="1515852"/>
                </a:lnTo>
                <a:lnTo>
                  <a:pt x="1598870" y="1518819"/>
                </a:lnTo>
                <a:lnTo>
                  <a:pt x="1598870" y="1469136"/>
                </a:lnTo>
                <a:lnTo>
                  <a:pt x="1622801" y="1436905"/>
                </a:lnTo>
                <a:close/>
              </a:path>
              <a:path w="5072645" h="1520627">
                <a:moveTo>
                  <a:pt x="1645441" y="1454590"/>
                </a:moveTo>
                <a:lnTo>
                  <a:pt x="1642905" y="1450497"/>
                </a:lnTo>
                <a:lnTo>
                  <a:pt x="1633162" y="1441222"/>
                </a:lnTo>
                <a:lnTo>
                  <a:pt x="1623319" y="1436973"/>
                </a:lnTo>
                <a:lnTo>
                  <a:pt x="1622801" y="1436905"/>
                </a:lnTo>
                <a:lnTo>
                  <a:pt x="1598870" y="1469136"/>
                </a:lnTo>
                <a:lnTo>
                  <a:pt x="1621730" y="1486662"/>
                </a:lnTo>
                <a:lnTo>
                  <a:pt x="1645441" y="1454590"/>
                </a:lnTo>
                <a:close/>
              </a:path>
              <a:path w="5072645" h="1520627">
                <a:moveTo>
                  <a:pt x="1652828" y="1483710"/>
                </a:moveTo>
                <a:lnTo>
                  <a:pt x="1652738" y="1472278"/>
                </a:lnTo>
                <a:lnTo>
                  <a:pt x="1649430" y="1461028"/>
                </a:lnTo>
                <a:lnTo>
                  <a:pt x="1645441" y="1454590"/>
                </a:lnTo>
                <a:lnTo>
                  <a:pt x="1621730" y="1486662"/>
                </a:lnTo>
                <a:lnTo>
                  <a:pt x="1598870" y="1469136"/>
                </a:lnTo>
                <a:lnTo>
                  <a:pt x="1598870" y="1518819"/>
                </a:lnTo>
                <a:lnTo>
                  <a:pt x="1601982" y="1519919"/>
                </a:lnTo>
                <a:lnTo>
                  <a:pt x="1613891" y="1520627"/>
                </a:lnTo>
                <a:lnTo>
                  <a:pt x="1625458" y="1518059"/>
                </a:lnTo>
                <a:lnTo>
                  <a:pt x="1635939" y="1512298"/>
                </a:lnTo>
                <a:lnTo>
                  <a:pt x="1644590" y="1503426"/>
                </a:lnTo>
                <a:lnTo>
                  <a:pt x="1649700" y="1494789"/>
                </a:lnTo>
                <a:lnTo>
                  <a:pt x="1652828" y="1483710"/>
                </a:lnTo>
                <a:close/>
              </a:path>
              <a:path w="5072645" h="1520627">
                <a:moveTo>
                  <a:pt x="1753556" y="1308354"/>
                </a:moveTo>
                <a:lnTo>
                  <a:pt x="1730696" y="1291590"/>
                </a:lnTo>
                <a:lnTo>
                  <a:pt x="1622801" y="1436905"/>
                </a:lnTo>
                <a:lnTo>
                  <a:pt x="1623319" y="1436973"/>
                </a:lnTo>
                <a:lnTo>
                  <a:pt x="1633162" y="1441222"/>
                </a:lnTo>
                <a:lnTo>
                  <a:pt x="1642905" y="1450497"/>
                </a:lnTo>
                <a:lnTo>
                  <a:pt x="1645441" y="1454590"/>
                </a:lnTo>
                <a:lnTo>
                  <a:pt x="1753556" y="1308354"/>
                </a:lnTo>
                <a:close/>
              </a:path>
              <a:path w="5072645" h="1520627">
                <a:moveTo>
                  <a:pt x="2779548" y="1437149"/>
                </a:moveTo>
                <a:lnTo>
                  <a:pt x="2775019" y="1435702"/>
                </a:lnTo>
                <a:lnTo>
                  <a:pt x="2763268" y="1435325"/>
                </a:lnTo>
                <a:lnTo>
                  <a:pt x="2751774" y="1438150"/>
                </a:lnTo>
                <a:lnTo>
                  <a:pt x="2741186" y="1444129"/>
                </a:lnTo>
                <a:lnTo>
                  <a:pt x="2732157" y="1453213"/>
                </a:lnTo>
                <a:lnTo>
                  <a:pt x="2727144" y="1463538"/>
                </a:lnTo>
                <a:lnTo>
                  <a:pt x="2725162" y="1474509"/>
                </a:lnTo>
                <a:lnTo>
                  <a:pt x="2726271" y="1485697"/>
                </a:lnTo>
                <a:lnTo>
                  <a:pt x="2730535" y="1496672"/>
                </a:lnTo>
                <a:lnTo>
                  <a:pt x="2738016" y="1507006"/>
                </a:lnTo>
                <a:lnTo>
                  <a:pt x="2748775" y="1516269"/>
                </a:lnTo>
                <a:lnTo>
                  <a:pt x="2756348" y="1518771"/>
                </a:lnTo>
                <a:lnTo>
                  <a:pt x="2756348" y="1469136"/>
                </a:lnTo>
                <a:lnTo>
                  <a:pt x="2779548" y="1437149"/>
                </a:lnTo>
                <a:close/>
              </a:path>
              <a:path w="5072645" h="1520627">
                <a:moveTo>
                  <a:pt x="2801777" y="1454784"/>
                </a:moveTo>
                <a:lnTo>
                  <a:pt x="2797332" y="1448703"/>
                </a:lnTo>
                <a:lnTo>
                  <a:pt x="2786375" y="1439330"/>
                </a:lnTo>
                <a:lnTo>
                  <a:pt x="2779548" y="1437149"/>
                </a:lnTo>
                <a:lnTo>
                  <a:pt x="2756348" y="1469136"/>
                </a:lnTo>
                <a:lnTo>
                  <a:pt x="2779208" y="1485900"/>
                </a:lnTo>
                <a:lnTo>
                  <a:pt x="2801777" y="1454784"/>
                </a:lnTo>
                <a:close/>
              </a:path>
              <a:path w="5072645" h="1520627">
                <a:moveTo>
                  <a:pt x="2810372" y="1481198"/>
                </a:moveTo>
                <a:lnTo>
                  <a:pt x="2809256" y="1470085"/>
                </a:lnTo>
                <a:lnTo>
                  <a:pt x="2804934" y="1459104"/>
                </a:lnTo>
                <a:lnTo>
                  <a:pt x="2801777" y="1454784"/>
                </a:lnTo>
                <a:lnTo>
                  <a:pt x="2779208" y="1485900"/>
                </a:lnTo>
                <a:lnTo>
                  <a:pt x="2756348" y="1469136"/>
                </a:lnTo>
                <a:lnTo>
                  <a:pt x="2756348" y="1518771"/>
                </a:lnTo>
                <a:lnTo>
                  <a:pt x="2760178" y="1520036"/>
                </a:lnTo>
                <a:lnTo>
                  <a:pt x="2771971" y="1520507"/>
                </a:lnTo>
                <a:lnTo>
                  <a:pt x="2783467" y="1517733"/>
                </a:lnTo>
                <a:lnTo>
                  <a:pt x="2793981" y="1511768"/>
                </a:lnTo>
                <a:lnTo>
                  <a:pt x="2802830" y="1502664"/>
                </a:lnTo>
                <a:lnTo>
                  <a:pt x="2803278" y="1502028"/>
                </a:lnTo>
                <a:lnTo>
                  <a:pt x="2808355" y="1491995"/>
                </a:lnTo>
                <a:lnTo>
                  <a:pt x="2810372" y="1481198"/>
                </a:lnTo>
                <a:close/>
              </a:path>
              <a:path w="5072645" h="1520627">
                <a:moveTo>
                  <a:pt x="2907986" y="1308354"/>
                </a:moveTo>
                <a:lnTo>
                  <a:pt x="2885126" y="1291590"/>
                </a:lnTo>
                <a:lnTo>
                  <a:pt x="2779548" y="1437149"/>
                </a:lnTo>
                <a:lnTo>
                  <a:pt x="2786375" y="1439330"/>
                </a:lnTo>
                <a:lnTo>
                  <a:pt x="2797332" y="1448703"/>
                </a:lnTo>
                <a:lnTo>
                  <a:pt x="2801777" y="1454784"/>
                </a:lnTo>
                <a:lnTo>
                  <a:pt x="2907986" y="1308354"/>
                </a:lnTo>
                <a:close/>
              </a:path>
              <a:path w="5072645" h="1520627">
                <a:moveTo>
                  <a:pt x="4421869" y="1436950"/>
                </a:moveTo>
                <a:lnTo>
                  <a:pt x="4379373" y="1450249"/>
                </a:lnTo>
                <a:lnTo>
                  <a:pt x="4367087" y="1472886"/>
                </a:lnTo>
                <a:lnTo>
                  <a:pt x="4367778" y="1484202"/>
                </a:lnTo>
                <a:lnTo>
                  <a:pt x="4371666" y="1495467"/>
                </a:lnTo>
                <a:lnTo>
                  <a:pt x="4378838" y="1506150"/>
                </a:lnTo>
                <a:lnTo>
                  <a:pt x="4389383" y="1515721"/>
                </a:lnTo>
                <a:lnTo>
                  <a:pt x="4397696" y="1518647"/>
                </a:lnTo>
                <a:lnTo>
                  <a:pt x="4397696" y="1469136"/>
                </a:lnTo>
                <a:lnTo>
                  <a:pt x="4421869" y="1436950"/>
                </a:lnTo>
                <a:close/>
              </a:path>
              <a:path w="5072645" h="1520627">
                <a:moveTo>
                  <a:pt x="4444412" y="1454763"/>
                </a:moveTo>
                <a:lnTo>
                  <a:pt x="4441822" y="1450562"/>
                </a:lnTo>
                <a:lnTo>
                  <a:pt x="4432122" y="1441303"/>
                </a:lnTo>
                <a:lnTo>
                  <a:pt x="4422267" y="1437004"/>
                </a:lnTo>
                <a:lnTo>
                  <a:pt x="4421869" y="1436950"/>
                </a:lnTo>
                <a:lnTo>
                  <a:pt x="4397696" y="1469136"/>
                </a:lnTo>
                <a:lnTo>
                  <a:pt x="4420556" y="1486662"/>
                </a:lnTo>
                <a:lnTo>
                  <a:pt x="4444412" y="1454763"/>
                </a:lnTo>
                <a:close/>
              </a:path>
              <a:path w="5072645" h="1520627">
                <a:moveTo>
                  <a:pt x="4451646" y="1483799"/>
                </a:moveTo>
                <a:lnTo>
                  <a:pt x="4451589" y="1472352"/>
                </a:lnTo>
                <a:lnTo>
                  <a:pt x="4448313" y="1461092"/>
                </a:lnTo>
                <a:lnTo>
                  <a:pt x="4444412" y="1454763"/>
                </a:lnTo>
                <a:lnTo>
                  <a:pt x="4420556" y="1486662"/>
                </a:lnTo>
                <a:lnTo>
                  <a:pt x="4397696" y="1469136"/>
                </a:lnTo>
                <a:lnTo>
                  <a:pt x="4397696" y="1518647"/>
                </a:lnTo>
                <a:lnTo>
                  <a:pt x="4400895" y="1519773"/>
                </a:lnTo>
                <a:lnTo>
                  <a:pt x="4412819" y="1520463"/>
                </a:lnTo>
                <a:lnTo>
                  <a:pt x="4424390" y="1517899"/>
                </a:lnTo>
                <a:lnTo>
                  <a:pt x="4434843" y="1512184"/>
                </a:lnTo>
                <a:lnTo>
                  <a:pt x="4443416" y="1503426"/>
                </a:lnTo>
                <a:lnTo>
                  <a:pt x="4448482" y="1494891"/>
                </a:lnTo>
                <a:lnTo>
                  <a:pt x="4451646" y="1483799"/>
                </a:lnTo>
                <a:close/>
              </a:path>
              <a:path w="5072645" h="1520627">
                <a:moveTo>
                  <a:pt x="4553906" y="1308354"/>
                </a:moveTo>
                <a:lnTo>
                  <a:pt x="4531046" y="1291589"/>
                </a:lnTo>
                <a:lnTo>
                  <a:pt x="4421869" y="1436950"/>
                </a:lnTo>
                <a:lnTo>
                  <a:pt x="4422267" y="1437004"/>
                </a:lnTo>
                <a:lnTo>
                  <a:pt x="4432122" y="1441303"/>
                </a:lnTo>
                <a:lnTo>
                  <a:pt x="4441822" y="1450562"/>
                </a:lnTo>
                <a:lnTo>
                  <a:pt x="4444412" y="1454763"/>
                </a:lnTo>
                <a:lnTo>
                  <a:pt x="4553906" y="1308354"/>
                </a:lnTo>
                <a:close/>
              </a:path>
              <a:path w="5072645" h="1520627">
                <a:moveTo>
                  <a:pt x="3868470" y="764674"/>
                </a:moveTo>
                <a:lnTo>
                  <a:pt x="3858105" y="762609"/>
                </a:lnTo>
                <a:lnTo>
                  <a:pt x="3847205" y="763610"/>
                </a:lnTo>
                <a:lnTo>
                  <a:pt x="3836130" y="767878"/>
                </a:lnTo>
                <a:lnTo>
                  <a:pt x="3825204" y="775609"/>
                </a:lnTo>
                <a:lnTo>
                  <a:pt x="3814749" y="786996"/>
                </a:lnTo>
                <a:lnTo>
                  <a:pt x="3811613" y="797843"/>
                </a:lnTo>
                <a:lnTo>
                  <a:pt x="3811618" y="809201"/>
                </a:lnTo>
                <a:lnTo>
                  <a:pt x="3842883" y="846062"/>
                </a:lnTo>
                <a:lnTo>
                  <a:pt x="3842960" y="795528"/>
                </a:lnTo>
                <a:lnTo>
                  <a:pt x="3868470" y="764674"/>
                </a:lnTo>
                <a:close/>
              </a:path>
              <a:path w="5072645" h="1520627">
                <a:moveTo>
                  <a:pt x="3889581" y="783394"/>
                </a:moveTo>
                <a:lnTo>
                  <a:pt x="3887412" y="779436"/>
                </a:lnTo>
                <a:lnTo>
                  <a:pt x="3878087" y="769633"/>
                </a:lnTo>
                <a:lnTo>
                  <a:pt x="3868470" y="764674"/>
                </a:lnTo>
                <a:lnTo>
                  <a:pt x="3842960" y="795528"/>
                </a:lnTo>
                <a:lnTo>
                  <a:pt x="3864296" y="813816"/>
                </a:lnTo>
                <a:lnTo>
                  <a:pt x="3889581" y="783394"/>
                </a:lnTo>
                <a:close/>
              </a:path>
              <a:path w="5072645" h="1520627">
                <a:moveTo>
                  <a:pt x="3896054" y="801791"/>
                </a:moveTo>
                <a:lnTo>
                  <a:pt x="3893387" y="790336"/>
                </a:lnTo>
                <a:lnTo>
                  <a:pt x="3889581" y="783394"/>
                </a:lnTo>
                <a:lnTo>
                  <a:pt x="3864296" y="813816"/>
                </a:lnTo>
                <a:lnTo>
                  <a:pt x="3842960" y="795528"/>
                </a:lnTo>
                <a:lnTo>
                  <a:pt x="3842960" y="846071"/>
                </a:lnTo>
                <a:lnTo>
                  <a:pt x="3854827" y="847497"/>
                </a:lnTo>
                <a:lnTo>
                  <a:pt x="3891649" y="824195"/>
                </a:lnTo>
                <a:lnTo>
                  <a:pt x="3895460" y="813258"/>
                </a:lnTo>
                <a:lnTo>
                  <a:pt x="3896054" y="801791"/>
                </a:lnTo>
                <a:close/>
              </a:path>
              <a:path w="5072645" h="1520627">
                <a:moveTo>
                  <a:pt x="4010600" y="637794"/>
                </a:moveTo>
                <a:lnTo>
                  <a:pt x="3988502" y="619506"/>
                </a:lnTo>
                <a:lnTo>
                  <a:pt x="3868470" y="764674"/>
                </a:lnTo>
                <a:lnTo>
                  <a:pt x="3878087" y="769633"/>
                </a:lnTo>
                <a:lnTo>
                  <a:pt x="3887412" y="779436"/>
                </a:lnTo>
                <a:lnTo>
                  <a:pt x="3889581" y="783394"/>
                </a:lnTo>
                <a:lnTo>
                  <a:pt x="4010600" y="637794"/>
                </a:lnTo>
                <a:close/>
              </a:path>
              <a:path w="5072645" h="1520627">
                <a:moveTo>
                  <a:pt x="5013038" y="1439376"/>
                </a:moveTo>
                <a:lnTo>
                  <a:pt x="4870136" y="1290066"/>
                </a:lnTo>
                <a:lnTo>
                  <a:pt x="4849562" y="1309877"/>
                </a:lnTo>
                <a:lnTo>
                  <a:pt x="4991844" y="1458540"/>
                </a:lnTo>
                <a:lnTo>
                  <a:pt x="4992011" y="1458035"/>
                </a:lnTo>
                <a:lnTo>
                  <a:pt x="4998281" y="1449158"/>
                </a:lnTo>
                <a:lnTo>
                  <a:pt x="5008886" y="1441035"/>
                </a:lnTo>
                <a:lnTo>
                  <a:pt x="5013038" y="1439376"/>
                </a:lnTo>
                <a:close/>
              </a:path>
              <a:path w="5072645" h="1520627">
                <a:moveTo>
                  <a:pt x="5040062" y="1518646"/>
                </a:moveTo>
                <a:lnTo>
                  <a:pt x="5040062" y="1467611"/>
                </a:lnTo>
                <a:lnTo>
                  <a:pt x="5019488" y="1487423"/>
                </a:lnTo>
                <a:lnTo>
                  <a:pt x="4991844" y="1458540"/>
                </a:lnTo>
                <a:lnTo>
                  <a:pt x="4988644" y="1468196"/>
                </a:lnTo>
                <a:lnTo>
                  <a:pt x="4988360" y="1479279"/>
                </a:lnTo>
                <a:lnTo>
                  <a:pt x="4991336" y="1490919"/>
                </a:lnTo>
                <a:lnTo>
                  <a:pt x="4997753" y="1502753"/>
                </a:lnTo>
                <a:lnTo>
                  <a:pt x="5007789" y="1514419"/>
                </a:lnTo>
                <a:lnTo>
                  <a:pt x="5018185" y="1518926"/>
                </a:lnTo>
                <a:lnTo>
                  <a:pt x="5029407" y="1520331"/>
                </a:lnTo>
                <a:lnTo>
                  <a:pt x="5040062" y="1518646"/>
                </a:lnTo>
                <a:close/>
              </a:path>
              <a:path w="5072645" h="1520627">
                <a:moveTo>
                  <a:pt x="5040062" y="1467611"/>
                </a:moveTo>
                <a:lnTo>
                  <a:pt x="5013038" y="1439376"/>
                </a:lnTo>
                <a:lnTo>
                  <a:pt x="5008886" y="1441035"/>
                </a:lnTo>
                <a:lnTo>
                  <a:pt x="4998281" y="1449158"/>
                </a:lnTo>
                <a:lnTo>
                  <a:pt x="4992011" y="1458035"/>
                </a:lnTo>
                <a:lnTo>
                  <a:pt x="4991844" y="1458540"/>
                </a:lnTo>
                <a:lnTo>
                  <a:pt x="5019488" y="1487423"/>
                </a:lnTo>
                <a:lnTo>
                  <a:pt x="5040062" y="1467611"/>
                </a:lnTo>
                <a:close/>
              </a:path>
              <a:path w="5072645" h="1520627">
                <a:moveTo>
                  <a:pt x="5072645" y="1482223"/>
                </a:moveTo>
                <a:lnTo>
                  <a:pt x="5054123" y="1442770"/>
                </a:lnTo>
                <a:lnTo>
                  <a:pt x="5032222" y="1435243"/>
                </a:lnTo>
                <a:lnTo>
                  <a:pt x="5020413" y="1436428"/>
                </a:lnTo>
                <a:lnTo>
                  <a:pt x="5013038" y="1439376"/>
                </a:lnTo>
                <a:lnTo>
                  <a:pt x="5040062" y="1467611"/>
                </a:lnTo>
                <a:lnTo>
                  <a:pt x="5040062" y="1518646"/>
                </a:lnTo>
                <a:lnTo>
                  <a:pt x="5041025" y="1518494"/>
                </a:lnTo>
                <a:lnTo>
                  <a:pt x="5052610" y="1513273"/>
                </a:lnTo>
                <a:lnTo>
                  <a:pt x="5063734" y="1504529"/>
                </a:lnTo>
                <a:lnTo>
                  <a:pt x="5069844" y="1493934"/>
                </a:lnTo>
                <a:lnTo>
                  <a:pt x="5072645" y="1482223"/>
                </a:lnTo>
                <a:close/>
              </a:path>
              <a:path w="5072645" h="1520627">
                <a:moveTo>
                  <a:pt x="750257" y="152400"/>
                </a:moveTo>
                <a:lnTo>
                  <a:pt x="571694" y="0"/>
                </a:lnTo>
                <a:lnTo>
                  <a:pt x="553406" y="22098"/>
                </a:lnTo>
                <a:lnTo>
                  <a:pt x="730597" y="173327"/>
                </a:lnTo>
                <a:lnTo>
                  <a:pt x="735497" y="163813"/>
                </a:lnTo>
                <a:lnTo>
                  <a:pt x="745602" y="154824"/>
                </a:lnTo>
                <a:lnTo>
                  <a:pt x="750257" y="152400"/>
                </a:lnTo>
                <a:close/>
              </a:path>
              <a:path w="5072645" h="1520627">
                <a:moveTo>
                  <a:pt x="779720" y="229531"/>
                </a:moveTo>
                <a:lnTo>
                  <a:pt x="779720" y="177546"/>
                </a:lnTo>
                <a:lnTo>
                  <a:pt x="761432" y="199644"/>
                </a:lnTo>
                <a:lnTo>
                  <a:pt x="730597" y="173327"/>
                </a:lnTo>
                <a:lnTo>
                  <a:pt x="728495" y="183799"/>
                </a:lnTo>
                <a:lnTo>
                  <a:pt x="729476" y="194719"/>
                </a:lnTo>
                <a:lnTo>
                  <a:pt x="752583" y="227414"/>
                </a:lnTo>
                <a:lnTo>
                  <a:pt x="774511" y="230949"/>
                </a:lnTo>
                <a:lnTo>
                  <a:pt x="779720" y="229531"/>
                </a:lnTo>
                <a:close/>
              </a:path>
              <a:path w="5072645" h="1520627">
                <a:moveTo>
                  <a:pt x="779720" y="177546"/>
                </a:moveTo>
                <a:lnTo>
                  <a:pt x="750257" y="152400"/>
                </a:lnTo>
                <a:lnTo>
                  <a:pt x="745602" y="154824"/>
                </a:lnTo>
                <a:lnTo>
                  <a:pt x="735497" y="163813"/>
                </a:lnTo>
                <a:lnTo>
                  <a:pt x="730597" y="173327"/>
                </a:lnTo>
                <a:lnTo>
                  <a:pt x="761432" y="199644"/>
                </a:lnTo>
                <a:lnTo>
                  <a:pt x="779720" y="177546"/>
                </a:lnTo>
                <a:close/>
              </a:path>
              <a:path w="5072645" h="1520627">
                <a:moveTo>
                  <a:pt x="813476" y="188542"/>
                </a:moveTo>
                <a:lnTo>
                  <a:pt x="790633" y="150837"/>
                </a:lnTo>
                <a:lnTo>
                  <a:pt x="768217" y="146483"/>
                </a:lnTo>
                <a:lnTo>
                  <a:pt x="756679" y="149055"/>
                </a:lnTo>
                <a:lnTo>
                  <a:pt x="750257" y="152400"/>
                </a:lnTo>
                <a:lnTo>
                  <a:pt x="779720" y="177546"/>
                </a:lnTo>
                <a:lnTo>
                  <a:pt x="779720" y="229531"/>
                </a:lnTo>
                <a:lnTo>
                  <a:pt x="785904" y="227847"/>
                </a:lnTo>
                <a:lnTo>
                  <a:pt x="796897" y="221402"/>
                </a:lnTo>
                <a:lnTo>
                  <a:pt x="806975" y="211541"/>
                </a:lnTo>
                <a:lnTo>
                  <a:pt x="811911" y="200433"/>
                </a:lnTo>
                <a:lnTo>
                  <a:pt x="813476" y="188542"/>
                </a:lnTo>
                <a:close/>
              </a:path>
              <a:path w="5072645" h="1520627">
                <a:moveTo>
                  <a:pt x="3332812" y="1438342"/>
                </a:moveTo>
                <a:lnTo>
                  <a:pt x="3225740" y="1291590"/>
                </a:lnTo>
                <a:lnTo>
                  <a:pt x="3202118" y="1308354"/>
                </a:lnTo>
                <a:lnTo>
                  <a:pt x="3308958" y="1453930"/>
                </a:lnTo>
                <a:lnTo>
                  <a:pt x="3312937" y="1448262"/>
                </a:lnTo>
                <a:lnTo>
                  <a:pt x="3325147" y="1440865"/>
                </a:lnTo>
                <a:lnTo>
                  <a:pt x="3332812" y="1438342"/>
                </a:lnTo>
                <a:close/>
              </a:path>
              <a:path w="5072645" h="1520627">
                <a:moveTo>
                  <a:pt x="3355280" y="1517520"/>
                </a:moveTo>
                <a:lnTo>
                  <a:pt x="3355280" y="1469136"/>
                </a:lnTo>
                <a:lnTo>
                  <a:pt x="3332420" y="1485900"/>
                </a:lnTo>
                <a:lnTo>
                  <a:pt x="3308958" y="1453930"/>
                </a:lnTo>
                <a:lnTo>
                  <a:pt x="3306086" y="1458020"/>
                </a:lnTo>
                <a:lnTo>
                  <a:pt x="3302284" y="1469212"/>
                </a:lnTo>
                <a:lnTo>
                  <a:pt x="3301628" y="1481122"/>
                </a:lnTo>
                <a:lnTo>
                  <a:pt x="3304214" y="1493028"/>
                </a:lnTo>
                <a:lnTo>
                  <a:pt x="3310140" y="1504212"/>
                </a:lnTo>
                <a:lnTo>
                  <a:pt x="3318047" y="1512121"/>
                </a:lnTo>
                <a:lnTo>
                  <a:pt x="3327631" y="1517361"/>
                </a:lnTo>
                <a:lnTo>
                  <a:pt x="3338502" y="1519749"/>
                </a:lnTo>
                <a:lnTo>
                  <a:pt x="3350270" y="1519099"/>
                </a:lnTo>
                <a:lnTo>
                  <a:pt x="3355280" y="1517520"/>
                </a:lnTo>
                <a:close/>
              </a:path>
              <a:path w="5072645" h="1520627">
                <a:moveTo>
                  <a:pt x="3355280" y="1469136"/>
                </a:moveTo>
                <a:lnTo>
                  <a:pt x="3332812" y="1438342"/>
                </a:lnTo>
                <a:lnTo>
                  <a:pt x="3325147" y="1440865"/>
                </a:lnTo>
                <a:lnTo>
                  <a:pt x="3312937" y="1448262"/>
                </a:lnTo>
                <a:lnTo>
                  <a:pt x="3308958" y="1453930"/>
                </a:lnTo>
                <a:lnTo>
                  <a:pt x="3332420" y="1485900"/>
                </a:lnTo>
                <a:lnTo>
                  <a:pt x="3355280" y="1469136"/>
                </a:lnTo>
                <a:close/>
              </a:path>
              <a:path w="5072645" h="1520627">
                <a:moveTo>
                  <a:pt x="3387010" y="1475023"/>
                </a:moveTo>
                <a:lnTo>
                  <a:pt x="3359908" y="1438314"/>
                </a:lnTo>
                <a:lnTo>
                  <a:pt x="3348996" y="1436081"/>
                </a:lnTo>
                <a:lnTo>
                  <a:pt x="3337288" y="1436868"/>
                </a:lnTo>
                <a:lnTo>
                  <a:pt x="3332812" y="1438342"/>
                </a:lnTo>
                <a:lnTo>
                  <a:pt x="3355280" y="1469136"/>
                </a:lnTo>
                <a:lnTo>
                  <a:pt x="3355280" y="1517520"/>
                </a:lnTo>
                <a:lnTo>
                  <a:pt x="3362547" y="1515229"/>
                </a:lnTo>
                <a:lnTo>
                  <a:pt x="3374942" y="1507955"/>
                </a:lnTo>
                <a:lnTo>
                  <a:pt x="3382088" y="1498046"/>
                </a:lnTo>
                <a:lnTo>
                  <a:pt x="3386138" y="1486837"/>
                </a:lnTo>
                <a:lnTo>
                  <a:pt x="3387010" y="1475023"/>
                </a:lnTo>
                <a:close/>
              </a:path>
              <a:path w="5072645" h="1520627">
                <a:moveTo>
                  <a:pt x="2178976" y="1438292"/>
                </a:moveTo>
                <a:lnTo>
                  <a:pt x="2071310" y="1291590"/>
                </a:lnTo>
                <a:lnTo>
                  <a:pt x="2048450" y="1308354"/>
                </a:lnTo>
                <a:lnTo>
                  <a:pt x="2154900" y="1453400"/>
                </a:lnTo>
                <a:lnTo>
                  <a:pt x="2158498" y="1448272"/>
                </a:lnTo>
                <a:lnTo>
                  <a:pt x="2171021" y="1440872"/>
                </a:lnTo>
                <a:lnTo>
                  <a:pt x="2178976" y="1438292"/>
                </a:lnTo>
                <a:close/>
              </a:path>
              <a:path w="5072645" h="1520627">
                <a:moveTo>
                  <a:pt x="2201612" y="1517413"/>
                </a:moveTo>
                <a:lnTo>
                  <a:pt x="2201612" y="1469136"/>
                </a:lnTo>
                <a:lnTo>
                  <a:pt x="2178752" y="1485900"/>
                </a:lnTo>
                <a:lnTo>
                  <a:pt x="2154900" y="1453400"/>
                </a:lnTo>
                <a:lnTo>
                  <a:pt x="2151652" y="1458029"/>
                </a:lnTo>
                <a:lnTo>
                  <a:pt x="2147856" y="1469220"/>
                </a:lnTo>
                <a:lnTo>
                  <a:pt x="2147207" y="1481127"/>
                </a:lnTo>
                <a:lnTo>
                  <a:pt x="2149803" y="1493030"/>
                </a:lnTo>
                <a:lnTo>
                  <a:pt x="2155741" y="1504212"/>
                </a:lnTo>
                <a:lnTo>
                  <a:pt x="2163952" y="1512121"/>
                </a:lnTo>
                <a:lnTo>
                  <a:pt x="2173716" y="1517361"/>
                </a:lnTo>
                <a:lnTo>
                  <a:pt x="2184643" y="1519749"/>
                </a:lnTo>
                <a:lnTo>
                  <a:pt x="2196345" y="1519099"/>
                </a:lnTo>
                <a:lnTo>
                  <a:pt x="2201612" y="1517413"/>
                </a:lnTo>
                <a:close/>
              </a:path>
              <a:path w="5072645" h="1520627">
                <a:moveTo>
                  <a:pt x="2201612" y="1469136"/>
                </a:moveTo>
                <a:lnTo>
                  <a:pt x="2178976" y="1438292"/>
                </a:lnTo>
                <a:lnTo>
                  <a:pt x="2171021" y="1440872"/>
                </a:lnTo>
                <a:lnTo>
                  <a:pt x="2158498" y="1448272"/>
                </a:lnTo>
                <a:lnTo>
                  <a:pt x="2154900" y="1453400"/>
                </a:lnTo>
                <a:lnTo>
                  <a:pt x="2178752" y="1485900"/>
                </a:lnTo>
                <a:lnTo>
                  <a:pt x="2201612" y="1469136"/>
                </a:lnTo>
                <a:close/>
              </a:path>
              <a:path w="5072645" h="1520627">
                <a:moveTo>
                  <a:pt x="2232580" y="1475023"/>
                </a:moveTo>
                <a:lnTo>
                  <a:pt x="2205989" y="1438312"/>
                </a:lnTo>
                <a:lnTo>
                  <a:pt x="2195130" y="1436082"/>
                </a:lnTo>
                <a:lnTo>
                  <a:pt x="2183353" y="1436872"/>
                </a:lnTo>
                <a:lnTo>
                  <a:pt x="2178976" y="1438292"/>
                </a:lnTo>
                <a:lnTo>
                  <a:pt x="2201612" y="1469136"/>
                </a:lnTo>
                <a:lnTo>
                  <a:pt x="2201612" y="1517413"/>
                </a:lnTo>
                <a:lnTo>
                  <a:pt x="2208431" y="1515229"/>
                </a:lnTo>
                <a:lnTo>
                  <a:pt x="2220512" y="1507955"/>
                </a:lnTo>
                <a:lnTo>
                  <a:pt x="2227658" y="1498046"/>
                </a:lnTo>
                <a:lnTo>
                  <a:pt x="2231708" y="1486837"/>
                </a:lnTo>
                <a:lnTo>
                  <a:pt x="2232580" y="1475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90" indent="-22542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527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Elimizde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 marR="1925955" indent="0">
              <a:lnSpc>
                <a:spcPts val="3380"/>
              </a:lnSpc>
              <a:spcBef>
                <a:spcPts val="170"/>
              </a:spcBef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spc="5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′</a:t>
            </a:r>
            <a:r>
              <a:rPr sz="3200" spc="-8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≥</a:t>
            </a:r>
            <a:r>
              <a:rPr sz="3200" spc="-7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olur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çünkü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her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>
              <a:lnSpc>
                <a:spcPts val="3415"/>
              </a:lnSpc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yoldaki yaprakların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>
              <a:lnSpc>
                <a:spcPts val="3450"/>
              </a:lnSpc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en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çok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yarısı kırmızıdır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endParaRPr sz="1400"/>
          </a:p>
          <a:p>
            <a:pPr marL="237490" marR="12700" indent="-225425">
              <a:lnSpc>
                <a:spcPts val="34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7490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Her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ağaçtaki yaprakların sayısı: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+ 1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7490">
              <a:lnSpc>
                <a:spcPts val="3465"/>
              </a:lnSpc>
            </a:pPr>
            <a:r>
              <a:rPr sz="3200" spc="385" dirty="0" smtClean="0">
                <a:latin typeface="Segoe UI Symbol" panose="020B0502040204020203"/>
                <a:cs typeface="Segoe UI Symbol" panose="020B0502040204020203"/>
              </a:rPr>
              <a:t>⇒</a:t>
            </a:r>
            <a:r>
              <a:rPr sz="3200" spc="-80" dirty="0" smtClean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+ 1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≥</a:t>
            </a:r>
            <a:r>
              <a:rPr sz="3200" spc="-7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150" i="1" spc="-15" baseline="2600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h'</a:t>
            </a:r>
            <a:endParaRPr sz="3150" baseline="26000">
              <a:latin typeface="Times New Roman" panose="02020603050405020304"/>
              <a:cs typeface="Times New Roman" panose="02020603050405020304"/>
            </a:endParaRPr>
          </a:p>
          <a:p>
            <a:pPr marL="238125">
              <a:lnSpc>
                <a:spcPts val="3450"/>
              </a:lnSpc>
            </a:pPr>
            <a:r>
              <a:rPr sz="3200" spc="385" dirty="0" smtClean="0">
                <a:latin typeface="Segoe UI Symbol" panose="020B0502040204020203"/>
                <a:cs typeface="Segoe UI Symbol" panose="020B0502040204020203"/>
              </a:rPr>
              <a:t>⇒</a:t>
            </a:r>
            <a:r>
              <a:rPr sz="3200" spc="-80" dirty="0" smtClean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32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≥</a:t>
            </a:r>
            <a:r>
              <a:rPr sz="3200" spc="-7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h'</a:t>
            </a:r>
            <a:r>
              <a:rPr sz="3200" i="1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≥</a:t>
            </a:r>
            <a:r>
              <a:rPr sz="3200" spc="-7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/2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7490">
              <a:lnSpc>
                <a:spcPts val="3450"/>
              </a:lnSpc>
            </a:pPr>
            <a:r>
              <a:rPr sz="3200" spc="385" dirty="0" smtClean="0">
                <a:latin typeface="Segoe UI Symbol" panose="020B0502040204020203"/>
                <a:cs typeface="Segoe UI Symbol" panose="020B0502040204020203"/>
              </a:rPr>
              <a:t>⇒</a:t>
            </a:r>
            <a:r>
              <a:rPr sz="3200" spc="-80" dirty="0" smtClean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i="1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7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+ 1)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3400" y="61341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343400" y="61341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008371" y="4767579"/>
            <a:ext cx="3372357" cy="1172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910180" y="5768340"/>
            <a:ext cx="3681201" cy="446658"/>
          </a:xfrm>
          <a:custGeom>
            <a:avLst/>
            <a:gdLst/>
            <a:ahLst/>
            <a:cxnLst/>
            <a:rect l="l" t="t" r="r" b="b"/>
            <a:pathLst>
              <a:path w="3681201" h="446658">
                <a:moveTo>
                  <a:pt x="41233" y="361297"/>
                </a:moveTo>
                <a:lnTo>
                  <a:pt x="5880" y="384954"/>
                </a:lnTo>
                <a:lnTo>
                  <a:pt x="0" y="399115"/>
                </a:lnTo>
                <a:lnTo>
                  <a:pt x="523" y="410812"/>
                </a:lnTo>
                <a:lnTo>
                  <a:pt x="4368" y="421947"/>
                </a:lnTo>
                <a:lnTo>
                  <a:pt x="11419" y="431942"/>
                </a:lnTo>
                <a:lnTo>
                  <a:pt x="21559" y="440219"/>
                </a:lnTo>
                <a:lnTo>
                  <a:pt x="29103" y="443657"/>
                </a:lnTo>
                <a:lnTo>
                  <a:pt x="29103" y="399288"/>
                </a:lnTo>
                <a:lnTo>
                  <a:pt x="41233" y="361297"/>
                </a:lnTo>
                <a:close/>
              </a:path>
              <a:path w="3681201" h="446658">
                <a:moveTo>
                  <a:pt x="68077" y="372067"/>
                </a:moveTo>
                <a:lnTo>
                  <a:pt x="60122" y="366690"/>
                </a:lnTo>
                <a:lnTo>
                  <a:pt x="45270" y="360900"/>
                </a:lnTo>
                <a:lnTo>
                  <a:pt x="41233" y="361297"/>
                </a:lnTo>
                <a:lnTo>
                  <a:pt x="29103" y="399288"/>
                </a:lnTo>
                <a:lnTo>
                  <a:pt x="56535" y="408431"/>
                </a:lnTo>
                <a:lnTo>
                  <a:pt x="68077" y="372067"/>
                </a:lnTo>
                <a:close/>
              </a:path>
              <a:path w="3681201" h="446658">
                <a:moveTo>
                  <a:pt x="85803" y="405065"/>
                </a:moveTo>
                <a:lnTo>
                  <a:pt x="84326" y="394005"/>
                </a:lnTo>
                <a:lnTo>
                  <a:pt x="79592" y="383651"/>
                </a:lnTo>
                <a:lnTo>
                  <a:pt x="71543" y="374410"/>
                </a:lnTo>
                <a:lnTo>
                  <a:pt x="68077" y="372067"/>
                </a:lnTo>
                <a:lnTo>
                  <a:pt x="56535" y="408431"/>
                </a:lnTo>
                <a:lnTo>
                  <a:pt x="29103" y="399288"/>
                </a:lnTo>
                <a:lnTo>
                  <a:pt x="29103" y="443657"/>
                </a:lnTo>
                <a:lnTo>
                  <a:pt x="34675" y="446197"/>
                </a:lnTo>
                <a:lnTo>
                  <a:pt x="47078" y="446658"/>
                </a:lnTo>
                <a:lnTo>
                  <a:pt x="58939" y="443628"/>
                </a:lnTo>
                <a:lnTo>
                  <a:pt x="69528" y="437430"/>
                </a:lnTo>
                <a:lnTo>
                  <a:pt x="78114" y="428385"/>
                </a:lnTo>
                <a:lnTo>
                  <a:pt x="83967" y="416814"/>
                </a:lnTo>
                <a:lnTo>
                  <a:pt x="84082" y="416422"/>
                </a:lnTo>
                <a:lnTo>
                  <a:pt x="85803" y="405065"/>
                </a:lnTo>
                <a:close/>
              </a:path>
              <a:path w="3681201" h="446658">
                <a:moveTo>
                  <a:pt x="183027" y="9905"/>
                </a:moveTo>
                <a:lnTo>
                  <a:pt x="156357" y="761"/>
                </a:lnTo>
                <a:lnTo>
                  <a:pt x="41233" y="361297"/>
                </a:lnTo>
                <a:lnTo>
                  <a:pt x="45270" y="360900"/>
                </a:lnTo>
                <a:lnTo>
                  <a:pt x="60122" y="366690"/>
                </a:lnTo>
                <a:lnTo>
                  <a:pt x="68077" y="372067"/>
                </a:lnTo>
                <a:lnTo>
                  <a:pt x="183027" y="9905"/>
                </a:lnTo>
                <a:close/>
              </a:path>
              <a:path w="3681201" h="446658">
                <a:moveTo>
                  <a:pt x="1417859" y="361477"/>
                </a:moveTo>
                <a:lnTo>
                  <a:pt x="1379565" y="382626"/>
                </a:lnTo>
                <a:lnTo>
                  <a:pt x="1371918" y="407682"/>
                </a:lnTo>
                <a:lnTo>
                  <a:pt x="1374763" y="418637"/>
                </a:lnTo>
                <a:lnTo>
                  <a:pt x="1380855" y="428822"/>
                </a:lnTo>
                <a:lnTo>
                  <a:pt x="1390187" y="437748"/>
                </a:lnTo>
                <a:lnTo>
                  <a:pt x="1401465" y="444191"/>
                </a:lnTo>
                <a:lnTo>
                  <a:pt x="1401465" y="397763"/>
                </a:lnTo>
                <a:lnTo>
                  <a:pt x="1417859" y="361477"/>
                </a:lnTo>
                <a:close/>
              </a:path>
              <a:path w="3681201" h="446658">
                <a:moveTo>
                  <a:pt x="1443650" y="373929"/>
                </a:moveTo>
                <a:lnTo>
                  <a:pt x="1441056" y="371112"/>
                </a:lnTo>
                <a:lnTo>
                  <a:pt x="1429960" y="364135"/>
                </a:lnTo>
                <a:lnTo>
                  <a:pt x="1419321" y="361424"/>
                </a:lnTo>
                <a:lnTo>
                  <a:pt x="1417859" y="361477"/>
                </a:lnTo>
                <a:lnTo>
                  <a:pt x="1401465" y="397763"/>
                </a:lnTo>
                <a:lnTo>
                  <a:pt x="1427373" y="409955"/>
                </a:lnTo>
                <a:lnTo>
                  <a:pt x="1443650" y="373929"/>
                </a:lnTo>
                <a:close/>
              </a:path>
              <a:path w="3681201" h="446658">
                <a:moveTo>
                  <a:pt x="1457052" y="402220"/>
                </a:moveTo>
                <a:lnTo>
                  <a:pt x="1454816" y="390761"/>
                </a:lnTo>
                <a:lnTo>
                  <a:pt x="1449413" y="380189"/>
                </a:lnTo>
                <a:lnTo>
                  <a:pt x="1443650" y="373929"/>
                </a:lnTo>
                <a:lnTo>
                  <a:pt x="1427373" y="409955"/>
                </a:lnTo>
                <a:lnTo>
                  <a:pt x="1401465" y="397763"/>
                </a:lnTo>
                <a:lnTo>
                  <a:pt x="1401465" y="444191"/>
                </a:lnTo>
                <a:lnTo>
                  <a:pt x="1402753" y="444927"/>
                </a:lnTo>
                <a:lnTo>
                  <a:pt x="1414782" y="446576"/>
                </a:lnTo>
                <a:lnTo>
                  <a:pt x="1426538" y="444743"/>
                </a:lnTo>
                <a:lnTo>
                  <a:pt x="1437332" y="439732"/>
                </a:lnTo>
                <a:lnTo>
                  <a:pt x="1446475" y="431845"/>
                </a:lnTo>
                <a:lnTo>
                  <a:pt x="1453281" y="421385"/>
                </a:lnTo>
                <a:lnTo>
                  <a:pt x="1455908" y="413959"/>
                </a:lnTo>
                <a:lnTo>
                  <a:pt x="1457052" y="402220"/>
                </a:lnTo>
                <a:close/>
              </a:path>
              <a:path w="3681201" h="446658">
                <a:moveTo>
                  <a:pt x="1598823" y="30479"/>
                </a:moveTo>
                <a:lnTo>
                  <a:pt x="1572915" y="18287"/>
                </a:lnTo>
                <a:lnTo>
                  <a:pt x="1417859" y="361477"/>
                </a:lnTo>
                <a:lnTo>
                  <a:pt x="1419321" y="361424"/>
                </a:lnTo>
                <a:lnTo>
                  <a:pt x="1429960" y="364135"/>
                </a:lnTo>
                <a:lnTo>
                  <a:pt x="1441056" y="371112"/>
                </a:lnTo>
                <a:lnTo>
                  <a:pt x="1443650" y="373929"/>
                </a:lnTo>
                <a:lnTo>
                  <a:pt x="1598823" y="30479"/>
                </a:lnTo>
                <a:close/>
              </a:path>
              <a:path w="3681201" h="446658">
                <a:moveTo>
                  <a:pt x="1636927" y="362028"/>
                </a:moveTo>
                <a:lnTo>
                  <a:pt x="1604914" y="386342"/>
                </a:lnTo>
                <a:lnTo>
                  <a:pt x="1600458" y="400150"/>
                </a:lnTo>
                <a:lnTo>
                  <a:pt x="1601288" y="412863"/>
                </a:lnTo>
                <a:lnTo>
                  <a:pt x="1605758" y="424433"/>
                </a:lnTo>
                <a:lnTo>
                  <a:pt x="1613494" y="434252"/>
                </a:lnTo>
                <a:lnTo>
                  <a:pt x="1624122" y="441709"/>
                </a:lnTo>
                <a:lnTo>
                  <a:pt x="1629303" y="443479"/>
                </a:lnTo>
                <a:lnTo>
                  <a:pt x="1629303" y="400811"/>
                </a:lnTo>
                <a:lnTo>
                  <a:pt x="1636927" y="362028"/>
                </a:lnTo>
                <a:close/>
              </a:path>
              <a:path w="3681201" h="446658">
                <a:moveTo>
                  <a:pt x="1664338" y="368611"/>
                </a:moveTo>
                <a:lnTo>
                  <a:pt x="1659552" y="365612"/>
                </a:lnTo>
                <a:lnTo>
                  <a:pt x="1645284" y="361201"/>
                </a:lnTo>
                <a:lnTo>
                  <a:pt x="1636927" y="362028"/>
                </a:lnTo>
                <a:lnTo>
                  <a:pt x="1629303" y="400811"/>
                </a:lnTo>
                <a:lnTo>
                  <a:pt x="1656735" y="406907"/>
                </a:lnTo>
                <a:lnTo>
                  <a:pt x="1664338" y="368611"/>
                </a:lnTo>
                <a:close/>
              </a:path>
              <a:path w="3681201" h="446658">
                <a:moveTo>
                  <a:pt x="1685713" y="405170"/>
                </a:moveTo>
                <a:lnTo>
                  <a:pt x="1684233" y="393058"/>
                </a:lnTo>
                <a:lnTo>
                  <a:pt x="1679238" y="382073"/>
                </a:lnTo>
                <a:lnTo>
                  <a:pt x="1670940" y="372746"/>
                </a:lnTo>
                <a:lnTo>
                  <a:pt x="1664338" y="368611"/>
                </a:lnTo>
                <a:lnTo>
                  <a:pt x="1656735" y="406907"/>
                </a:lnTo>
                <a:lnTo>
                  <a:pt x="1629303" y="400811"/>
                </a:lnTo>
                <a:lnTo>
                  <a:pt x="1629303" y="443479"/>
                </a:lnTo>
                <a:lnTo>
                  <a:pt x="1637268" y="446198"/>
                </a:lnTo>
                <a:lnTo>
                  <a:pt x="1680452" y="424512"/>
                </a:lnTo>
                <a:lnTo>
                  <a:pt x="1684929" y="412241"/>
                </a:lnTo>
                <a:lnTo>
                  <a:pt x="1685713" y="405170"/>
                </a:lnTo>
                <a:close/>
              </a:path>
              <a:path w="3681201" h="446658">
                <a:moveTo>
                  <a:pt x="1719219" y="92201"/>
                </a:moveTo>
                <a:lnTo>
                  <a:pt x="1691025" y="86867"/>
                </a:lnTo>
                <a:lnTo>
                  <a:pt x="1636927" y="362028"/>
                </a:lnTo>
                <a:lnTo>
                  <a:pt x="1645284" y="361201"/>
                </a:lnTo>
                <a:lnTo>
                  <a:pt x="1659552" y="365612"/>
                </a:lnTo>
                <a:lnTo>
                  <a:pt x="1664338" y="368611"/>
                </a:lnTo>
                <a:lnTo>
                  <a:pt x="1719219" y="92201"/>
                </a:lnTo>
                <a:close/>
              </a:path>
              <a:path w="3681201" h="446658">
                <a:moveTo>
                  <a:pt x="3181497" y="443889"/>
                </a:moveTo>
                <a:lnTo>
                  <a:pt x="3181497" y="403859"/>
                </a:lnTo>
                <a:lnTo>
                  <a:pt x="3152541" y="403859"/>
                </a:lnTo>
                <a:lnTo>
                  <a:pt x="3152153" y="363976"/>
                </a:lnTo>
                <a:lnTo>
                  <a:pt x="3126287" y="395551"/>
                </a:lnTo>
                <a:lnTo>
                  <a:pt x="3125028" y="412190"/>
                </a:lnTo>
                <a:lnTo>
                  <a:pt x="3129025" y="423462"/>
                </a:lnTo>
                <a:lnTo>
                  <a:pt x="3136542" y="432937"/>
                </a:lnTo>
                <a:lnTo>
                  <a:pt x="3147512" y="440040"/>
                </a:lnTo>
                <a:lnTo>
                  <a:pt x="3161870" y="444198"/>
                </a:lnTo>
                <a:lnTo>
                  <a:pt x="3179549" y="444836"/>
                </a:lnTo>
                <a:lnTo>
                  <a:pt x="3181497" y="443889"/>
                </a:lnTo>
                <a:close/>
              </a:path>
              <a:path w="3681201" h="446658">
                <a:moveTo>
                  <a:pt x="3181116" y="364571"/>
                </a:moveTo>
                <a:lnTo>
                  <a:pt x="3178449" y="89153"/>
                </a:lnTo>
                <a:lnTo>
                  <a:pt x="3149493" y="89915"/>
                </a:lnTo>
                <a:lnTo>
                  <a:pt x="3152153" y="363976"/>
                </a:lnTo>
                <a:lnTo>
                  <a:pt x="3162172" y="361381"/>
                </a:lnTo>
                <a:lnTo>
                  <a:pt x="3177527" y="363025"/>
                </a:lnTo>
                <a:lnTo>
                  <a:pt x="3181116" y="364571"/>
                </a:lnTo>
                <a:close/>
              </a:path>
              <a:path w="3681201" h="446658">
                <a:moveTo>
                  <a:pt x="3181497" y="403859"/>
                </a:moveTo>
                <a:lnTo>
                  <a:pt x="3181116" y="364571"/>
                </a:lnTo>
                <a:lnTo>
                  <a:pt x="3177527" y="363025"/>
                </a:lnTo>
                <a:lnTo>
                  <a:pt x="3162172" y="361381"/>
                </a:lnTo>
                <a:lnTo>
                  <a:pt x="3152153" y="363976"/>
                </a:lnTo>
                <a:lnTo>
                  <a:pt x="3152541" y="403859"/>
                </a:lnTo>
                <a:lnTo>
                  <a:pt x="3181497" y="403859"/>
                </a:lnTo>
                <a:close/>
              </a:path>
              <a:path w="3681201" h="446658">
                <a:moveTo>
                  <a:pt x="3209691" y="403097"/>
                </a:moveTo>
                <a:lnTo>
                  <a:pt x="3190501" y="368615"/>
                </a:lnTo>
                <a:lnTo>
                  <a:pt x="3181116" y="364571"/>
                </a:lnTo>
                <a:lnTo>
                  <a:pt x="3181497" y="443889"/>
                </a:lnTo>
                <a:lnTo>
                  <a:pt x="3191878" y="438837"/>
                </a:lnTo>
                <a:lnTo>
                  <a:pt x="3201550" y="429316"/>
                </a:lnTo>
                <a:lnTo>
                  <a:pt x="3207757" y="417119"/>
                </a:lnTo>
                <a:lnTo>
                  <a:pt x="3209691" y="403097"/>
                </a:lnTo>
                <a:close/>
              </a:path>
              <a:path w="3681201" h="446658">
                <a:moveTo>
                  <a:pt x="2793804" y="362093"/>
                </a:moveTo>
                <a:lnTo>
                  <a:pt x="2789342" y="361129"/>
                </a:lnTo>
                <a:lnTo>
                  <a:pt x="2777507" y="361898"/>
                </a:lnTo>
                <a:lnTo>
                  <a:pt x="2766336" y="365831"/>
                </a:lnTo>
                <a:lnTo>
                  <a:pt x="2756500" y="372766"/>
                </a:lnTo>
                <a:lnTo>
                  <a:pt x="2748669" y="382545"/>
                </a:lnTo>
                <a:lnTo>
                  <a:pt x="2744492" y="393199"/>
                </a:lnTo>
                <a:lnTo>
                  <a:pt x="2743406" y="404290"/>
                </a:lnTo>
                <a:lnTo>
                  <a:pt x="2745455" y="415369"/>
                </a:lnTo>
                <a:lnTo>
                  <a:pt x="2750682" y="425985"/>
                </a:lnTo>
                <a:lnTo>
                  <a:pt x="2759132" y="435688"/>
                </a:lnTo>
                <a:lnTo>
                  <a:pt x="2770849" y="444029"/>
                </a:lnTo>
                <a:lnTo>
                  <a:pt x="2773827" y="444673"/>
                </a:lnTo>
                <a:lnTo>
                  <a:pt x="2773827" y="397001"/>
                </a:lnTo>
                <a:lnTo>
                  <a:pt x="2793804" y="362093"/>
                </a:lnTo>
                <a:close/>
              </a:path>
              <a:path w="3681201" h="446658">
                <a:moveTo>
                  <a:pt x="2817437" y="377240"/>
                </a:moveTo>
                <a:lnTo>
                  <a:pt x="2812893" y="372025"/>
                </a:lnTo>
                <a:lnTo>
                  <a:pt x="2801171" y="363684"/>
                </a:lnTo>
                <a:lnTo>
                  <a:pt x="2793804" y="362093"/>
                </a:lnTo>
                <a:lnTo>
                  <a:pt x="2773827" y="397001"/>
                </a:lnTo>
                <a:lnTo>
                  <a:pt x="2798211" y="410717"/>
                </a:lnTo>
                <a:lnTo>
                  <a:pt x="2817437" y="377240"/>
                </a:lnTo>
                <a:close/>
              </a:path>
              <a:path w="3681201" h="446658">
                <a:moveTo>
                  <a:pt x="2828630" y="403420"/>
                </a:moveTo>
                <a:lnTo>
                  <a:pt x="2826578" y="392343"/>
                </a:lnTo>
                <a:lnTo>
                  <a:pt x="2821348" y="381728"/>
                </a:lnTo>
                <a:lnTo>
                  <a:pt x="2817437" y="377240"/>
                </a:lnTo>
                <a:lnTo>
                  <a:pt x="2798211" y="410717"/>
                </a:lnTo>
                <a:lnTo>
                  <a:pt x="2773827" y="397001"/>
                </a:lnTo>
                <a:lnTo>
                  <a:pt x="2773827" y="444673"/>
                </a:lnTo>
                <a:lnTo>
                  <a:pt x="2782680" y="446589"/>
                </a:lnTo>
                <a:lnTo>
                  <a:pt x="2823357" y="425195"/>
                </a:lnTo>
                <a:lnTo>
                  <a:pt x="2827547" y="414509"/>
                </a:lnTo>
                <a:lnTo>
                  <a:pt x="2828630" y="403420"/>
                </a:lnTo>
                <a:close/>
              </a:path>
              <a:path w="3681201" h="446658">
                <a:moveTo>
                  <a:pt x="3016143" y="31241"/>
                </a:moveTo>
                <a:lnTo>
                  <a:pt x="2990997" y="17525"/>
                </a:lnTo>
                <a:lnTo>
                  <a:pt x="2793804" y="362093"/>
                </a:lnTo>
                <a:lnTo>
                  <a:pt x="2801171" y="363684"/>
                </a:lnTo>
                <a:lnTo>
                  <a:pt x="2812893" y="372025"/>
                </a:lnTo>
                <a:lnTo>
                  <a:pt x="2817437" y="377240"/>
                </a:lnTo>
                <a:lnTo>
                  <a:pt x="3016143" y="31241"/>
                </a:lnTo>
                <a:close/>
              </a:path>
              <a:path w="3681201" h="446658">
                <a:moveTo>
                  <a:pt x="3624609" y="363532"/>
                </a:moveTo>
                <a:lnTo>
                  <a:pt x="3333897" y="15239"/>
                </a:lnTo>
                <a:lnTo>
                  <a:pt x="3311799" y="33527"/>
                </a:lnTo>
                <a:lnTo>
                  <a:pt x="3601944" y="381141"/>
                </a:lnTo>
                <a:lnTo>
                  <a:pt x="3606432" y="374268"/>
                </a:lnTo>
                <a:lnTo>
                  <a:pt x="3617890" y="366157"/>
                </a:lnTo>
                <a:lnTo>
                  <a:pt x="3624609" y="363532"/>
                </a:lnTo>
                <a:close/>
              </a:path>
              <a:path w="3681201" h="446658">
                <a:moveTo>
                  <a:pt x="3649365" y="442317"/>
                </a:moveTo>
                <a:lnTo>
                  <a:pt x="3649365" y="393191"/>
                </a:lnTo>
                <a:lnTo>
                  <a:pt x="3627267" y="411479"/>
                </a:lnTo>
                <a:lnTo>
                  <a:pt x="3601944" y="381141"/>
                </a:lnTo>
                <a:lnTo>
                  <a:pt x="3599787" y="384445"/>
                </a:lnTo>
                <a:lnTo>
                  <a:pt x="3596369" y="395797"/>
                </a:lnTo>
                <a:lnTo>
                  <a:pt x="3596237" y="407627"/>
                </a:lnTo>
                <a:lnTo>
                  <a:pt x="3599449" y="419238"/>
                </a:lnTo>
                <a:lnTo>
                  <a:pt x="3606065" y="429936"/>
                </a:lnTo>
                <a:lnTo>
                  <a:pt x="3614310" y="437648"/>
                </a:lnTo>
                <a:lnTo>
                  <a:pt x="3624213" y="442539"/>
                </a:lnTo>
                <a:lnTo>
                  <a:pt x="3635296" y="444441"/>
                </a:lnTo>
                <a:lnTo>
                  <a:pt x="3647080" y="443188"/>
                </a:lnTo>
                <a:lnTo>
                  <a:pt x="3649365" y="442317"/>
                </a:lnTo>
                <a:close/>
              </a:path>
              <a:path w="3681201" h="446658">
                <a:moveTo>
                  <a:pt x="3649365" y="393191"/>
                </a:moveTo>
                <a:lnTo>
                  <a:pt x="3624609" y="363532"/>
                </a:lnTo>
                <a:lnTo>
                  <a:pt x="3617890" y="366157"/>
                </a:lnTo>
                <a:lnTo>
                  <a:pt x="3606432" y="374268"/>
                </a:lnTo>
                <a:lnTo>
                  <a:pt x="3601944" y="381141"/>
                </a:lnTo>
                <a:lnTo>
                  <a:pt x="3627267" y="411479"/>
                </a:lnTo>
                <a:lnTo>
                  <a:pt x="3649365" y="393191"/>
                </a:lnTo>
                <a:close/>
              </a:path>
              <a:path w="3681201" h="446658">
                <a:moveTo>
                  <a:pt x="3681201" y="397160"/>
                </a:moveTo>
                <a:lnTo>
                  <a:pt x="3652564" y="362105"/>
                </a:lnTo>
                <a:lnTo>
                  <a:pt x="3641428" y="360245"/>
                </a:lnTo>
                <a:lnTo>
                  <a:pt x="3629713" y="361539"/>
                </a:lnTo>
                <a:lnTo>
                  <a:pt x="3624609" y="363532"/>
                </a:lnTo>
                <a:lnTo>
                  <a:pt x="3649365" y="393191"/>
                </a:lnTo>
                <a:lnTo>
                  <a:pt x="3649365" y="442317"/>
                </a:lnTo>
                <a:lnTo>
                  <a:pt x="3659086" y="438612"/>
                </a:lnTo>
                <a:lnTo>
                  <a:pt x="3670835" y="430546"/>
                </a:lnTo>
                <a:lnTo>
                  <a:pt x="3677547" y="420362"/>
                </a:lnTo>
                <a:lnTo>
                  <a:pt x="3681021" y="408997"/>
                </a:lnTo>
                <a:lnTo>
                  <a:pt x="3681201" y="397160"/>
                </a:lnTo>
                <a:close/>
              </a:path>
              <a:path w="3681201" h="446658">
                <a:moveTo>
                  <a:pt x="650336" y="362118"/>
                </a:moveTo>
                <a:lnTo>
                  <a:pt x="500781" y="0"/>
                </a:lnTo>
                <a:lnTo>
                  <a:pt x="474111" y="10667"/>
                </a:lnTo>
                <a:lnTo>
                  <a:pt x="623996" y="371912"/>
                </a:lnTo>
                <a:lnTo>
                  <a:pt x="632030" y="365999"/>
                </a:lnTo>
                <a:lnTo>
                  <a:pt x="645184" y="362228"/>
                </a:lnTo>
                <a:lnTo>
                  <a:pt x="650336" y="362118"/>
                </a:lnTo>
                <a:close/>
              </a:path>
              <a:path w="3681201" h="446658">
                <a:moveTo>
                  <a:pt x="665373" y="443494"/>
                </a:moveTo>
                <a:lnTo>
                  <a:pt x="665373" y="398525"/>
                </a:lnTo>
                <a:lnTo>
                  <a:pt x="639465" y="409193"/>
                </a:lnTo>
                <a:lnTo>
                  <a:pt x="623996" y="371912"/>
                </a:lnTo>
                <a:lnTo>
                  <a:pt x="623505" y="372273"/>
                </a:lnTo>
                <a:lnTo>
                  <a:pt x="617029" y="380611"/>
                </a:lnTo>
                <a:lnTo>
                  <a:pt x="612948" y="390792"/>
                </a:lnTo>
                <a:lnTo>
                  <a:pt x="611607" y="402598"/>
                </a:lnTo>
                <a:lnTo>
                  <a:pt x="613349" y="415808"/>
                </a:lnTo>
                <a:lnTo>
                  <a:pt x="618521" y="430202"/>
                </a:lnTo>
                <a:lnTo>
                  <a:pt x="626650" y="437873"/>
                </a:lnTo>
                <a:lnTo>
                  <a:pt x="636712" y="443088"/>
                </a:lnTo>
                <a:lnTo>
                  <a:pt x="648327" y="445510"/>
                </a:lnTo>
                <a:lnTo>
                  <a:pt x="661115" y="444802"/>
                </a:lnTo>
                <a:lnTo>
                  <a:pt x="665373" y="443494"/>
                </a:lnTo>
                <a:close/>
              </a:path>
              <a:path w="3681201" h="446658">
                <a:moveTo>
                  <a:pt x="665373" y="398525"/>
                </a:moveTo>
                <a:lnTo>
                  <a:pt x="650336" y="362118"/>
                </a:lnTo>
                <a:lnTo>
                  <a:pt x="645184" y="362228"/>
                </a:lnTo>
                <a:lnTo>
                  <a:pt x="632030" y="365999"/>
                </a:lnTo>
                <a:lnTo>
                  <a:pt x="623996" y="371912"/>
                </a:lnTo>
                <a:lnTo>
                  <a:pt x="639465" y="409193"/>
                </a:lnTo>
                <a:lnTo>
                  <a:pt x="665373" y="398525"/>
                </a:lnTo>
                <a:close/>
              </a:path>
              <a:path w="3681201" h="446658">
                <a:moveTo>
                  <a:pt x="695121" y="399345"/>
                </a:moveTo>
                <a:lnTo>
                  <a:pt x="669296" y="364860"/>
                </a:lnTo>
                <a:lnTo>
                  <a:pt x="657763" y="361960"/>
                </a:lnTo>
                <a:lnTo>
                  <a:pt x="650336" y="362118"/>
                </a:lnTo>
                <a:lnTo>
                  <a:pt x="665373" y="398525"/>
                </a:lnTo>
                <a:lnTo>
                  <a:pt x="665373" y="443494"/>
                </a:lnTo>
                <a:lnTo>
                  <a:pt x="674696" y="440628"/>
                </a:lnTo>
                <a:lnTo>
                  <a:pt x="684053" y="432841"/>
                </a:lnTo>
                <a:lnTo>
                  <a:pt x="690796" y="422906"/>
                </a:lnTo>
                <a:lnTo>
                  <a:pt x="694595" y="411511"/>
                </a:lnTo>
                <a:lnTo>
                  <a:pt x="695121" y="399345"/>
                </a:lnTo>
                <a:close/>
              </a:path>
              <a:path w="3681201" h="446658">
                <a:moveTo>
                  <a:pt x="1903763" y="361755"/>
                </a:moveTo>
                <a:lnTo>
                  <a:pt x="1809135" y="84581"/>
                </a:lnTo>
                <a:lnTo>
                  <a:pt x="1781703" y="94487"/>
                </a:lnTo>
                <a:lnTo>
                  <a:pt x="1876829" y="370488"/>
                </a:lnTo>
                <a:lnTo>
                  <a:pt x="1877804" y="369499"/>
                </a:lnTo>
                <a:lnTo>
                  <a:pt x="1887434" y="364104"/>
                </a:lnTo>
                <a:lnTo>
                  <a:pt x="1900546" y="361516"/>
                </a:lnTo>
                <a:lnTo>
                  <a:pt x="1903763" y="361755"/>
                </a:lnTo>
                <a:close/>
              </a:path>
              <a:path w="3681201" h="446658">
                <a:moveTo>
                  <a:pt x="1916577" y="443579"/>
                </a:moveTo>
                <a:lnTo>
                  <a:pt x="1916577" y="399287"/>
                </a:lnTo>
                <a:lnTo>
                  <a:pt x="1889907" y="408431"/>
                </a:lnTo>
                <a:lnTo>
                  <a:pt x="1876829" y="370488"/>
                </a:lnTo>
                <a:lnTo>
                  <a:pt x="1870168" y="377242"/>
                </a:lnTo>
                <a:lnTo>
                  <a:pt x="1864893" y="387074"/>
                </a:lnTo>
                <a:lnTo>
                  <a:pt x="1862347" y="398735"/>
                </a:lnTo>
                <a:lnTo>
                  <a:pt x="1862899" y="411966"/>
                </a:lnTo>
                <a:lnTo>
                  <a:pt x="1895786" y="445122"/>
                </a:lnTo>
                <a:lnTo>
                  <a:pt x="1908458" y="445444"/>
                </a:lnTo>
                <a:lnTo>
                  <a:pt x="1916577" y="443579"/>
                </a:lnTo>
                <a:close/>
              </a:path>
              <a:path w="3681201" h="446658">
                <a:moveTo>
                  <a:pt x="1916577" y="399287"/>
                </a:moveTo>
                <a:lnTo>
                  <a:pt x="1903763" y="361755"/>
                </a:lnTo>
                <a:lnTo>
                  <a:pt x="1900546" y="361516"/>
                </a:lnTo>
                <a:lnTo>
                  <a:pt x="1887434" y="364104"/>
                </a:lnTo>
                <a:lnTo>
                  <a:pt x="1877804" y="369499"/>
                </a:lnTo>
                <a:lnTo>
                  <a:pt x="1876829" y="370488"/>
                </a:lnTo>
                <a:lnTo>
                  <a:pt x="1889907" y="408431"/>
                </a:lnTo>
                <a:lnTo>
                  <a:pt x="1916577" y="399287"/>
                </a:lnTo>
                <a:close/>
              </a:path>
              <a:path w="3681201" h="446658">
                <a:moveTo>
                  <a:pt x="2095432" y="362891"/>
                </a:moveTo>
                <a:lnTo>
                  <a:pt x="1915815" y="17525"/>
                </a:lnTo>
                <a:lnTo>
                  <a:pt x="1890669" y="31241"/>
                </a:lnTo>
                <a:lnTo>
                  <a:pt x="2068753" y="374985"/>
                </a:lnTo>
                <a:lnTo>
                  <a:pt x="2074391" y="369420"/>
                </a:lnTo>
                <a:lnTo>
                  <a:pt x="2087711" y="364094"/>
                </a:lnTo>
                <a:lnTo>
                  <a:pt x="2095432" y="362891"/>
                </a:lnTo>
                <a:close/>
              </a:path>
              <a:path w="3681201" h="446658">
                <a:moveTo>
                  <a:pt x="1946267" y="402560"/>
                </a:moveTo>
                <a:lnTo>
                  <a:pt x="1924363" y="366600"/>
                </a:lnTo>
                <a:lnTo>
                  <a:pt x="1903763" y="361755"/>
                </a:lnTo>
                <a:lnTo>
                  <a:pt x="1916577" y="399287"/>
                </a:lnTo>
                <a:lnTo>
                  <a:pt x="1916577" y="443579"/>
                </a:lnTo>
                <a:lnTo>
                  <a:pt x="1921962" y="442342"/>
                </a:lnTo>
                <a:lnTo>
                  <a:pt x="1932279" y="435341"/>
                </a:lnTo>
                <a:lnTo>
                  <a:pt x="1940023" y="425889"/>
                </a:lnTo>
                <a:lnTo>
                  <a:pt x="1944812" y="414719"/>
                </a:lnTo>
                <a:lnTo>
                  <a:pt x="1946267" y="402560"/>
                </a:lnTo>
                <a:close/>
              </a:path>
              <a:path w="3681201" h="446658">
                <a:moveTo>
                  <a:pt x="2113173" y="443404"/>
                </a:moveTo>
                <a:lnTo>
                  <a:pt x="2113173" y="397001"/>
                </a:lnTo>
                <a:lnTo>
                  <a:pt x="2087265" y="410717"/>
                </a:lnTo>
                <a:lnTo>
                  <a:pt x="2068753" y="374985"/>
                </a:lnTo>
                <a:lnTo>
                  <a:pt x="2065797" y="377902"/>
                </a:lnTo>
                <a:lnTo>
                  <a:pt x="2060127" y="388285"/>
                </a:lnTo>
                <a:lnTo>
                  <a:pt x="2057546" y="399891"/>
                </a:lnTo>
                <a:lnTo>
                  <a:pt x="2058221" y="412040"/>
                </a:lnTo>
                <a:lnTo>
                  <a:pt x="2087974" y="444155"/>
                </a:lnTo>
                <a:lnTo>
                  <a:pt x="2099696" y="445511"/>
                </a:lnTo>
                <a:lnTo>
                  <a:pt x="2112355" y="443726"/>
                </a:lnTo>
                <a:lnTo>
                  <a:pt x="2113173" y="443404"/>
                </a:lnTo>
                <a:close/>
              </a:path>
              <a:path w="3681201" h="446658">
                <a:moveTo>
                  <a:pt x="2113173" y="397001"/>
                </a:moveTo>
                <a:lnTo>
                  <a:pt x="2095432" y="362891"/>
                </a:lnTo>
                <a:lnTo>
                  <a:pt x="2087711" y="364094"/>
                </a:lnTo>
                <a:lnTo>
                  <a:pt x="2074391" y="369420"/>
                </a:lnTo>
                <a:lnTo>
                  <a:pt x="2068753" y="374985"/>
                </a:lnTo>
                <a:lnTo>
                  <a:pt x="2087265" y="410717"/>
                </a:lnTo>
                <a:lnTo>
                  <a:pt x="2113173" y="397001"/>
                </a:lnTo>
                <a:close/>
              </a:path>
              <a:path w="3681201" h="446658">
                <a:moveTo>
                  <a:pt x="2142740" y="408074"/>
                </a:moveTo>
                <a:lnTo>
                  <a:pt x="2122578" y="367299"/>
                </a:lnTo>
                <a:lnTo>
                  <a:pt x="2100427" y="362112"/>
                </a:lnTo>
                <a:lnTo>
                  <a:pt x="2095432" y="362891"/>
                </a:lnTo>
                <a:lnTo>
                  <a:pt x="2113173" y="397001"/>
                </a:lnTo>
                <a:lnTo>
                  <a:pt x="2113173" y="443404"/>
                </a:lnTo>
                <a:lnTo>
                  <a:pt x="2125561" y="438521"/>
                </a:lnTo>
                <a:lnTo>
                  <a:pt x="2134137" y="430058"/>
                </a:lnTo>
                <a:lnTo>
                  <a:pt x="2139945" y="419674"/>
                </a:lnTo>
                <a:lnTo>
                  <a:pt x="2142740" y="408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9029700" y="4724400"/>
            <a:ext cx="76200" cy="1524000"/>
          </a:xfrm>
          <a:custGeom>
            <a:avLst/>
            <a:gdLst/>
            <a:ahLst/>
            <a:cxnLst/>
            <a:rect l="l" t="t" r="r" b="b"/>
            <a:pathLst>
              <a:path w="76200" h="1524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194" y="57591"/>
                </a:lnTo>
                <a:lnTo>
                  <a:pt x="28194" y="51053"/>
                </a:lnTo>
                <a:lnTo>
                  <a:pt x="47244" y="51053"/>
                </a:lnTo>
                <a:lnTo>
                  <a:pt x="47244" y="57089"/>
                </a:lnTo>
                <a:lnTo>
                  <a:pt x="76200" y="76200"/>
                </a:lnTo>
                <a:close/>
              </a:path>
              <a:path w="76200" h="1524000">
                <a:moveTo>
                  <a:pt x="38099" y="1472945"/>
                </a:moveTo>
                <a:lnTo>
                  <a:pt x="0" y="1447800"/>
                </a:lnTo>
                <a:lnTo>
                  <a:pt x="28194" y="1504188"/>
                </a:lnTo>
                <a:lnTo>
                  <a:pt x="28194" y="1472945"/>
                </a:lnTo>
                <a:lnTo>
                  <a:pt x="38099" y="1472945"/>
                </a:lnTo>
                <a:close/>
              </a:path>
              <a:path w="76200" h="1524000">
                <a:moveTo>
                  <a:pt x="38100" y="51053"/>
                </a:moveTo>
                <a:lnTo>
                  <a:pt x="28194" y="51053"/>
                </a:lnTo>
                <a:lnTo>
                  <a:pt x="28194" y="57591"/>
                </a:lnTo>
                <a:lnTo>
                  <a:pt x="38100" y="51053"/>
                </a:lnTo>
                <a:close/>
              </a:path>
              <a:path w="76200" h="1524000">
                <a:moveTo>
                  <a:pt x="47244" y="1466910"/>
                </a:moveTo>
                <a:lnTo>
                  <a:pt x="47244" y="57089"/>
                </a:lnTo>
                <a:lnTo>
                  <a:pt x="38100" y="51053"/>
                </a:lnTo>
                <a:lnTo>
                  <a:pt x="28194" y="57591"/>
                </a:lnTo>
                <a:lnTo>
                  <a:pt x="28194" y="1466408"/>
                </a:lnTo>
                <a:lnTo>
                  <a:pt x="38100" y="1472946"/>
                </a:lnTo>
                <a:lnTo>
                  <a:pt x="47244" y="1466910"/>
                </a:lnTo>
                <a:close/>
              </a:path>
              <a:path w="76200" h="1524000">
                <a:moveTo>
                  <a:pt x="47244" y="1505711"/>
                </a:moveTo>
                <a:lnTo>
                  <a:pt x="47244" y="1472945"/>
                </a:lnTo>
                <a:lnTo>
                  <a:pt x="28194" y="1472945"/>
                </a:lnTo>
                <a:lnTo>
                  <a:pt x="28194" y="1504188"/>
                </a:lnTo>
                <a:lnTo>
                  <a:pt x="38100" y="1524000"/>
                </a:lnTo>
                <a:lnTo>
                  <a:pt x="47244" y="1505711"/>
                </a:lnTo>
                <a:close/>
              </a:path>
              <a:path w="76200" h="1524000">
                <a:moveTo>
                  <a:pt x="47244" y="57089"/>
                </a:moveTo>
                <a:lnTo>
                  <a:pt x="47244" y="51053"/>
                </a:lnTo>
                <a:lnTo>
                  <a:pt x="38099" y="51053"/>
                </a:lnTo>
                <a:lnTo>
                  <a:pt x="47244" y="57089"/>
                </a:lnTo>
                <a:close/>
              </a:path>
              <a:path w="76200" h="1524000">
                <a:moveTo>
                  <a:pt x="76200" y="1447800"/>
                </a:moveTo>
                <a:lnTo>
                  <a:pt x="38100" y="1472946"/>
                </a:lnTo>
                <a:lnTo>
                  <a:pt x="47244" y="1472945"/>
                </a:lnTo>
                <a:lnTo>
                  <a:pt x="47244" y="1505711"/>
                </a:lnTo>
                <a:lnTo>
                  <a:pt x="76200" y="14478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824721" y="5196078"/>
            <a:ext cx="487679" cy="579120"/>
          </a:xfrm>
          <a:custGeom>
            <a:avLst/>
            <a:gdLst/>
            <a:ahLst/>
            <a:cxnLst/>
            <a:rect l="l" t="t" r="r" b="b"/>
            <a:pathLst>
              <a:path w="487679" h="579120">
                <a:moveTo>
                  <a:pt x="0" y="0"/>
                </a:moveTo>
                <a:lnTo>
                  <a:pt x="0" y="579120"/>
                </a:lnTo>
                <a:lnTo>
                  <a:pt x="487679" y="579120"/>
                </a:lnTo>
                <a:lnTo>
                  <a:pt x="4876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904223" y="5235447"/>
            <a:ext cx="32956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spc="5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′</a:t>
            </a:r>
            <a:endParaRPr sz="32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30461" y="1828800"/>
            <a:ext cx="89153" cy="2532126"/>
          </a:xfrm>
          <a:custGeom>
            <a:avLst/>
            <a:gdLst/>
            <a:ahLst/>
            <a:cxnLst/>
            <a:rect l="l" t="t" r="r" b="b"/>
            <a:pathLst>
              <a:path w="89153" h="2532126">
                <a:moveTo>
                  <a:pt x="76199" y="2455926"/>
                </a:moveTo>
                <a:lnTo>
                  <a:pt x="47280" y="2474638"/>
                </a:lnTo>
                <a:lnTo>
                  <a:pt x="47243" y="2481072"/>
                </a:lnTo>
                <a:lnTo>
                  <a:pt x="28193" y="2481072"/>
                </a:lnTo>
                <a:lnTo>
                  <a:pt x="28193" y="2474913"/>
                </a:lnTo>
                <a:lnTo>
                  <a:pt x="0" y="2455926"/>
                </a:lnTo>
                <a:lnTo>
                  <a:pt x="28193" y="2513464"/>
                </a:lnTo>
                <a:lnTo>
                  <a:pt x="28193" y="2481072"/>
                </a:lnTo>
                <a:lnTo>
                  <a:pt x="28228" y="2513535"/>
                </a:lnTo>
                <a:lnTo>
                  <a:pt x="37337" y="2532126"/>
                </a:lnTo>
                <a:lnTo>
                  <a:pt x="76199" y="2455926"/>
                </a:lnTo>
                <a:close/>
              </a:path>
              <a:path w="89153" h="2532126">
                <a:moveTo>
                  <a:pt x="89153" y="76199"/>
                </a:moveTo>
                <a:lnTo>
                  <a:pt x="51815" y="0"/>
                </a:lnTo>
                <a:lnTo>
                  <a:pt x="12953" y="76199"/>
                </a:lnTo>
                <a:lnTo>
                  <a:pt x="41875" y="57111"/>
                </a:lnTo>
                <a:lnTo>
                  <a:pt x="41909" y="51053"/>
                </a:lnTo>
                <a:lnTo>
                  <a:pt x="60959" y="51053"/>
                </a:lnTo>
                <a:lnTo>
                  <a:pt x="60959" y="57591"/>
                </a:lnTo>
                <a:lnTo>
                  <a:pt x="89153" y="76199"/>
                </a:lnTo>
                <a:close/>
              </a:path>
              <a:path w="89153" h="2532126">
                <a:moveTo>
                  <a:pt x="37337" y="2481072"/>
                </a:moveTo>
                <a:lnTo>
                  <a:pt x="28228" y="2474937"/>
                </a:lnTo>
                <a:lnTo>
                  <a:pt x="28193" y="2481072"/>
                </a:lnTo>
                <a:lnTo>
                  <a:pt x="37337" y="2481072"/>
                </a:lnTo>
                <a:close/>
              </a:path>
              <a:path w="89153" h="2532126">
                <a:moveTo>
                  <a:pt x="60923" y="57567"/>
                </a:moveTo>
                <a:lnTo>
                  <a:pt x="51053" y="51053"/>
                </a:lnTo>
                <a:lnTo>
                  <a:pt x="41875" y="57111"/>
                </a:lnTo>
                <a:lnTo>
                  <a:pt x="28228" y="2474937"/>
                </a:lnTo>
                <a:lnTo>
                  <a:pt x="37337" y="2481072"/>
                </a:lnTo>
                <a:lnTo>
                  <a:pt x="47280" y="2474638"/>
                </a:lnTo>
                <a:lnTo>
                  <a:pt x="60923" y="57567"/>
                </a:lnTo>
                <a:close/>
              </a:path>
              <a:path w="89153" h="2532126">
                <a:moveTo>
                  <a:pt x="47280" y="2474638"/>
                </a:moveTo>
                <a:lnTo>
                  <a:pt x="37337" y="2481072"/>
                </a:lnTo>
                <a:lnTo>
                  <a:pt x="47243" y="2481072"/>
                </a:lnTo>
                <a:lnTo>
                  <a:pt x="47280" y="2474638"/>
                </a:lnTo>
                <a:close/>
              </a:path>
              <a:path w="89153" h="2532126">
                <a:moveTo>
                  <a:pt x="51053" y="51053"/>
                </a:moveTo>
                <a:lnTo>
                  <a:pt x="41909" y="51053"/>
                </a:lnTo>
                <a:lnTo>
                  <a:pt x="41875" y="57111"/>
                </a:lnTo>
                <a:lnTo>
                  <a:pt x="51053" y="51053"/>
                </a:lnTo>
                <a:close/>
              </a:path>
              <a:path w="89153" h="2532126">
                <a:moveTo>
                  <a:pt x="60959" y="51053"/>
                </a:moveTo>
                <a:lnTo>
                  <a:pt x="51053" y="51053"/>
                </a:lnTo>
                <a:lnTo>
                  <a:pt x="60923" y="57567"/>
                </a:lnTo>
                <a:lnTo>
                  <a:pt x="60959" y="51053"/>
                </a:lnTo>
                <a:close/>
              </a:path>
              <a:path w="89153" h="2532126">
                <a:moveTo>
                  <a:pt x="60959" y="57591"/>
                </a:moveTo>
                <a:lnTo>
                  <a:pt x="60959" y="51053"/>
                </a:lnTo>
                <a:lnTo>
                  <a:pt x="60923" y="5756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8888730" y="2804922"/>
            <a:ext cx="387096" cy="579881"/>
          </a:xfrm>
          <a:custGeom>
            <a:avLst/>
            <a:gdLst/>
            <a:ahLst/>
            <a:cxnLst/>
            <a:rect l="l" t="t" r="r" b="b"/>
            <a:pathLst>
              <a:path w="387096" h="579881">
                <a:moveTo>
                  <a:pt x="0" y="0"/>
                </a:moveTo>
                <a:lnTo>
                  <a:pt x="0" y="579881"/>
                </a:lnTo>
                <a:lnTo>
                  <a:pt x="387096" y="579881"/>
                </a:lnTo>
                <a:lnTo>
                  <a:pt x="38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967469" y="283667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ct val="10000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Sorgulama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işlemleri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8218" y="1936750"/>
            <a:ext cx="8020684" cy="2448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770255" indent="0">
              <a:lnSpc>
                <a:spcPct val="100000"/>
              </a:lnSpc>
              <a:tabLst>
                <a:tab pos="4496435" algn="l"/>
              </a:tabLst>
            </a:pP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Corollary (Doğal sonuç)</a:t>
            </a:r>
            <a:r>
              <a:rPr sz="3200" b="1" spc="-1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3200" i="1" spc="-20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düğümlü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bir kırmızı-siyah ağaçta S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EARCH</a:t>
            </a:r>
            <a:r>
              <a:rPr sz="2400" spc="19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(A</a:t>
            </a:r>
            <a:r>
              <a:rPr sz="2400" spc="-25" dirty="0" smtClean="0">
                <a:latin typeface="Times New Roman" panose="02020603050405020304"/>
                <a:cs typeface="Times New Roman" panose="02020603050405020304"/>
              </a:rPr>
              <a:t>RAMA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25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UCCESSOR</a:t>
            </a:r>
            <a:r>
              <a:rPr sz="2400" spc="19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(A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RDIL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) ve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REDECESSOR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0" dirty="0" smtClean="0">
                <a:latin typeface="Times New Roman" panose="02020603050405020304"/>
                <a:cs typeface="Times New Roman" panose="02020603050405020304"/>
              </a:rPr>
              <a:t>(A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TA</a:t>
            </a:r>
            <a:r>
              <a:rPr sz="3200" spc="0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 marR="1367155" indent="0">
              <a:lnSpc>
                <a:spcPts val="3840"/>
              </a:lnSpc>
              <a:spcBef>
                <a:spcPts val="120"/>
              </a:spcBef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sorgulamalarının hepsi </a:t>
            </a:r>
            <a:r>
              <a:rPr sz="3200" i="1" spc="-3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(lg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süresinde çalışırlar.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Değiştirme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işlemleri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383" y="1915414"/>
            <a:ext cx="8369934" cy="3157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NSERT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(A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RAYA YERLEŞTİRME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ELET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(S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İLME</a:t>
            </a:r>
            <a:r>
              <a:rPr sz="3200" spc="0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450"/>
              </a:lnSpc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işlemleri kırmızı-siyah ağaçta değişime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neden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olur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55905" indent="-243840">
              <a:lnSpc>
                <a:spcPct val="100000"/>
              </a:lnSpc>
              <a:spcBef>
                <a:spcPts val="335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5527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işlemin kendi yapısı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750"/>
              </a:lnSpc>
              <a:spcBef>
                <a:spcPts val="10"/>
              </a:spcBef>
              <a:buClr>
                <a:srgbClr val="CC0000"/>
              </a:buClr>
              <a:buFont typeface="Times New Roman" panose="02020603050405020304"/>
              <a:buChar char="•"/>
            </a:pPr>
            <a:endParaRPr sz="750"/>
          </a:p>
          <a:p>
            <a:pPr marL="255905" indent="-24384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527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renk değişimleri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750"/>
              </a:lnSpc>
              <a:spcBef>
                <a:spcPts val="10"/>
              </a:spcBef>
              <a:buClr>
                <a:srgbClr val="CC0000"/>
              </a:buClr>
              <a:buFont typeface="Times New Roman" panose="02020603050405020304"/>
              <a:buChar char="•"/>
            </a:pPr>
            <a:endParaRPr sz="750"/>
          </a:p>
          <a:p>
            <a:pPr marL="237490" indent="-22542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749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ağacın bağlantılarının </a:t>
            </a:r>
            <a:r>
              <a:rPr sz="3200" b="1" i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“rotations/rotasyonlar</a:t>
            </a:r>
            <a:r>
              <a:rPr sz="3200" b="1" i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15265">
              <a:lnSpc>
                <a:spcPts val="3825"/>
              </a:lnSpc>
              <a:spcBef>
                <a:spcPts val="360"/>
              </a:spcBef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yordamıyla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yeniden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yapılanması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ct val="10000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Rot</a:t>
            </a:r>
            <a:r>
              <a:rPr sz="4400" b="1" spc="-3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syonlar </a:t>
            </a:r>
            <a:r>
              <a:rPr sz="4400" b="1" spc="-15" dirty="0" smtClean="0">
                <a:latin typeface="Times New Roman" panose="02020603050405020304"/>
                <a:cs typeface="Times New Roman" panose="02020603050405020304"/>
              </a:rPr>
              <a:t>/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Dönmeler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6379" y="2794254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541019" y="270510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2" y="79247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10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10" y="541020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1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440179" y="2718054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541019" y="270510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2" y="79247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10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10" y="541020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1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440179" y="2718054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270509" y="0"/>
                </a:moveTo>
                <a:lnTo>
                  <a:pt x="226643" y="3541"/>
                </a:lnTo>
                <a:lnTo>
                  <a:pt x="185025" y="13795"/>
                </a:lnTo>
                <a:lnTo>
                  <a:pt x="146215" y="30202"/>
                </a:lnTo>
                <a:lnTo>
                  <a:pt x="110770" y="52206"/>
                </a:lnTo>
                <a:lnTo>
                  <a:pt x="79247" y="79248"/>
                </a:lnTo>
                <a:lnTo>
                  <a:pt x="52206" y="110770"/>
                </a:lnTo>
                <a:lnTo>
                  <a:pt x="30202" y="146215"/>
                </a:lnTo>
                <a:lnTo>
                  <a:pt x="13795" y="185025"/>
                </a:lnTo>
                <a:lnTo>
                  <a:pt x="3541" y="226643"/>
                </a:lnTo>
                <a:lnTo>
                  <a:pt x="0" y="270510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10" y="541020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10"/>
                </a:lnTo>
                <a:lnTo>
                  <a:pt x="540122" y="248330"/>
                </a:lnTo>
                <a:lnTo>
                  <a:pt x="533155" y="205518"/>
                </a:lnTo>
                <a:lnTo>
                  <a:pt x="519755" y="165234"/>
                </a:lnTo>
                <a:lnTo>
                  <a:pt x="500480" y="128037"/>
                </a:lnTo>
                <a:lnTo>
                  <a:pt x="475887" y="94483"/>
                </a:lnTo>
                <a:lnTo>
                  <a:pt x="446536" y="65132"/>
                </a:lnTo>
                <a:lnTo>
                  <a:pt x="412982" y="40539"/>
                </a:lnTo>
                <a:lnTo>
                  <a:pt x="375785" y="21264"/>
                </a:lnTo>
                <a:lnTo>
                  <a:pt x="335501" y="7864"/>
                </a:lnTo>
                <a:lnTo>
                  <a:pt x="292689" y="897"/>
                </a:lnTo>
                <a:lnTo>
                  <a:pt x="2705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74546" y="2732278"/>
            <a:ext cx="349885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37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800" i="1" spc="-30" baseline="-10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4800" baseline="-1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0" y="211607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541020" y="270510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2" y="79247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10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10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10" y="541020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20" y="27051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590800" y="203987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541020" y="270510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2" y="79247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10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10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10" y="541020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20" y="27051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590800" y="203987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270510" y="0"/>
                </a:moveTo>
                <a:lnTo>
                  <a:pt x="226643" y="3541"/>
                </a:lnTo>
                <a:lnTo>
                  <a:pt x="185025" y="13795"/>
                </a:lnTo>
                <a:lnTo>
                  <a:pt x="146215" y="30202"/>
                </a:lnTo>
                <a:lnTo>
                  <a:pt x="110770" y="52206"/>
                </a:lnTo>
                <a:lnTo>
                  <a:pt x="79248" y="79248"/>
                </a:lnTo>
                <a:lnTo>
                  <a:pt x="52206" y="110770"/>
                </a:lnTo>
                <a:lnTo>
                  <a:pt x="30202" y="146215"/>
                </a:lnTo>
                <a:lnTo>
                  <a:pt x="13795" y="185025"/>
                </a:lnTo>
                <a:lnTo>
                  <a:pt x="3541" y="226643"/>
                </a:lnTo>
                <a:lnTo>
                  <a:pt x="0" y="270510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10" y="541020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20" y="270510"/>
                </a:lnTo>
                <a:lnTo>
                  <a:pt x="540122" y="248330"/>
                </a:lnTo>
                <a:lnTo>
                  <a:pt x="533155" y="205518"/>
                </a:lnTo>
                <a:lnTo>
                  <a:pt x="519755" y="165234"/>
                </a:lnTo>
                <a:lnTo>
                  <a:pt x="500480" y="128037"/>
                </a:lnTo>
                <a:lnTo>
                  <a:pt x="475887" y="94483"/>
                </a:lnTo>
                <a:lnTo>
                  <a:pt x="446536" y="65132"/>
                </a:lnTo>
                <a:lnTo>
                  <a:pt x="412982" y="40539"/>
                </a:lnTo>
                <a:lnTo>
                  <a:pt x="375785" y="21264"/>
                </a:lnTo>
                <a:lnTo>
                  <a:pt x="335501" y="7864"/>
                </a:lnTo>
                <a:lnTo>
                  <a:pt x="292689" y="897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709927" y="2503170"/>
            <a:ext cx="960119" cy="214884"/>
          </a:xfrm>
          <a:custGeom>
            <a:avLst/>
            <a:gdLst/>
            <a:ahLst/>
            <a:cxnLst/>
            <a:rect l="l" t="t" r="r" b="b"/>
            <a:pathLst>
              <a:path w="960119" h="214884">
                <a:moveTo>
                  <a:pt x="0" y="214884"/>
                </a:moveTo>
                <a:lnTo>
                  <a:pt x="96011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54095" y="2503170"/>
            <a:ext cx="349757" cy="349758"/>
          </a:xfrm>
          <a:custGeom>
            <a:avLst/>
            <a:gdLst/>
            <a:ahLst/>
            <a:cxnLst/>
            <a:rect l="l" t="t" r="r" b="b"/>
            <a:pathLst>
              <a:path w="349757" h="349758">
                <a:moveTo>
                  <a:pt x="349757" y="34975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168145" y="3179826"/>
            <a:ext cx="349757" cy="215646"/>
          </a:xfrm>
          <a:custGeom>
            <a:avLst/>
            <a:gdLst/>
            <a:ahLst/>
            <a:cxnLst/>
            <a:rect l="l" t="t" r="r" b="b"/>
            <a:pathLst>
              <a:path w="349757" h="215646">
                <a:moveTo>
                  <a:pt x="0" y="215645"/>
                </a:moveTo>
                <a:lnTo>
                  <a:pt x="34975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901951" y="3179826"/>
            <a:ext cx="350519" cy="215646"/>
          </a:xfrm>
          <a:custGeom>
            <a:avLst/>
            <a:gdLst/>
            <a:ahLst/>
            <a:cxnLst/>
            <a:rect l="l" t="t" r="r" b="b"/>
            <a:pathLst>
              <a:path w="350519" h="215646">
                <a:moveTo>
                  <a:pt x="350519" y="21564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838199" y="3471671"/>
            <a:ext cx="813054" cy="947927"/>
          </a:xfrm>
          <a:custGeom>
            <a:avLst/>
            <a:gdLst/>
            <a:ahLst/>
            <a:cxnLst/>
            <a:rect l="l" t="t" r="r" b="b"/>
            <a:pathLst>
              <a:path w="813054" h="947927">
                <a:moveTo>
                  <a:pt x="813054" y="947928"/>
                </a:moveTo>
                <a:lnTo>
                  <a:pt x="406145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61999" y="3395471"/>
            <a:ext cx="813054" cy="947927"/>
          </a:xfrm>
          <a:custGeom>
            <a:avLst/>
            <a:gdLst/>
            <a:ahLst/>
            <a:cxnLst/>
            <a:rect l="l" t="t" r="r" b="b"/>
            <a:pathLst>
              <a:path w="813054" h="947927">
                <a:moveTo>
                  <a:pt x="813054" y="947928"/>
                </a:moveTo>
                <a:lnTo>
                  <a:pt x="406145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61999" y="3395471"/>
            <a:ext cx="813054" cy="947927"/>
          </a:xfrm>
          <a:custGeom>
            <a:avLst/>
            <a:gdLst/>
            <a:ahLst/>
            <a:cxnLst/>
            <a:rect l="l" t="t" r="r" b="b"/>
            <a:pathLst>
              <a:path w="813054" h="947927">
                <a:moveTo>
                  <a:pt x="406145" y="0"/>
                </a:moveTo>
                <a:lnTo>
                  <a:pt x="0" y="947928"/>
                </a:lnTo>
                <a:lnTo>
                  <a:pt x="813054" y="947928"/>
                </a:lnTo>
                <a:lnTo>
                  <a:pt x="4061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922526" y="3471671"/>
            <a:ext cx="813054" cy="947927"/>
          </a:xfrm>
          <a:custGeom>
            <a:avLst/>
            <a:gdLst/>
            <a:ahLst/>
            <a:cxnLst/>
            <a:rect l="l" t="t" r="r" b="b"/>
            <a:pathLst>
              <a:path w="813054" h="947927">
                <a:moveTo>
                  <a:pt x="813054" y="947928"/>
                </a:moveTo>
                <a:lnTo>
                  <a:pt x="406145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846326" y="3395471"/>
            <a:ext cx="813054" cy="947927"/>
          </a:xfrm>
          <a:custGeom>
            <a:avLst/>
            <a:gdLst/>
            <a:ahLst/>
            <a:cxnLst/>
            <a:rect l="l" t="t" r="r" b="b"/>
            <a:pathLst>
              <a:path w="813054" h="947927">
                <a:moveTo>
                  <a:pt x="813054" y="947928"/>
                </a:moveTo>
                <a:lnTo>
                  <a:pt x="406145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846326" y="3395471"/>
            <a:ext cx="813054" cy="947927"/>
          </a:xfrm>
          <a:custGeom>
            <a:avLst/>
            <a:gdLst/>
            <a:ahLst/>
            <a:cxnLst/>
            <a:rect l="l" t="t" r="r" b="b"/>
            <a:pathLst>
              <a:path w="813054" h="947927">
                <a:moveTo>
                  <a:pt x="406145" y="0"/>
                </a:moveTo>
                <a:lnTo>
                  <a:pt x="0" y="947928"/>
                </a:lnTo>
                <a:lnTo>
                  <a:pt x="813054" y="947928"/>
                </a:lnTo>
                <a:lnTo>
                  <a:pt x="4061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073146" y="2929127"/>
            <a:ext cx="813054" cy="949451"/>
          </a:xfrm>
          <a:custGeom>
            <a:avLst/>
            <a:gdLst/>
            <a:ahLst/>
            <a:cxnLst/>
            <a:rect l="l" t="t" r="r" b="b"/>
            <a:pathLst>
              <a:path w="813053" h="949451">
                <a:moveTo>
                  <a:pt x="813054" y="949452"/>
                </a:moveTo>
                <a:lnTo>
                  <a:pt x="406907" y="0"/>
                </a:lnTo>
                <a:lnTo>
                  <a:pt x="0" y="949452"/>
                </a:lnTo>
                <a:lnTo>
                  <a:pt x="813054" y="9494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996946" y="2852927"/>
            <a:ext cx="813054" cy="949451"/>
          </a:xfrm>
          <a:custGeom>
            <a:avLst/>
            <a:gdLst/>
            <a:ahLst/>
            <a:cxnLst/>
            <a:rect l="l" t="t" r="r" b="b"/>
            <a:pathLst>
              <a:path w="813053" h="949451">
                <a:moveTo>
                  <a:pt x="813054" y="949452"/>
                </a:moveTo>
                <a:lnTo>
                  <a:pt x="406907" y="0"/>
                </a:lnTo>
                <a:lnTo>
                  <a:pt x="0" y="949452"/>
                </a:lnTo>
                <a:lnTo>
                  <a:pt x="813054" y="949452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996946" y="2852927"/>
            <a:ext cx="813054" cy="949451"/>
          </a:xfrm>
          <a:custGeom>
            <a:avLst/>
            <a:gdLst/>
            <a:ahLst/>
            <a:cxnLst/>
            <a:rect l="l" t="t" r="r" b="b"/>
            <a:pathLst>
              <a:path w="813053" h="949451">
                <a:moveTo>
                  <a:pt x="406907" y="0"/>
                </a:moveTo>
                <a:lnTo>
                  <a:pt x="0" y="949452"/>
                </a:lnTo>
                <a:lnTo>
                  <a:pt x="813054" y="949452"/>
                </a:lnTo>
                <a:lnTo>
                  <a:pt x="406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924300" y="2423922"/>
            <a:ext cx="2057400" cy="57150"/>
          </a:xfrm>
          <a:custGeom>
            <a:avLst/>
            <a:gdLst/>
            <a:ahLst/>
            <a:cxnLst/>
            <a:rect l="l" t="t" r="r" b="b"/>
            <a:pathLst>
              <a:path w="2057400" h="57150">
                <a:moveTo>
                  <a:pt x="2000250" y="14478"/>
                </a:moveTo>
                <a:lnTo>
                  <a:pt x="1990425" y="0"/>
                </a:lnTo>
                <a:lnTo>
                  <a:pt x="0" y="0"/>
                </a:lnTo>
                <a:lnTo>
                  <a:pt x="0" y="28956"/>
                </a:lnTo>
                <a:lnTo>
                  <a:pt x="1990425" y="28956"/>
                </a:lnTo>
                <a:lnTo>
                  <a:pt x="2000250" y="14478"/>
                </a:lnTo>
                <a:close/>
              </a:path>
              <a:path w="2057400" h="57150">
                <a:moveTo>
                  <a:pt x="2057400" y="14478"/>
                </a:moveTo>
                <a:lnTo>
                  <a:pt x="1971294" y="-28193"/>
                </a:lnTo>
                <a:lnTo>
                  <a:pt x="1990425" y="0"/>
                </a:lnTo>
                <a:lnTo>
                  <a:pt x="2000250" y="0"/>
                </a:lnTo>
                <a:lnTo>
                  <a:pt x="2000250" y="42800"/>
                </a:lnTo>
                <a:lnTo>
                  <a:pt x="2057400" y="14478"/>
                </a:lnTo>
                <a:close/>
              </a:path>
              <a:path w="2057400" h="57150">
                <a:moveTo>
                  <a:pt x="2000250" y="42800"/>
                </a:moveTo>
                <a:lnTo>
                  <a:pt x="2000250" y="28956"/>
                </a:lnTo>
                <a:lnTo>
                  <a:pt x="1990425" y="28956"/>
                </a:lnTo>
                <a:lnTo>
                  <a:pt x="1971294" y="57150"/>
                </a:lnTo>
                <a:lnTo>
                  <a:pt x="2000250" y="42800"/>
                </a:lnTo>
                <a:close/>
              </a:path>
              <a:path w="2057400" h="57150">
                <a:moveTo>
                  <a:pt x="2000250" y="14478"/>
                </a:moveTo>
                <a:lnTo>
                  <a:pt x="2000250" y="0"/>
                </a:lnTo>
                <a:lnTo>
                  <a:pt x="1990425" y="0"/>
                </a:lnTo>
                <a:lnTo>
                  <a:pt x="2000250" y="14478"/>
                </a:lnTo>
                <a:close/>
              </a:path>
              <a:path w="2057400" h="57150">
                <a:moveTo>
                  <a:pt x="2000250" y="28956"/>
                </a:moveTo>
                <a:lnTo>
                  <a:pt x="2000250" y="14478"/>
                </a:lnTo>
                <a:lnTo>
                  <a:pt x="1990425" y="28956"/>
                </a:lnTo>
                <a:lnTo>
                  <a:pt x="2000250" y="2895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862072" y="1752600"/>
            <a:ext cx="333756" cy="287274"/>
          </a:xfrm>
          <a:custGeom>
            <a:avLst/>
            <a:gdLst/>
            <a:ahLst/>
            <a:cxnLst/>
            <a:rect l="l" t="t" r="r" b="b"/>
            <a:pathLst>
              <a:path w="333756" h="287274">
                <a:moveTo>
                  <a:pt x="0" y="287274"/>
                </a:moveTo>
                <a:lnTo>
                  <a:pt x="33375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077200" y="2794254"/>
            <a:ext cx="541019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541019" y="270510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1" y="79247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10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09" y="541020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1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001000" y="2718054"/>
            <a:ext cx="541019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541019" y="270510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1" y="79247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10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09" y="541020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1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8001000" y="2718054"/>
            <a:ext cx="541019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270509" y="0"/>
                </a:moveTo>
                <a:lnTo>
                  <a:pt x="314376" y="3541"/>
                </a:lnTo>
                <a:lnTo>
                  <a:pt x="355994" y="13795"/>
                </a:lnTo>
                <a:lnTo>
                  <a:pt x="394804" y="30202"/>
                </a:lnTo>
                <a:lnTo>
                  <a:pt x="430249" y="52206"/>
                </a:lnTo>
                <a:lnTo>
                  <a:pt x="461771" y="79247"/>
                </a:lnTo>
                <a:lnTo>
                  <a:pt x="488813" y="110770"/>
                </a:lnTo>
                <a:lnTo>
                  <a:pt x="510817" y="146215"/>
                </a:lnTo>
                <a:lnTo>
                  <a:pt x="527224" y="185025"/>
                </a:lnTo>
                <a:lnTo>
                  <a:pt x="537478" y="226643"/>
                </a:lnTo>
                <a:lnTo>
                  <a:pt x="541019" y="270510"/>
                </a:lnTo>
                <a:lnTo>
                  <a:pt x="540122" y="292689"/>
                </a:lnTo>
                <a:lnTo>
                  <a:pt x="533155" y="335501"/>
                </a:lnTo>
                <a:lnTo>
                  <a:pt x="519755" y="375785"/>
                </a:lnTo>
                <a:lnTo>
                  <a:pt x="500480" y="412982"/>
                </a:lnTo>
                <a:lnTo>
                  <a:pt x="475887" y="446536"/>
                </a:lnTo>
                <a:lnTo>
                  <a:pt x="446536" y="475887"/>
                </a:lnTo>
                <a:lnTo>
                  <a:pt x="412982" y="500480"/>
                </a:lnTo>
                <a:lnTo>
                  <a:pt x="375785" y="519755"/>
                </a:lnTo>
                <a:lnTo>
                  <a:pt x="335501" y="533155"/>
                </a:lnTo>
                <a:lnTo>
                  <a:pt x="292689" y="540122"/>
                </a:lnTo>
                <a:lnTo>
                  <a:pt x="270509" y="541020"/>
                </a:lnTo>
                <a:lnTo>
                  <a:pt x="248330" y="540122"/>
                </a:lnTo>
                <a:lnTo>
                  <a:pt x="205518" y="533155"/>
                </a:lnTo>
                <a:lnTo>
                  <a:pt x="165234" y="519755"/>
                </a:lnTo>
                <a:lnTo>
                  <a:pt x="128037" y="500480"/>
                </a:lnTo>
                <a:lnTo>
                  <a:pt x="94483" y="475887"/>
                </a:lnTo>
                <a:lnTo>
                  <a:pt x="65132" y="446536"/>
                </a:lnTo>
                <a:lnTo>
                  <a:pt x="40539" y="412982"/>
                </a:lnTo>
                <a:lnTo>
                  <a:pt x="21264" y="375785"/>
                </a:lnTo>
                <a:lnTo>
                  <a:pt x="7864" y="335501"/>
                </a:lnTo>
                <a:lnTo>
                  <a:pt x="897" y="292689"/>
                </a:lnTo>
                <a:lnTo>
                  <a:pt x="0" y="270510"/>
                </a:lnTo>
                <a:lnTo>
                  <a:pt x="897" y="248330"/>
                </a:lnTo>
                <a:lnTo>
                  <a:pt x="7864" y="205518"/>
                </a:lnTo>
                <a:lnTo>
                  <a:pt x="21264" y="165234"/>
                </a:lnTo>
                <a:lnTo>
                  <a:pt x="40539" y="128037"/>
                </a:lnTo>
                <a:lnTo>
                  <a:pt x="65132" y="94483"/>
                </a:lnTo>
                <a:lnTo>
                  <a:pt x="94483" y="65132"/>
                </a:lnTo>
                <a:lnTo>
                  <a:pt x="128037" y="40539"/>
                </a:lnTo>
                <a:lnTo>
                  <a:pt x="165234" y="21264"/>
                </a:lnTo>
                <a:lnTo>
                  <a:pt x="205518" y="7864"/>
                </a:lnTo>
                <a:lnTo>
                  <a:pt x="248330" y="897"/>
                </a:lnTo>
                <a:lnTo>
                  <a:pt x="2705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926580" y="2116073"/>
            <a:ext cx="541019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541019" y="270510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1" y="79247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10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09" y="541020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1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50380" y="2039873"/>
            <a:ext cx="541019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541019" y="270510"/>
                </a:moveTo>
                <a:lnTo>
                  <a:pt x="537478" y="226643"/>
                </a:lnTo>
                <a:lnTo>
                  <a:pt x="527224" y="185025"/>
                </a:lnTo>
                <a:lnTo>
                  <a:pt x="510817" y="146215"/>
                </a:lnTo>
                <a:lnTo>
                  <a:pt x="488813" y="110770"/>
                </a:lnTo>
                <a:lnTo>
                  <a:pt x="461771" y="79247"/>
                </a:lnTo>
                <a:lnTo>
                  <a:pt x="430249" y="52206"/>
                </a:lnTo>
                <a:lnTo>
                  <a:pt x="394804" y="30202"/>
                </a:lnTo>
                <a:lnTo>
                  <a:pt x="355994" y="13795"/>
                </a:lnTo>
                <a:lnTo>
                  <a:pt x="314376" y="3541"/>
                </a:lnTo>
                <a:lnTo>
                  <a:pt x="270509" y="0"/>
                </a:lnTo>
                <a:lnTo>
                  <a:pt x="248330" y="897"/>
                </a:lnTo>
                <a:lnTo>
                  <a:pt x="205518" y="7864"/>
                </a:lnTo>
                <a:lnTo>
                  <a:pt x="165234" y="21264"/>
                </a:lnTo>
                <a:lnTo>
                  <a:pt x="128037" y="40539"/>
                </a:lnTo>
                <a:lnTo>
                  <a:pt x="94483" y="65132"/>
                </a:lnTo>
                <a:lnTo>
                  <a:pt x="65132" y="94483"/>
                </a:lnTo>
                <a:lnTo>
                  <a:pt x="40539" y="128037"/>
                </a:lnTo>
                <a:lnTo>
                  <a:pt x="21264" y="165234"/>
                </a:lnTo>
                <a:lnTo>
                  <a:pt x="7864" y="205518"/>
                </a:lnTo>
                <a:lnTo>
                  <a:pt x="897" y="248330"/>
                </a:lnTo>
                <a:lnTo>
                  <a:pt x="0" y="270510"/>
                </a:lnTo>
                <a:lnTo>
                  <a:pt x="897" y="292689"/>
                </a:lnTo>
                <a:lnTo>
                  <a:pt x="7864" y="335501"/>
                </a:lnTo>
                <a:lnTo>
                  <a:pt x="21264" y="375785"/>
                </a:lnTo>
                <a:lnTo>
                  <a:pt x="40539" y="412982"/>
                </a:lnTo>
                <a:lnTo>
                  <a:pt x="65132" y="446536"/>
                </a:lnTo>
                <a:lnTo>
                  <a:pt x="94483" y="475887"/>
                </a:lnTo>
                <a:lnTo>
                  <a:pt x="128037" y="500480"/>
                </a:lnTo>
                <a:lnTo>
                  <a:pt x="165234" y="519755"/>
                </a:lnTo>
                <a:lnTo>
                  <a:pt x="205518" y="533155"/>
                </a:lnTo>
                <a:lnTo>
                  <a:pt x="248330" y="540122"/>
                </a:lnTo>
                <a:lnTo>
                  <a:pt x="270509" y="541020"/>
                </a:lnTo>
                <a:lnTo>
                  <a:pt x="292689" y="540122"/>
                </a:lnTo>
                <a:lnTo>
                  <a:pt x="335501" y="533155"/>
                </a:lnTo>
                <a:lnTo>
                  <a:pt x="375785" y="519755"/>
                </a:lnTo>
                <a:lnTo>
                  <a:pt x="412982" y="500480"/>
                </a:lnTo>
                <a:lnTo>
                  <a:pt x="446536" y="475887"/>
                </a:lnTo>
                <a:lnTo>
                  <a:pt x="475887" y="446536"/>
                </a:lnTo>
                <a:lnTo>
                  <a:pt x="500480" y="412982"/>
                </a:lnTo>
                <a:lnTo>
                  <a:pt x="519755" y="375785"/>
                </a:lnTo>
                <a:lnTo>
                  <a:pt x="533155" y="335501"/>
                </a:lnTo>
                <a:lnTo>
                  <a:pt x="540122" y="292689"/>
                </a:lnTo>
                <a:lnTo>
                  <a:pt x="541019" y="27051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50380" y="2039873"/>
            <a:ext cx="541019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270509" y="0"/>
                </a:moveTo>
                <a:lnTo>
                  <a:pt x="314376" y="3541"/>
                </a:lnTo>
                <a:lnTo>
                  <a:pt x="355994" y="13795"/>
                </a:lnTo>
                <a:lnTo>
                  <a:pt x="394804" y="30202"/>
                </a:lnTo>
                <a:lnTo>
                  <a:pt x="430249" y="52206"/>
                </a:lnTo>
                <a:lnTo>
                  <a:pt x="461771" y="79247"/>
                </a:lnTo>
                <a:lnTo>
                  <a:pt x="488813" y="110770"/>
                </a:lnTo>
                <a:lnTo>
                  <a:pt x="510817" y="146215"/>
                </a:lnTo>
                <a:lnTo>
                  <a:pt x="527224" y="185025"/>
                </a:lnTo>
                <a:lnTo>
                  <a:pt x="537478" y="226643"/>
                </a:lnTo>
                <a:lnTo>
                  <a:pt x="541019" y="270510"/>
                </a:lnTo>
                <a:lnTo>
                  <a:pt x="540122" y="292689"/>
                </a:lnTo>
                <a:lnTo>
                  <a:pt x="533155" y="335501"/>
                </a:lnTo>
                <a:lnTo>
                  <a:pt x="519755" y="375785"/>
                </a:lnTo>
                <a:lnTo>
                  <a:pt x="500480" y="412982"/>
                </a:lnTo>
                <a:lnTo>
                  <a:pt x="475887" y="446536"/>
                </a:lnTo>
                <a:lnTo>
                  <a:pt x="446536" y="475887"/>
                </a:lnTo>
                <a:lnTo>
                  <a:pt x="412982" y="500480"/>
                </a:lnTo>
                <a:lnTo>
                  <a:pt x="375785" y="519755"/>
                </a:lnTo>
                <a:lnTo>
                  <a:pt x="335501" y="533155"/>
                </a:lnTo>
                <a:lnTo>
                  <a:pt x="292689" y="540122"/>
                </a:lnTo>
                <a:lnTo>
                  <a:pt x="270509" y="541020"/>
                </a:lnTo>
                <a:lnTo>
                  <a:pt x="248330" y="540122"/>
                </a:lnTo>
                <a:lnTo>
                  <a:pt x="205518" y="533155"/>
                </a:lnTo>
                <a:lnTo>
                  <a:pt x="165234" y="519755"/>
                </a:lnTo>
                <a:lnTo>
                  <a:pt x="128037" y="500480"/>
                </a:lnTo>
                <a:lnTo>
                  <a:pt x="94483" y="475887"/>
                </a:lnTo>
                <a:lnTo>
                  <a:pt x="65132" y="446536"/>
                </a:lnTo>
                <a:lnTo>
                  <a:pt x="40539" y="412982"/>
                </a:lnTo>
                <a:lnTo>
                  <a:pt x="21264" y="375785"/>
                </a:lnTo>
                <a:lnTo>
                  <a:pt x="7864" y="335501"/>
                </a:lnTo>
                <a:lnTo>
                  <a:pt x="897" y="292689"/>
                </a:lnTo>
                <a:lnTo>
                  <a:pt x="0" y="270510"/>
                </a:lnTo>
                <a:lnTo>
                  <a:pt x="897" y="248330"/>
                </a:lnTo>
                <a:lnTo>
                  <a:pt x="7864" y="205518"/>
                </a:lnTo>
                <a:lnTo>
                  <a:pt x="21264" y="165234"/>
                </a:lnTo>
                <a:lnTo>
                  <a:pt x="40539" y="128037"/>
                </a:lnTo>
                <a:lnTo>
                  <a:pt x="65132" y="94483"/>
                </a:lnTo>
                <a:lnTo>
                  <a:pt x="94483" y="65132"/>
                </a:lnTo>
                <a:lnTo>
                  <a:pt x="128037" y="40539"/>
                </a:lnTo>
                <a:lnTo>
                  <a:pt x="165234" y="21264"/>
                </a:lnTo>
                <a:lnTo>
                  <a:pt x="205518" y="7864"/>
                </a:lnTo>
                <a:lnTo>
                  <a:pt x="248330" y="897"/>
                </a:lnTo>
                <a:lnTo>
                  <a:pt x="2705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725927" y="2054097"/>
            <a:ext cx="461073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272915" algn="l"/>
              </a:tabLst>
            </a:pPr>
            <a:r>
              <a:rPr sz="3200" i="1" spc="-137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4800" i="1" spc="-30" baseline="-10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3200" i="1" spc="-137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800" i="1" spc="-30" baseline="-10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4800" baseline="-1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7430" y="3761740"/>
            <a:ext cx="281305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35" dirty="0" smtClean="0">
                <a:solidFill>
                  <a:srgbClr val="E5FFFF"/>
                </a:solidFill>
                <a:latin typeface="Segoe UI Symbol" panose="020B0502040204020203"/>
                <a:cs typeface="Segoe UI Symbol" panose="020B0502040204020203"/>
              </a:rPr>
              <a:t>α</a:t>
            </a:r>
            <a:endParaRPr sz="32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28520" y="3761740"/>
            <a:ext cx="248285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E5FFFF"/>
                </a:solidFill>
                <a:latin typeface="Segoe UI Symbol" panose="020B0502040204020203"/>
                <a:cs typeface="Segoe UI Symbol" panose="020B0502040204020203"/>
              </a:rPr>
              <a:t>β</a:t>
            </a:r>
            <a:endParaRPr sz="32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13676" y="2501646"/>
            <a:ext cx="958596" cy="216408"/>
          </a:xfrm>
          <a:custGeom>
            <a:avLst/>
            <a:gdLst/>
            <a:ahLst/>
            <a:cxnLst/>
            <a:rect l="l" t="t" r="r" b="b"/>
            <a:pathLst>
              <a:path w="958596" h="216408">
                <a:moveTo>
                  <a:pt x="958596" y="21640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578345" y="2501646"/>
            <a:ext cx="351281" cy="351281"/>
          </a:xfrm>
          <a:custGeom>
            <a:avLst/>
            <a:gdLst/>
            <a:ahLst/>
            <a:cxnLst/>
            <a:rect l="l" t="t" r="r" b="b"/>
            <a:pathLst>
              <a:path w="351281" h="351281">
                <a:moveTo>
                  <a:pt x="0" y="351281"/>
                </a:moveTo>
                <a:lnTo>
                  <a:pt x="3512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464295" y="3179826"/>
            <a:ext cx="349757" cy="215646"/>
          </a:xfrm>
          <a:custGeom>
            <a:avLst/>
            <a:gdLst/>
            <a:ahLst/>
            <a:cxnLst/>
            <a:rect l="l" t="t" r="r" b="b"/>
            <a:pathLst>
              <a:path w="349757" h="215646">
                <a:moveTo>
                  <a:pt x="349757" y="21564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729728" y="3179826"/>
            <a:ext cx="350520" cy="215646"/>
          </a:xfrm>
          <a:custGeom>
            <a:avLst/>
            <a:gdLst/>
            <a:ahLst/>
            <a:cxnLst/>
            <a:rect l="l" t="t" r="r" b="b"/>
            <a:pathLst>
              <a:path w="350520" h="215646">
                <a:moveTo>
                  <a:pt x="0" y="215645"/>
                </a:moveTo>
                <a:lnTo>
                  <a:pt x="3505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308096" y="3219196"/>
            <a:ext cx="3409315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40075" algn="l"/>
              </a:tabLst>
            </a:pPr>
            <a:r>
              <a:rPr sz="3200" spc="-350" dirty="0" smtClean="0">
                <a:solidFill>
                  <a:srgbClr val="E5FFFF"/>
                </a:solidFill>
                <a:latin typeface="Segoe UI Symbol" panose="020B0502040204020203"/>
                <a:cs typeface="Segoe UI Symbol" panose="020B0502040204020203"/>
              </a:rPr>
              <a:t>γ	</a:t>
            </a:r>
            <a:r>
              <a:rPr sz="3200" spc="35" dirty="0" smtClean="0">
                <a:solidFill>
                  <a:srgbClr val="E5FFFF"/>
                </a:solidFill>
                <a:latin typeface="Segoe UI Symbol" panose="020B0502040204020203"/>
                <a:cs typeface="Segoe UI Symbol" panose="020B0502040204020203"/>
              </a:rPr>
              <a:t>α</a:t>
            </a:r>
            <a:endParaRPr sz="32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84523" y="1940305"/>
            <a:ext cx="23742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AĞ</a:t>
            </a:r>
            <a:r>
              <a:rPr sz="2000" spc="-2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latin typeface="Times New Roman" panose="02020603050405020304"/>
                <a:cs typeface="Times New Roman" panose="02020603050405020304"/>
              </a:rPr>
              <a:t>-D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ÖNME</a:t>
            </a:r>
            <a:r>
              <a:rPr sz="28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(B)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37652" y="2732278"/>
            <a:ext cx="349885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37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4800" i="1" spc="-30" baseline="-10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4800" baseline="-1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83345" y="3471671"/>
            <a:ext cx="813053" cy="947927"/>
          </a:xfrm>
          <a:custGeom>
            <a:avLst/>
            <a:gdLst/>
            <a:ahLst/>
            <a:cxnLst/>
            <a:rect l="l" t="t" r="r" b="b"/>
            <a:pathLst>
              <a:path w="813053" h="947927">
                <a:moveTo>
                  <a:pt x="813053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3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407145" y="3395471"/>
            <a:ext cx="813053" cy="947927"/>
          </a:xfrm>
          <a:custGeom>
            <a:avLst/>
            <a:gdLst/>
            <a:ahLst/>
            <a:cxnLst/>
            <a:rect l="l" t="t" r="r" b="b"/>
            <a:pathLst>
              <a:path w="813053" h="947927">
                <a:moveTo>
                  <a:pt x="813053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3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407145" y="3395471"/>
            <a:ext cx="813053" cy="947927"/>
          </a:xfrm>
          <a:custGeom>
            <a:avLst/>
            <a:gdLst/>
            <a:ahLst/>
            <a:cxnLst/>
            <a:rect l="l" t="t" r="r" b="b"/>
            <a:pathLst>
              <a:path w="813053" h="947927">
                <a:moveTo>
                  <a:pt x="406907" y="0"/>
                </a:moveTo>
                <a:lnTo>
                  <a:pt x="813053" y="947928"/>
                </a:lnTo>
                <a:lnTo>
                  <a:pt x="0" y="947928"/>
                </a:lnTo>
                <a:lnTo>
                  <a:pt x="406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716771" y="3761740"/>
            <a:ext cx="192405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0" dirty="0" smtClean="0">
                <a:solidFill>
                  <a:srgbClr val="E5FFFF"/>
                </a:solidFill>
                <a:latin typeface="Segoe UI Symbol" panose="020B0502040204020203"/>
                <a:cs typeface="Segoe UI Symbol" panose="020B0502040204020203"/>
              </a:rPr>
              <a:t>γ</a:t>
            </a:r>
            <a:endParaRPr sz="32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99019" y="3471671"/>
            <a:ext cx="813053" cy="947927"/>
          </a:xfrm>
          <a:custGeom>
            <a:avLst/>
            <a:gdLst/>
            <a:ahLst/>
            <a:cxnLst/>
            <a:rect l="l" t="t" r="r" b="b"/>
            <a:pathLst>
              <a:path w="813053" h="947927">
                <a:moveTo>
                  <a:pt x="813053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3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322819" y="3395471"/>
            <a:ext cx="813053" cy="947927"/>
          </a:xfrm>
          <a:custGeom>
            <a:avLst/>
            <a:gdLst/>
            <a:ahLst/>
            <a:cxnLst/>
            <a:rect l="l" t="t" r="r" b="b"/>
            <a:pathLst>
              <a:path w="813053" h="947927">
                <a:moveTo>
                  <a:pt x="813053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3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322819" y="3395471"/>
            <a:ext cx="813053" cy="947927"/>
          </a:xfrm>
          <a:custGeom>
            <a:avLst/>
            <a:gdLst/>
            <a:ahLst/>
            <a:cxnLst/>
            <a:rect l="l" t="t" r="r" b="b"/>
            <a:pathLst>
              <a:path w="813053" h="947927">
                <a:moveTo>
                  <a:pt x="406907" y="0"/>
                </a:moveTo>
                <a:lnTo>
                  <a:pt x="813053" y="947928"/>
                </a:lnTo>
                <a:lnTo>
                  <a:pt x="0" y="947928"/>
                </a:lnTo>
                <a:lnTo>
                  <a:pt x="406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604252" y="3761740"/>
            <a:ext cx="248285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E5FFFF"/>
                </a:solidFill>
                <a:latin typeface="Segoe UI Symbol" panose="020B0502040204020203"/>
                <a:cs typeface="Segoe UI Symbol" panose="020B0502040204020203"/>
              </a:rPr>
              <a:t>β</a:t>
            </a:r>
            <a:endParaRPr sz="32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248400" y="2929127"/>
            <a:ext cx="813053" cy="949451"/>
          </a:xfrm>
          <a:custGeom>
            <a:avLst/>
            <a:gdLst/>
            <a:ahLst/>
            <a:cxnLst/>
            <a:rect l="l" t="t" r="r" b="b"/>
            <a:pathLst>
              <a:path w="813053" h="949451">
                <a:moveTo>
                  <a:pt x="813054" y="949452"/>
                </a:moveTo>
                <a:lnTo>
                  <a:pt x="406146" y="0"/>
                </a:lnTo>
                <a:lnTo>
                  <a:pt x="0" y="949452"/>
                </a:lnTo>
                <a:lnTo>
                  <a:pt x="813054" y="9494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172200" y="2852927"/>
            <a:ext cx="813053" cy="949451"/>
          </a:xfrm>
          <a:custGeom>
            <a:avLst/>
            <a:gdLst/>
            <a:ahLst/>
            <a:cxnLst/>
            <a:rect l="l" t="t" r="r" b="b"/>
            <a:pathLst>
              <a:path w="813053" h="949451">
                <a:moveTo>
                  <a:pt x="813054" y="949452"/>
                </a:moveTo>
                <a:lnTo>
                  <a:pt x="406146" y="0"/>
                </a:lnTo>
                <a:lnTo>
                  <a:pt x="0" y="949452"/>
                </a:lnTo>
                <a:lnTo>
                  <a:pt x="813054" y="949452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172200" y="2852927"/>
            <a:ext cx="813053" cy="949451"/>
          </a:xfrm>
          <a:custGeom>
            <a:avLst/>
            <a:gdLst/>
            <a:ahLst/>
            <a:cxnLst/>
            <a:rect l="l" t="t" r="r" b="b"/>
            <a:pathLst>
              <a:path w="813053" h="949451">
                <a:moveTo>
                  <a:pt x="406146" y="0"/>
                </a:moveTo>
                <a:lnTo>
                  <a:pt x="813054" y="949452"/>
                </a:lnTo>
                <a:lnTo>
                  <a:pt x="0" y="949452"/>
                </a:lnTo>
                <a:lnTo>
                  <a:pt x="4061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121652" y="1752600"/>
            <a:ext cx="341375" cy="287274"/>
          </a:xfrm>
          <a:custGeom>
            <a:avLst/>
            <a:gdLst/>
            <a:ahLst/>
            <a:cxnLst/>
            <a:rect l="l" t="t" r="r" b="b"/>
            <a:pathLst>
              <a:path w="341375" h="287274">
                <a:moveTo>
                  <a:pt x="0" y="287274"/>
                </a:moveTo>
                <a:lnTo>
                  <a:pt x="34137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762247" y="2716784"/>
            <a:ext cx="236664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OLA</a:t>
            </a:r>
            <a:r>
              <a:rPr sz="2800" spc="-15" dirty="0" smtClean="0">
                <a:latin typeface="Times New Roman" panose="02020603050405020304"/>
                <a:cs typeface="Times New Roman" panose="02020603050405020304"/>
              </a:rPr>
              <a:t>-D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ÖNME</a:t>
            </a:r>
            <a:r>
              <a:rPr sz="28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(A)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24300" y="2700527"/>
            <a:ext cx="2057400" cy="85344"/>
          </a:xfrm>
          <a:custGeom>
            <a:avLst/>
            <a:gdLst/>
            <a:ahLst/>
            <a:cxnLst/>
            <a:rect l="l" t="t" r="r" b="b"/>
            <a:pathLst>
              <a:path w="2057400" h="85344">
                <a:moveTo>
                  <a:pt x="85344" y="0"/>
                </a:moveTo>
                <a:lnTo>
                  <a:pt x="0" y="42671"/>
                </a:lnTo>
                <a:lnTo>
                  <a:pt x="57150" y="71246"/>
                </a:lnTo>
                <a:lnTo>
                  <a:pt x="57150" y="28193"/>
                </a:lnTo>
                <a:lnTo>
                  <a:pt x="66715" y="28193"/>
                </a:lnTo>
                <a:lnTo>
                  <a:pt x="85344" y="0"/>
                </a:lnTo>
                <a:close/>
              </a:path>
              <a:path w="2057400" h="85344">
                <a:moveTo>
                  <a:pt x="66715" y="28193"/>
                </a:moveTo>
                <a:lnTo>
                  <a:pt x="57150" y="28193"/>
                </a:lnTo>
                <a:lnTo>
                  <a:pt x="57150" y="42671"/>
                </a:lnTo>
                <a:lnTo>
                  <a:pt x="66715" y="28193"/>
                </a:lnTo>
                <a:close/>
              </a:path>
              <a:path w="2057400" h="85344">
                <a:moveTo>
                  <a:pt x="2057400" y="57150"/>
                </a:moveTo>
                <a:lnTo>
                  <a:pt x="2057400" y="28193"/>
                </a:lnTo>
                <a:lnTo>
                  <a:pt x="66715" y="28193"/>
                </a:lnTo>
                <a:lnTo>
                  <a:pt x="57150" y="42671"/>
                </a:lnTo>
                <a:lnTo>
                  <a:pt x="66715" y="57150"/>
                </a:lnTo>
                <a:lnTo>
                  <a:pt x="2057400" y="57150"/>
                </a:lnTo>
                <a:close/>
              </a:path>
              <a:path w="2057400" h="85344">
                <a:moveTo>
                  <a:pt x="66715" y="57150"/>
                </a:moveTo>
                <a:lnTo>
                  <a:pt x="57150" y="42671"/>
                </a:lnTo>
                <a:lnTo>
                  <a:pt x="57150" y="57150"/>
                </a:lnTo>
                <a:lnTo>
                  <a:pt x="66715" y="57150"/>
                </a:lnTo>
                <a:close/>
              </a:path>
              <a:path w="2057400" h="85344">
                <a:moveTo>
                  <a:pt x="85344" y="85343"/>
                </a:moveTo>
                <a:lnTo>
                  <a:pt x="66715" y="57150"/>
                </a:lnTo>
                <a:lnTo>
                  <a:pt x="57150" y="57150"/>
                </a:lnTo>
                <a:lnTo>
                  <a:pt x="57150" y="71246"/>
                </a:lnTo>
                <a:lnTo>
                  <a:pt x="85344" y="8534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993902" y="5003800"/>
            <a:ext cx="7974330" cy="1565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Rotasyonlar anahtarların sıralı düzenini korurlar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7490" indent="-225425">
              <a:lnSpc>
                <a:spcPts val="3515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7490" algn="l"/>
                <a:tab pos="3563620" algn="l"/>
                <a:tab pos="4168775" algn="l"/>
              </a:tabLst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∈</a:t>
            </a:r>
            <a:r>
              <a:rPr sz="3200" spc="-7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4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α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i="1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1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β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i="1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∈</a:t>
            </a:r>
            <a:r>
              <a:rPr sz="3200" spc="-7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35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γ	</a:t>
            </a:r>
            <a:r>
              <a:rPr sz="3200" spc="385" dirty="0" smtClean="0">
                <a:latin typeface="Segoe UI Symbol" panose="020B0502040204020203"/>
                <a:cs typeface="Segoe UI Symbol" panose="020B0502040204020203"/>
              </a:rPr>
              <a:t>⇒	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6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7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6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7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  <a:spcBef>
                <a:spcPts val="45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Bir rotasyon </a:t>
            </a:r>
            <a:r>
              <a:rPr sz="3200" i="1" spc="-3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3200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sürede yapılabilir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noAutofit/>
          </a:bodyPr>
          <a:lstStyle/>
          <a:p>
            <a:pPr marL="1895475">
              <a:lnSpc>
                <a:spcPts val="4305"/>
              </a:lnSpc>
            </a:pPr>
            <a:r>
              <a:rPr sz="3600" b="1" dirty="0" smtClean="0">
                <a:latin typeface="Times New Roman" panose="02020603050405020304"/>
                <a:cs typeface="Times New Roman" panose="02020603050405020304"/>
              </a:rPr>
              <a:t>Kırmızı-siyah ağaçta araya yerleştirme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69645" marR="12700" indent="0">
              <a:lnSpc>
                <a:spcPts val="345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İKİR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2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Ağaçta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' 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araya yerleştirin.</a:t>
            </a:r>
            <a:r>
              <a:rPr sz="3200" spc="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' 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 yapın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Sadece kırmızı-siyah özellik </a:t>
            </a:r>
            <a:r>
              <a:rPr sz="3200" spc="-2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ihlal edilebilir. İhlali ağaç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boyunca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yukarı doğru, rotasyonlar ve yeniden renklendirmeyle düzelene kadar taşıyın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238" y="3872324"/>
            <a:ext cx="129032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Örnek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1284" y="3575050"/>
            <a:ext cx="4635309" cy="244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21528" y="5516117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2923" y="4844795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4171" y="4229100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5678" y="5516117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3895" y="4844795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1903" y="3611117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77296" y="5188458"/>
            <a:ext cx="3504442" cy="901094"/>
          </a:xfrm>
          <a:custGeom>
            <a:avLst/>
            <a:gdLst/>
            <a:ahLst/>
            <a:cxnLst/>
            <a:rect l="l" t="t" r="r" b="b"/>
            <a:pathLst>
              <a:path w="3504442" h="901094">
                <a:moveTo>
                  <a:pt x="54420" y="817571"/>
                </a:moveTo>
                <a:lnTo>
                  <a:pt x="50466" y="816255"/>
                </a:lnTo>
                <a:lnTo>
                  <a:pt x="38644" y="815731"/>
                </a:lnTo>
                <a:lnTo>
                  <a:pt x="27099" y="818417"/>
                </a:lnTo>
                <a:lnTo>
                  <a:pt x="16512" y="824242"/>
                </a:lnTo>
                <a:lnTo>
                  <a:pt x="7564" y="833136"/>
                </a:lnTo>
                <a:lnTo>
                  <a:pt x="2285" y="843200"/>
                </a:lnTo>
                <a:lnTo>
                  <a:pt x="0" y="854064"/>
                </a:lnTo>
                <a:lnTo>
                  <a:pt x="804" y="865282"/>
                </a:lnTo>
                <a:lnTo>
                  <a:pt x="4797" y="876410"/>
                </a:lnTo>
                <a:lnTo>
                  <a:pt x="12074" y="887000"/>
                </a:lnTo>
                <a:lnTo>
                  <a:pt x="22734" y="896609"/>
                </a:lnTo>
                <a:lnTo>
                  <a:pt x="30617" y="899287"/>
                </a:lnTo>
                <a:lnTo>
                  <a:pt x="30617" y="849630"/>
                </a:lnTo>
                <a:lnTo>
                  <a:pt x="54420" y="817571"/>
                </a:lnTo>
                <a:close/>
              </a:path>
              <a:path w="3504442" h="901094">
                <a:moveTo>
                  <a:pt x="77064" y="836103"/>
                </a:moveTo>
                <a:lnTo>
                  <a:pt x="72616" y="829685"/>
                </a:lnTo>
                <a:lnTo>
                  <a:pt x="61884" y="820057"/>
                </a:lnTo>
                <a:lnTo>
                  <a:pt x="54420" y="817571"/>
                </a:lnTo>
                <a:lnTo>
                  <a:pt x="30617" y="849630"/>
                </a:lnTo>
                <a:lnTo>
                  <a:pt x="54239" y="867156"/>
                </a:lnTo>
                <a:lnTo>
                  <a:pt x="77064" y="836103"/>
                </a:lnTo>
                <a:close/>
              </a:path>
              <a:path w="3504442" h="901094">
                <a:moveTo>
                  <a:pt x="84856" y="862582"/>
                </a:moveTo>
                <a:lnTo>
                  <a:pt x="83999" y="851386"/>
                </a:lnTo>
                <a:lnTo>
                  <a:pt x="79954" y="840274"/>
                </a:lnTo>
                <a:lnTo>
                  <a:pt x="77064" y="836103"/>
                </a:lnTo>
                <a:lnTo>
                  <a:pt x="54239" y="867156"/>
                </a:lnTo>
                <a:lnTo>
                  <a:pt x="30617" y="849630"/>
                </a:lnTo>
                <a:lnTo>
                  <a:pt x="30617" y="899287"/>
                </a:lnTo>
                <a:lnTo>
                  <a:pt x="34182" y="900498"/>
                </a:lnTo>
                <a:lnTo>
                  <a:pt x="46040" y="901094"/>
                </a:lnTo>
                <a:lnTo>
                  <a:pt x="57610" y="898475"/>
                </a:lnTo>
                <a:lnTo>
                  <a:pt x="68195" y="892724"/>
                </a:lnTo>
                <a:lnTo>
                  <a:pt x="77099" y="883920"/>
                </a:lnTo>
                <a:lnTo>
                  <a:pt x="77414" y="883477"/>
                </a:lnTo>
                <a:lnTo>
                  <a:pt x="82627" y="873425"/>
                </a:lnTo>
                <a:lnTo>
                  <a:pt x="84856" y="862582"/>
                </a:lnTo>
                <a:close/>
              </a:path>
              <a:path w="3504442" h="901094">
                <a:moveTo>
                  <a:pt x="185303" y="688848"/>
                </a:moveTo>
                <a:lnTo>
                  <a:pt x="162443" y="672084"/>
                </a:lnTo>
                <a:lnTo>
                  <a:pt x="54420" y="817571"/>
                </a:lnTo>
                <a:lnTo>
                  <a:pt x="61884" y="820057"/>
                </a:lnTo>
                <a:lnTo>
                  <a:pt x="72616" y="829685"/>
                </a:lnTo>
                <a:lnTo>
                  <a:pt x="77064" y="836103"/>
                </a:lnTo>
                <a:lnTo>
                  <a:pt x="185303" y="688848"/>
                </a:lnTo>
                <a:close/>
              </a:path>
              <a:path w="3504442" h="901094">
                <a:moveTo>
                  <a:pt x="2852087" y="817452"/>
                </a:moveTo>
                <a:lnTo>
                  <a:pt x="2809642" y="830648"/>
                </a:lnTo>
                <a:lnTo>
                  <a:pt x="2797321" y="853257"/>
                </a:lnTo>
                <a:lnTo>
                  <a:pt x="2797990" y="864576"/>
                </a:lnTo>
                <a:lnTo>
                  <a:pt x="2801878" y="875825"/>
                </a:lnTo>
                <a:lnTo>
                  <a:pt x="2809072" y="886463"/>
                </a:lnTo>
                <a:lnTo>
                  <a:pt x="2819662" y="895946"/>
                </a:lnTo>
                <a:lnTo>
                  <a:pt x="2827919" y="899035"/>
                </a:lnTo>
                <a:lnTo>
                  <a:pt x="2827919" y="849630"/>
                </a:lnTo>
                <a:lnTo>
                  <a:pt x="2852087" y="817452"/>
                </a:lnTo>
                <a:close/>
              </a:path>
              <a:path w="3504442" h="901094">
                <a:moveTo>
                  <a:pt x="2874648" y="835240"/>
                </a:moveTo>
                <a:lnTo>
                  <a:pt x="2872103" y="831096"/>
                </a:lnTo>
                <a:lnTo>
                  <a:pt x="2862429" y="821848"/>
                </a:lnTo>
                <a:lnTo>
                  <a:pt x="2852567" y="817518"/>
                </a:lnTo>
                <a:lnTo>
                  <a:pt x="2852087" y="817452"/>
                </a:lnTo>
                <a:lnTo>
                  <a:pt x="2827919" y="849630"/>
                </a:lnTo>
                <a:lnTo>
                  <a:pt x="2850779" y="867156"/>
                </a:lnTo>
                <a:lnTo>
                  <a:pt x="2874648" y="835240"/>
                </a:lnTo>
                <a:close/>
              </a:path>
              <a:path w="3504442" h="901094">
                <a:moveTo>
                  <a:pt x="2881865" y="864348"/>
                </a:moveTo>
                <a:lnTo>
                  <a:pt x="2881827" y="852892"/>
                </a:lnTo>
                <a:lnTo>
                  <a:pt x="2878571" y="841627"/>
                </a:lnTo>
                <a:lnTo>
                  <a:pt x="2874648" y="835240"/>
                </a:lnTo>
                <a:lnTo>
                  <a:pt x="2850779" y="867156"/>
                </a:lnTo>
                <a:lnTo>
                  <a:pt x="2827919" y="849630"/>
                </a:lnTo>
                <a:lnTo>
                  <a:pt x="2827919" y="899035"/>
                </a:lnTo>
                <a:lnTo>
                  <a:pt x="2830971" y="900178"/>
                </a:lnTo>
                <a:lnTo>
                  <a:pt x="2842836" y="900983"/>
                </a:lnTo>
                <a:lnTo>
                  <a:pt x="2854444" y="898469"/>
                </a:lnTo>
                <a:lnTo>
                  <a:pt x="2864982" y="892745"/>
                </a:lnTo>
                <a:lnTo>
                  <a:pt x="2873639" y="883920"/>
                </a:lnTo>
                <a:lnTo>
                  <a:pt x="2878677" y="875449"/>
                </a:lnTo>
                <a:lnTo>
                  <a:pt x="2881865" y="864348"/>
                </a:lnTo>
                <a:close/>
              </a:path>
              <a:path w="3504442" h="901094">
                <a:moveTo>
                  <a:pt x="2984129" y="688848"/>
                </a:moveTo>
                <a:lnTo>
                  <a:pt x="2961269" y="672084"/>
                </a:lnTo>
                <a:lnTo>
                  <a:pt x="2852087" y="817452"/>
                </a:lnTo>
                <a:lnTo>
                  <a:pt x="2852567" y="817518"/>
                </a:lnTo>
                <a:lnTo>
                  <a:pt x="2862429" y="821848"/>
                </a:lnTo>
                <a:lnTo>
                  <a:pt x="2872103" y="831096"/>
                </a:lnTo>
                <a:lnTo>
                  <a:pt x="2874648" y="835240"/>
                </a:lnTo>
                <a:lnTo>
                  <a:pt x="2984129" y="688848"/>
                </a:lnTo>
                <a:close/>
              </a:path>
              <a:path w="3504442" h="901094">
                <a:moveTo>
                  <a:pt x="2300021" y="145406"/>
                </a:moveTo>
                <a:lnTo>
                  <a:pt x="2295991" y="143716"/>
                </a:lnTo>
                <a:lnTo>
                  <a:pt x="2284220" y="142374"/>
                </a:lnTo>
                <a:lnTo>
                  <a:pt x="2272565" y="144342"/>
                </a:lnTo>
                <a:lnTo>
                  <a:pt x="2261714" y="149579"/>
                </a:lnTo>
                <a:lnTo>
                  <a:pt x="2252355" y="158041"/>
                </a:lnTo>
                <a:lnTo>
                  <a:pt x="2246341" y="167848"/>
                </a:lnTo>
                <a:lnTo>
                  <a:pt x="2243338" y="178654"/>
                </a:lnTo>
                <a:lnTo>
                  <a:pt x="2243463" y="189968"/>
                </a:lnTo>
                <a:lnTo>
                  <a:pt x="2246835" y="201298"/>
                </a:lnTo>
                <a:lnTo>
                  <a:pt x="2253573" y="212154"/>
                </a:lnTo>
                <a:lnTo>
                  <a:pt x="2263794" y="222045"/>
                </a:lnTo>
                <a:lnTo>
                  <a:pt x="2274707" y="226515"/>
                </a:lnTo>
                <a:lnTo>
                  <a:pt x="2274707" y="176022"/>
                </a:lnTo>
                <a:lnTo>
                  <a:pt x="2300021" y="145406"/>
                </a:lnTo>
                <a:close/>
              </a:path>
              <a:path w="3504442" h="901094">
                <a:moveTo>
                  <a:pt x="2321184" y="164825"/>
                </a:moveTo>
                <a:lnTo>
                  <a:pt x="2317387" y="158603"/>
                </a:lnTo>
                <a:lnTo>
                  <a:pt x="2307190" y="148413"/>
                </a:lnTo>
                <a:lnTo>
                  <a:pt x="2300021" y="145406"/>
                </a:lnTo>
                <a:lnTo>
                  <a:pt x="2274707" y="176022"/>
                </a:lnTo>
                <a:lnTo>
                  <a:pt x="2296805" y="194310"/>
                </a:lnTo>
                <a:lnTo>
                  <a:pt x="2321184" y="164825"/>
                </a:lnTo>
                <a:close/>
              </a:path>
              <a:path w="3504442" h="901094">
                <a:moveTo>
                  <a:pt x="2327597" y="192227"/>
                </a:moveTo>
                <a:lnTo>
                  <a:pt x="2327455" y="180954"/>
                </a:lnTo>
                <a:lnTo>
                  <a:pt x="2324097" y="169598"/>
                </a:lnTo>
                <a:lnTo>
                  <a:pt x="2321184" y="164825"/>
                </a:lnTo>
                <a:lnTo>
                  <a:pt x="2296805" y="194310"/>
                </a:lnTo>
                <a:lnTo>
                  <a:pt x="2274707" y="176022"/>
                </a:lnTo>
                <a:lnTo>
                  <a:pt x="2274707" y="226515"/>
                </a:lnTo>
                <a:lnTo>
                  <a:pt x="2275085" y="226669"/>
                </a:lnTo>
                <a:lnTo>
                  <a:pt x="2286983" y="227984"/>
                </a:lnTo>
                <a:lnTo>
                  <a:pt x="2298747" y="226041"/>
                </a:lnTo>
                <a:lnTo>
                  <a:pt x="2309634" y="220895"/>
                </a:lnTo>
                <a:lnTo>
                  <a:pt x="2318903" y="212598"/>
                </a:lnTo>
                <a:lnTo>
                  <a:pt x="2324660" y="202975"/>
                </a:lnTo>
                <a:lnTo>
                  <a:pt x="2327597" y="192227"/>
                </a:lnTo>
                <a:close/>
              </a:path>
              <a:path w="3504442" h="901094">
                <a:moveTo>
                  <a:pt x="2442347" y="18288"/>
                </a:moveTo>
                <a:lnTo>
                  <a:pt x="2420249" y="0"/>
                </a:lnTo>
                <a:lnTo>
                  <a:pt x="2300021" y="145406"/>
                </a:lnTo>
                <a:lnTo>
                  <a:pt x="2307190" y="148413"/>
                </a:lnTo>
                <a:lnTo>
                  <a:pt x="2317387" y="158603"/>
                </a:lnTo>
                <a:lnTo>
                  <a:pt x="2321184" y="164825"/>
                </a:lnTo>
                <a:lnTo>
                  <a:pt x="2442347" y="18288"/>
                </a:lnTo>
                <a:close/>
              </a:path>
              <a:path w="3504442" h="901094">
                <a:moveTo>
                  <a:pt x="3445406" y="819723"/>
                </a:moveTo>
                <a:lnTo>
                  <a:pt x="3302645" y="670560"/>
                </a:lnTo>
                <a:lnTo>
                  <a:pt x="3281309" y="690372"/>
                </a:lnTo>
                <a:lnTo>
                  <a:pt x="3423824" y="839277"/>
                </a:lnTo>
                <a:lnTo>
                  <a:pt x="3424116" y="838397"/>
                </a:lnTo>
                <a:lnTo>
                  <a:pt x="3430239" y="829519"/>
                </a:lnTo>
                <a:lnTo>
                  <a:pt x="3440965" y="821490"/>
                </a:lnTo>
                <a:lnTo>
                  <a:pt x="3445406" y="819723"/>
                </a:lnTo>
                <a:close/>
              </a:path>
              <a:path w="3504442" h="901094">
                <a:moveTo>
                  <a:pt x="3472571" y="899101"/>
                </a:moveTo>
                <a:lnTo>
                  <a:pt x="3472571" y="848106"/>
                </a:lnTo>
                <a:lnTo>
                  <a:pt x="3451235" y="867918"/>
                </a:lnTo>
                <a:lnTo>
                  <a:pt x="3423824" y="839277"/>
                </a:lnTo>
                <a:lnTo>
                  <a:pt x="3420739" y="848568"/>
                </a:lnTo>
                <a:lnTo>
                  <a:pt x="3420341" y="859661"/>
                </a:lnTo>
                <a:lnTo>
                  <a:pt x="3423152" y="871309"/>
                </a:lnTo>
                <a:lnTo>
                  <a:pt x="3429404" y="883141"/>
                </a:lnTo>
                <a:lnTo>
                  <a:pt x="3439328" y="894788"/>
                </a:lnTo>
                <a:lnTo>
                  <a:pt x="3449742" y="899379"/>
                </a:lnTo>
                <a:lnTo>
                  <a:pt x="3460984" y="900859"/>
                </a:lnTo>
                <a:lnTo>
                  <a:pt x="3472571" y="899101"/>
                </a:lnTo>
                <a:close/>
              </a:path>
              <a:path w="3504442" h="901094">
                <a:moveTo>
                  <a:pt x="3472571" y="848106"/>
                </a:moveTo>
                <a:lnTo>
                  <a:pt x="3445406" y="819723"/>
                </a:lnTo>
                <a:lnTo>
                  <a:pt x="3440965" y="821490"/>
                </a:lnTo>
                <a:lnTo>
                  <a:pt x="3430239" y="829519"/>
                </a:lnTo>
                <a:lnTo>
                  <a:pt x="3424116" y="838397"/>
                </a:lnTo>
                <a:lnTo>
                  <a:pt x="3423824" y="839277"/>
                </a:lnTo>
                <a:lnTo>
                  <a:pt x="3451235" y="867918"/>
                </a:lnTo>
                <a:lnTo>
                  <a:pt x="3472571" y="848106"/>
                </a:lnTo>
                <a:close/>
              </a:path>
              <a:path w="3504442" h="901094">
                <a:moveTo>
                  <a:pt x="3504442" y="862913"/>
                </a:moveTo>
                <a:lnTo>
                  <a:pt x="3486134" y="823071"/>
                </a:lnTo>
                <a:lnTo>
                  <a:pt x="3464177" y="815714"/>
                </a:lnTo>
                <a:lnTo>
                  <a:pt x="3452458" y="816917"/>
                </a:lnTo>
                <a:lnTo>
                  <a:pt x="3445406" y="819723"/>
                </a:lnTo>
                <a:lnTo>
                  <a:pt x="3472571" y="848106"/>
                </a:lnTo>
                <a:lnTo>
                  <a:pt x="3472571" y="899101"/>
                </a:lnTo>
                <a:lnTo>
                  <a:pt x="3484188" y="893949"/>
                </a:lnTo>
                <a:lnTo>
                  <a:pt x="3495270" y="885287"/>
                </a:lnTo>
                <a:lnTo>
                  <a:pt x="3501507" y="874673"/>
                </a:lnTo>
                <a:lnTo>
                  <a:pt x="3504442" y="862913"/>
                </a:lnTo>
                <a:close/>
              </a:path>
              <a:path w="3504442" h="901094">
                <a:moveTo>
                  <a:pt x="610883" y="819004"/>
                </a:moveTo>
                <a:lnTo>
                  <a:pt x="503057" y="672084"/>
                </a:lnTo>
                <a:lnTo>
                  <a:pt x="480197" y="688848"/>
                </a:lnTo>
                <a:lnTo>
                  <a:pt x="586989" y="834359"/>
                </a:lnTo>
                <a:lnTo>
                  <a:pt x="590391" y="829397"/>
                </a:lnTo>
                <a:lnTo>
                  <a:pt x="602820" y="821753"/>
                </a:lnTo>
                <a:lnTo>
                  <a:pt x="610883" y="819004"/>
                </a:lnTo>
                <a:close/>
              </a:path>
              <a:path w="3504442" h="901094">
                <a:moveTo>
                  <a:pt x="633359" y="897771"/>
                </a:moveTo>
                <a:lnTo>
                  <a:pt x="633359" y="849630"/>
                </a:lnTo>
                <a:lnTo>
                  <a:pt x="610499" y="866394"/>
                </a:lnTo>
                <a:lnTo>
                  <a:pt x="586989" y="834359"/>
                </a:lnTo>
                <a:lnTo>
                  <a:pt x="583710" y="839140"/>
                </a:lnTo>
                <a:lnTo>
                  <a:pt x="579964" y="850265"/>
                </a:lnTo>
                <a:lnTo>
                  <a:pt x="579307" y="862097"/>
                </a:lnTo>
                <a:lnTo>
                  <a:pt x="581896" y="873966"/>
                </a:lnTo>
                <a:lnTo>
                  <a:pt x="587886" y="885199"/>
                </a:lnTo>
                <a:lnTo>
                  <a:pt x="596112" y="892907"/>
                </a:lnTo>
                <a:lnTo>
                  <a:pt x="605861" y="897970"/>
                </a:lnTo>
                <a:lnTo>
                  <a:pt x="616766" y="900197"/>
                </a:lnTo>
                <a:lnTo>
                  <a:pt x="628463" y="899396"/>
                </a:lnTo>
                <a:lnTo>
                  <a:pt x="633359" y="897771"/>
                </a:lnTo>
                <a:close/>
              </a:path>
              <a:path w="3504442" h="901094">
                <a:moveTo>
                  <a:pt x="633359" y="849630"/>
                </a:moveTo>
                <a:lnTo>
                  <a:pt x="610883" y="819004"/>
                </a:lnTo>
                <a:lnTo>
                  <a:pt x="602820" y="821753"/>
                </a:lnTo>
                <a:lnTo>
                  <a:pt x="590391" y="829397"/>
                </a:lnTo>
                <a:lnTo>
                  <a:pt x="586989" y="834359"/>
                </a:lnTo>
                <a:lnTo>
                  <a:pt x="610499" y="866394"/>
                </a:lnTo>
                <a:lnTo>
                  <a:pt x="633359" y="849630"/>
                </a:lnTo>
                <a:close/>
              </a:path>
              <a:path w="3504442" h="901094">
                <a:moveTo>
                  <a:pt x="664647" y="855249"/>
                </a:moveTo>
                <a:lnTo>
                  <a:pt x="637630" y="818793"/>
                </a:lnTo>
                <a:lnTo>
                  <a:pt x="626803" y="816655"/>
                </a:lnTo>
                <a:lnTo>
                  <a:pt x="615079" y="817573"/>
                </a:lnTo>
                <a:lnTo>
                  <a:pt x="610883" y="819004"/>
                </a:lnTo>
                <a:lnTo>
                  <a:pt x="633359" y="849630"/>
                </a:lnTo>
                <a:lnTo>
                  <a:pt x="633359" y="897771"/>
                </a:lnTo>
                <a:lnTo>
                  <a:pt x="640586" y="895373"/>
                </a:lnTo>
                <a:lnTo>
                  <a:pt x="652767" y="887937"/>
                </a:lnTo>
                <a:lnTo>
                  <a:pt x="659789" y="878057"/>
                </a:lnTo>
                <a:lnTo>
                  <a:pt x="663801" y="866937"/>
                </a:lnTo>
                <a:lnTo>
                  <a:pt x="664647" y="85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047744" y="42672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448055" y="224028"/>
                </a:moveTo>
                <a:lnTo>
                  <a:pt x="441528" y="170035"/>
                </a:lnTo>
                <a:lnTo>
                  <a:pt x="422996" y="120863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971544" y="41910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448055" y="224028"/>
                </a:moveTo>
                <a:lnTo>
                  <a:pt x="441528" y="170035"/>
                </a:lnTo>
                <a:lnTo>
                  <a:pt x="422996" y="120863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971544" y="41910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224027" y="0"/>
                </a:moveTo>
                <a:lnTo>
                  <a:pt x="170283" y="6483"/>
                </a:lnTo>
                <a:lnTo>
                  <a:pt x="121199" y="24915"/>
                </a:lnTo>
                <a:lnTo>
                  <a:pt x="78348" y="53767"/>
                </a:lnTo>
                <a:lnTo>
                  <a:pt x="43305" y="91513"/>
                </a:lnTo>
                <a:lnTo>
                  <a:pt x="17645" y="136624"/>
                </a:lnTo>
                <a:lnTo>
                  <a:pt x="2939" y="187573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lnTo>
                  <a:pt x="447311" y="205589"/>
                </a:lnTo>
                <a:lnTo>
                  <a:pt x="436607" y="153033"/>
                </a:lnTo>
                <a:lnTo>
                  <a:pt x="414423" y="105807"/>
                </a:lnTo>
                <a:lnTo>
                  <a:pt x="382333" y="65436"/>
                </a:lnTo>
                <a:lnTo>
                  <a:pt x="341910" y="33450"/>
                </a:lnTo>
                <a:lnTo>
                  <a:pt x="294729" y="11375"/>
                </a:lnTo>
                <a:lnTo>
                  <a:pt x="242363" y="739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106671" y="4220717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2818" y="4565141"/>
            <a:ext cx="664711" cy="229010"/>
          </a:xfrm>
          <a:custGeom>
            <a:avLst/>
            <a:gdLst/>
            <a:ahLst/>
            <a:cxnLst/>
            <a:rect l="l" t="t" r="r" b="b"/>
            <a:pathLst>
              <a:path w="664711" h="229010">
                <a:moveTo>
                  <a:pt x="54653" y="145690"/>
                </a:moveTo>
                <a:lnTo>
                  <a:pt x="50276" y="144211"/>
                </a:lnTo>
                <a:lnTo>
                  <a:pt x="38449" y="143667"/>
                </a:lnTo>
                <a:lnTo>
                  <a:pt x="26939" y="146386"/>
                </a:lnTo>
                <a:lnTo>
                  <a:pt x="16453" y="152309"/>
                </a:lnTo>
                <a:lnTo>
                  <a:pt x="7697" y="161376"/>
                </a:lnTo>
                <a:lnTo>
                  <a:pt x="2286" y="171415"/>
                </a:lnTo>
                <a:lnTo>
                  <a:pt x="0" y="182232"/>
                </a:lnTo>
                <a:lnTo>
                  <a:pt x="851" y="193389"/>
                </a:lnTo>
                <a:lnTo>
                  <a:pt x="4855" y="204449"/>
                </a:lnTo>
                <a:lnTo>
                  <a:pt x="12025" y="214974"/>
                </a:lnTo>
                <a:lnTo>
                  <a:pt x="22376" y="224525"/>
                </a:lnTo>
                <a:lnTo>
                  <a:pt x="31001" y="227428"/>
                </a:lnTo>
                <a:lnTo>
                  <a:pt x="31001" y="177546"/>
                </a:lnTo>
                <a:lnTo>
                  <a:pt x="54653" y="145690"/>
                </a:lnTo>
                <a:close/>
              </a:path>
              <a:path w="664711" h="229010">
                <a:moveTo>
                  <a:pt x="76848" y="163980"/>
                </a:moveTo>
                <a:lnTo>
                  <a:pt x="72335" y="157576"/>
                </a:lnTo>
                <a:lnTo>
                  <a:pt x="61714" y="148077"/>
                </a:lnTo>
                <a:lnTo>
                  <a:pt x="54653" y="145690"/>
                </a:lnTo>
                <a:lnTo>
                  <a:pt x="31001" y="177546"/>
                </a:lnTo>
                <a:lnTo>
                  <a:pt x="53861" y="195072"/>
                </a:lnTo>
                <a:lnTo>
                  <a:pt x="76848" y="163980"/>
                </a:lnTo>
                <a:close/>
              </a:path>
              <a:path w="664711" h="229010">
                <a:moveTo>
                  <a:pt x="84847" y="190128"/>
                </a:moveTo>
                <a:lnTo>
                  <a:pt x="83867" y="179031"/>
                </a:lnTo>
                <a:lnTo>
                  <a:pt x="79708" y="168037"/>
                </a:lnTo>
                <a:lnTo>
                  <a:pt x="76848" y="163980"/>
                </a:lnTo>
                <a:lnTo>
                  <a:pt x="53861" y="195072"/>
                </a:lnTo>
                <a:lnTo>
                  <a:pt x="31001" y="177546"/>
                </a:lnTo>
                <a:lnTo>
                  <a:pt x="31001" y="227428"/>
                </a:lnTo>
                <a:lnTo>
                  <a:pt x="33933" y="228414"/>
                </a:lnTo>
                <a:lnTo>
                  <a:pt x="45923" y="229010"/>
                </a:lnTo>
                <a:lnTo>
                  <a:pt x="57569" y="226391"/>
                </a:lnTo>
                <a:lnTo>
                  <a:pt x="68094" y="220640"/>
                </a:lnTo>
                <a:lnTo>
                  <a:pt x="76721" y="211836"/>
                </a:lnTo>
                <a:lnTo>
                  <a:pt x="77405" y="210910"/>
                </a:lnTo>
                <a:lnTo>
                  <a:pt x="82682" y="200898"/>
                </a:lnTo>
                <a:lnTo>
                  <a:pt x="84847" y="190128"/>
                </a:lnTo>
                <a:close/>
              </a:path>
              <a:path w="664711" h="229010">
                <a:moveTo>
                  <a:pt x="185687" y="16764"/>
                </a:moveTo>
                <a:lnTo>
                  <a:pt x="162827" y="0"/>
                </a:lnTo>
                <a:lnTo>
                  <a:pt x="54653" y="145690"/>
                </a:lnTo>
                <a:lnTo>
                  <a:pt x="61714" y="148077"/>
                </a:lnTo>
                <a:lnTo>
                  <a:pt x="72335" y="157576"/>
                </a:lnTo>
                <a:lnTo>
                  <a:pt x="76848" y="163980"/>
                </a:lnTo>
                <a:lnTo>
                  <a:pt x="185687" y="16764"/>
                </a:lnTo>
                <a:close/>
              </a:path>
              <a:path w="664711" h="229010">
                <a:moveTo>
                  <a:pt x="611021" y="146585"/>
                </a:moveTo>
                <a:lnTo>
                  <a:pt x="503441" y="0"/>
                </a:lnTo>
                <a:lnTo>
                  <a:pt x="479819" y="16764"/>
                </a:lnTo>
                <a:lnTo>
                  <a:pt x="586659" y="162340"/>
                </a:lnTo>
                <a:lnTo>
                  <a:pt x="590638" y="156673"/>
                </a:lnTo>
                <a:lnTo>
                  <a:pt x="602848" y="149276"/>
                </a:lnTo>
                <a:lnTo>
                  <a:pt x="611021" y="146585"/>
                </a:lnTo>
                <a:close/>
              </a:path>
              <a:path w="664711" h="229010">
                <a:moveTo>
                  <a:pt x="633743" y="225786"/>
                </a:moveTo>
                <a:lnTo>
                  <a:pt x="633743" y="177546"/>
                </a:lnTo>
                <a:lnTo>
                  <a:pt x="610121" y="194310"/>
                </a:lnTo>
                <a:lnTo>
                  <a:pt x="586659" y="162340"/>
                </a:lnTo>
                <a:lnTo>
                  <a:pt x="583788" y="166430"/>
                </a:lnTo>
                <a:lnTo>
                  <a:pt x="579986" y="177623"/>
                </a:lnTo>
                <a:lnTo>
                  <a:pt x="579330" y="189532"/>
                </a:lnTo>
                <a:lnTo>
                  <a:pt x="581916" y="201438"/>
                </a:lnTo>
                <a:lnTo>
                  <a:pt x="587842" y="212622"/>
                </a:lnTo>
                <a:lnTo>
                  <a:pt x="595808" y="220531"/>
                </a:lnTo>
                <a:lnTo>
                  <a:pt x="605509" y="225771"/>
                </a:lnTo>
                <a:lnTo>
                  <a:pt x="616493" y="228159"/>
                </a:lnTo>
                <a:lnTo>
                  <a:pt x="628310" y="227509"/>
                </a:lnTo>
                <a:lnTo>
                  <a:pt x="633743" y="225786"/>
                </a:lnTo>
                <a:close/>
              </a:path>
              <a:path w="664711" h="229010">
                <a:moveTo>
                  <a:pt x="633743" y="177546"/>
                </a:moveTo>
                <a:lnTo>
                  <a:pt x="611021" y="146585"/>
                </a:lnTo>
                <a:lnTo>
                  <a:pt x="602848" y="149276"/>
                </a:lnTo>
                <a:lnTo>
                  <a:pt x="590638" y="156673"/>
                </a:lnTo>
                <a:lnTo>
                  <a:pt x="586659" y="162340"/>
                </a:lnTo>
                <a:lnTo>
                  <a:pt x="610121" y="194310"/>
                </a:lnTo>
                <a:lnTo>
                  <a:pt x="633743" y="177546"/>
                </a:lnTo>
                <a:close/>
              </a:path>
              <a:path w="664711" h="229010">
                <a:moveTo>
                  <a:pt x="664711" y="183433"/>
                </a:moveTo>
                <a:lnTo>
                  <a:pt x="637609" y="146724"/>
                </a:lnTo>
                <a:lnTo>
                  <a:pt x="626697" y="144491"/>
                </a:lnTo>
                <a:lnTo>
                  <a:pt x="614989" y="145278"/>
                </a:lnTo>
                <a:lnTo>
                  <a:pt x="611021" y="146585"/>
                </a:lnTo>
                <a:lnTo>
                  <a:pt x="633743" y="177546"/>
                </a:lnTo>
                <a:lnTo>
                  <a:pt x="633743" y="225786"/>
                </a:lnTo>
                <a:lnTo>
                  <a:pt x="640511" y="223639"/>
                </a:lnTo>
                <a:lnTo>
                  <a:pt x="652643" y="216365"/>
                </a:lnTo>
                <a:lnTo>
                  <a:pt x="659789" y="206456"/>
                </a:lnTo>
                <a:lnTo>
                  <a:pt x="663839" y="195247"/>
                </a:lnTo>
                <a:lnTo>
                  <a:pt x="664711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717029" y="5562600"/>
            <a:ext cx="448818" cy="447294"/>
          </a:xfrm>
          <a:custGeom>
            <a:avLst/>
            <a:gdLst/>
            <a:ahLst/>
            <a:cxnLst/>
            <a:rect l="l" t="t" r="r" b="b"/>
            <a:pathLst>
              <a:path w="448818" h="447294">
                <a:moveTo>
                  <a:pt x="448817" y="224028"/>
                </a:moveTo>
                <a:lnTo>
                  <a:pt x="442288" y="170035"/>
                </a:lnTo>
                <a:lnTo>
                  <a:pt x="423738" y="120863"/>
                </a:lnTo>
                <a:lnTo>
                  <a:pt x="394726" y="78037"/>
                </a:lnTo>
                <a:lnTo>
                  <a:pt x="356811" y="43086"/>
                </a:lnTo>
                <a:lnTo>
                  <a:pt x="311550" y="17537"/>
                </a:lnTo>
                <a:lnTo>
                  <a:pt x="260504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472" y="446554"/>
                </a:lnTo>
                <a:lnTo>
                  <a:pt x="295101" y="435924"/>
                </a:lnTo>
                <a:lnTo>
                  <a:pt x="342463" y="413876"/>
                </a:lnTo>
                <a:lnTo>
                  <a:pt x="383000" y="381952"/>
                </a:lnTo>
                <a:lnTo>
                  <a:pt x="415153" y="341696"/>
                </a:lnTo>
                <a:lnTo>
                  <a:pt x="437363" y="294650"/>
                </a:lnTo>
                <a:lnTo>
                  <a:pt x="448073" y="242357"/>
                </a:lnTo>
                <a:lnTo>
                  <a:pt x="448817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640829" y="5486400"/>
            <a:ext cx="448818" cy="447294"/>
          </a:xfrm>
          <a:custGeom>
            <a:avLst/>
            <a:gdLst/>
            <a:ahLst/>
            <a:cxnLst/>
            <a:rect l="l" t="t" r="r" b="b"/>
            <a:pathLst>
              <a:path w="448818" h="447294">
                <a:moveTo>
                  <a:pt x="448817" y="224028"/>
                </a:moveTo>
                <a:lnTo>
                  <a:pt x="442288" y="170035"/>
                </a:lnTo>
                <a:lnTo>
                  <a:pt x="423738" y="120863"/>
                </a:lnTo>
                <a:lnTo>
                  <a:pt x="394726" y="78037"/>
                </a:lnTo>
                <a:lnTo>
                  <a:pt x="356811" y="43086"/>
                </a:lnTo>
                <a:lnTo>
                  <a:pt x="311550" y="17537"/>
                </a:lnTo>
                <a:lnTo>
                  <a:pt x="260504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472" y="446554"/>
                </a:lnTo>
                <a:lnTo>
                  <a:pt x="295101" y="435924"/>
                </a:lnTo>
                <a:lnTo>
                  <a:pt x="342463" y="413876"/>
                </a:lnTo>
                <a:lnTo>
                  <a:pt x="383000" y="381952"/>
                </a:lnTo>
                <a:lnTo>
                  <a:pt x="415153" y="341696"/>
                </a:lnTo>
                <a:lnTo>
                  <a:pt x="437363" y="294650"/>
                </a:lnTo>
                <a:lnTo>
                  <a:pt x="448073" y="242357"/>
                </a:lnTo>
                <a:lnTo>
                  <a:pt x="448817" y="22402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640829" y="5486400"/>
            <a:ext cx="448818" cy="447294"/>
          </a:xfrm>
          <a:custGeom>
            <a:avLst/>
            <a:gdLst/>
            <a:ahLst/>
            <a:cxnLst/>
            <a:rect l="l" t="t" r="r" b="b"/>
            <a:pathLst>
              <a:path w="448818" h="447294">
                <a:moveTo>
                  <a:pt x="224027" y="0"/>
                </a:moveTo>
                <a:lnTo>
                  <a:pt x="170283" y="6483"/>
                </a:lnTo>
                <a:lnTo>
                  <a:pt x="121199" y="24915"/>
                </a:lnTo>
                <a:lnTo>
                  <a:pt x="78348" y="53767"/>
                </a:lnTo>
                <a:lnTo>
                  <a:pt x="43305" y="91513"/>
                </a:lnTo>
                <a:lnTo>
                  <a:pt x="17645" y="136624"/>
                </a:lnTo>
                <a:lnTo>
                  <a:pt x="2939" y="187573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472" y="446554"/>
                </a:lnTo>
                <a:lnTo>
                  <a:pt x="295101" y="435924"/>
                </a:lnTo>
                <a:lnTo>
                  <a:pt x="342463" y="413876"/>
                </a:lnTo>
                <a:lnTo>
                  <a:pt x="383000" y="381952"/>
                </a:lnTo>
                <a:lnTo>
                  <a:pt x="415153" y="341696"/>
                </a:lnTo>
                <a:lnTo>
                  <a:pt x="437363" y="294650"/>
                </a:lnTo>
                <a:lnTo>
                  <a:pt x="448073" y="242357"/>
                </a:lnTo>
                <a:lnTo>
                  <a:pt x="448817" y="224028"/>
                </a:lnTo>
                <a:lnTo>
                  <a:pt x="448073" y="205589"/>
                </a:lnTo>
                <a:lnTo>
                  <a:pt x="437363" y="153033"/>
                </a:lnTo>
                <a:lnTo>
                  <a:pt x="415153" y="105807"/>
                </a:lnTo>
                <a:lnTo>
                  <a:pt x="383000" y="65436"/>
                </a:lnTo>
                <a:lnTo>
                  <a:pt x="342463" y="33450"/>
                </a:lnTo>
                <a:lnTo>
                  <a:pt x="295101" y="11375"/>
                </a:lnTo>
                <a:lnTo>
                  <a:pt x="242472" y="739"/>
                </a:lnTo>
                <a:lnTo>
                  <a:pt x="2240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700519" y="5516117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34410" y="5860541"/>
            <a:ext cx="639736" cy="228917"/>
          </a:xfrm>
          <a:custGeom>
            <a:avLst/>
            <a:gdLst/>
            <a:ahLst/>
            <a:cxnLst/>
            <a:rect l="l" t="t" r="r" b="b"/>
            <a:pathLst>
              <a:path w="639736" h="228917">
                <a:moveTo>
                  <a:pt x="54182" y="145559"/>
                </a:moveTo>
                <a:lnTo>
                  <a:pt x="49824" y="144147"/>
                </a:lnTo>
                <a:lnTo>
                  <a:pt x="38072" y="143756"/>
                </a:lnTo>
                <a:lnTo>
                  <a:pt x="26616" y="146620"/>
                </a:lnTo>
                <a:lnTo>
                  <a:pt x="16129" y="152701"/>
                </a:lnTo>
                <a:lnTo>
                  <a:pt x="7288" y="161961"/>
                </a:lnTo>
                <a:lnTo>
                  <a:pt x="2095" y="172255"/>
                </a:lnTo>
                <a:lnTo>
                  <a:pt x="0" y="183174"/>
                </a:lnTo>
                <a:lnTo>
                  <a:pt x="1044" y="194298"/>
                </a:lnTo>
                <a:lnTo>
                  <a:pt x="5269" y="205205"/>
                </a:lnTo>
                <a:lnTo>
                  <a:pt x="12718" y="215472"/>
                </a:lnTo>
                <a:lnTo>
                  <a:pt x="23430" y="224679"/>
                </a:lnTo>
                <a:lnTo>
                  <a:pt x="30981" y="227150"/>
                </a:lnTo>
                <a:lnTo>
                  <a:pt x="30981" y="177545"/>
                </a:lnTo>
                <a:lnTo>
                  <a:pt x="54182" y="145559"/>
                </a:lnTo>
                <a:close/>
              </a:path>
              <a:path w="639736" h="228917">
                <a:moveTo>
                  <a:pt x="76434" y="163161"/>
                </a:moveTo>
                <a:lnTo>
                  <a:pt x="72096" y="157189"/>
                </a:lnTo>
                <a:lnTo>
                  <a:pt x="61197" y="147831"/>
                </a:lnTo>
                <a:lnTo>
                  <a:pt x="54182" y="145559"/>
                </a:lnTo>
                <a:lnTo>
                  <a:pt x="30981" y="177545"/>
                </a:lnTo>
                <a:lnTo>
                  <a:pt x="53841" y="194309"/>
                </a:lnTo>
                <a:lnTo>
                  <a:pt x="76434" y="163161"/>
                </a:lnTo>
                <a:close/>
              </a:path>
              <a:path w="639736" h="228917">
                <a:moveTo>
                  <a:pt x="85009" y="189716"/>
                </a:moveTo>
                <a:lnTo>
                  <a:pt x="83933" y="178585"/>
                </a:lnTo>
                <a:lnTo>
                  <a:pt x="79652" y="167592"/>
                </a:lnTo>
                <a:lnTo>
                  <a:pt x="76434" y="163161"/>
                </a:lnTo>
                <a:lnTo>
                  <a:pt x="53841" y="194309"/>
                </a:lnTo>
                <a:lnTo>
                  <a:pt x="30981" y="177545"/>
                </a:lnTo>
                <a:lnTo>
                  <a:pt x="30981" y="227150"/>
                </a:lnTo>
                <a:lnTo>
                  <a:pt x="34943" y="228446"/>
                </a:lnTo>
                <a:lnTo>
                  <a:pt x="46867" y="228917"/>
                </a:lnTo>
                <a:lnTo>
                  <a:pt x="58437" y="226143"/>
                </a:lnTo>
                <a:lnTo>
                  <a:pt x="68891" y="220178"/>
                </a:lnTo>
                <a:lnTo>
                  <a:pt x="77463" y="211073"/>
                </a:lnTo>
                <a:lnTo>
                  <a:pt x="77818" y="210573"/>
                </a:lnTo>
                <a:lnTo>
                  <a:pt x="82947" y="200529"/>
                </a:lnTo>
                <a:lnTo>
                  <a:pt x="85009" y="189716"/>
                </a:lnTo>
                <a:close/>
              </a:path>
              <a:path w="639736" h="228917">
                <a:moveTo>
                  <a:pt x="182619" y="16763"/>
                </a:moveTo>
                <a:lnTo>
                  <a:pt x="159759" y="0"/>
                </a:lnTo>
                <a:lnTo>
                  <a:pt x="54182" y="145559"/>
                </a:lnTo>
                <a:lnTo>
                  <a:pt x="61197" y="147831"/>
                </a:lnTo>
                <a:lnTo>
                  <a:pt x="72096" y="157189"/>
                </a:lnTo>
                <a:lnTo>
                  <a:pt x="76434" y="163161"/>
                </a:lnTo>
                <a:lnTo>
                  <a:pt x="182619" y="16763"/>
                </a:lnTo>
                <a:close/>
              </a:path>
              <a:path w="639736" h="228917">
                <a:moveTo>
                  <a:pt x="588877" y="145904"/>
                </a:moveTo>
                <a:lnTo>
                  <a:pt x="502659" y="761"/>
                </a:lnTo>
                <a:lnTo>
                  <a:pt x="478275" y="16001"/>
                </a:lnTo>
                <a:lnTo>
                  <a:pt x="563727" y="159240"/>
                </a:lnTo>
                <a:lnTo>
                  <a:pt x="567774" y="154288"/>
                </a:lnTo>
                <a:lnTo>
                  <a:pt x="580652" y="147879"/>
                </a:lnTo>
                <a:lnTo>
                  <a:pt x="588877" y="145904"/>
                </a:lnTo>
                <a:close/>
              </a:path>
              <a:path w="639736" h="228917">
                <a:moveTo>
                  <a:pt x="608577" y="225983"/>
                </a:moveTo>
                <a:lnTo>
                  <a:pt x="608577" y="179069"/>
                </a:lnTo>
                <a:lnTo>
                  <a:pt x="584193" y="193547"/>
                </a:lnTo>
                <a:lnTo>
                  <a:pt x="563727" y="159240"/>
                </a:lnTo>
                <a:lnTo>
                  <a:pt x="560307" y="163424"/>
                </a:lnTo>
                <a:lnTo>
                  <a:pt x="555637" y="174164"/>
                </a:lnTo>
                <a:lnTo>
                  <a:pt x="553994" y="185854"/>
                </a:lnTo>
                <a:lnTo>
                  <a:pt x="555608" y="197842"/>
                </a:lnTo>
                <a:lnTo>
                  <a:pt x="587849" y="227559"/>
                </a:lnTo>
                <a:lnTo>
                  <a:pt x="599519" y="228007"/>
                </a:lnTo>
                <a:lnTo>
                  <a:pt x="608577" y="225983"/>
                </a:lnTo>
                <a:close/>
              </a:path>
              <a:path w="639736" h="228917">
                <a:moveTo>
                  <a:pt x="608577" y="179069"/>
                </a:moveTo>
                <a:lnTo>
                  <a:pt x="588877" y="145904"/>
                </a:lnTo>
                <a:lnTo>
                  <a:pt x="580652" y="147879"/>
                </a:lnTo>
                <a:lnTo>
                  <a:pt x="567774" y="154288"/>
                </a:lnTo>
                <a:lnTo>
                  <a:pt x="563727" y="159240"/>
                </a:lnTo>
                <a:lnTo>
                  <a:pt x="584193" y="193547"/>
                </a:lnTo>
                <a:lnTo>
                  <a:pt x="608577" y="179069"/>
                </a:lnTo>
                <a:close/>
              </a:path>
              <a:path w="639736" h="228917">
                <a:moveTo>
                  <a:pt x="639736" y="187577"/>
                </a:moveTo>
                <a:lnTo>
                  <a:pt x="615474" y="148135"/>
                </a:lnTo>
                <a:lnTo>
                  <a:pt x="593123" y="144884"/>
                </a:lnTo>
                <a:lnTo>
                  <a:pt x="588877" y="145904"/>
                </a:lnTo>
                <a:lnTo>
                  <a:pt x="608577" y="179069"/>
                </a:lnTo>
                <a:lnTo>
                  <a:pt x="608577" y="225983"/>
                </a:lnTo>
                <a:lnTo>
                  <a:pt x="611837" y="225255"/>
                </a:lnTo>
                <a:lnTo>
                  <a:pt x="624404" y="219056"/>
                </a:lnTo>
                <a:lnTo>
                  <a:pt x="632515" y="209948"/>
                </a:lnTo>
                <a:lnTo>
                  <a:pt x="637688" y="199209"/>
                </a:lnTo>
                <a:lnTo>
                  <a:pt x="639736" y="187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Dengeli arama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ağaçları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302" y="1783079"/>
            <a:ext cx="7700009" cy="1306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just">
              <a:lnSpc>
                <a:spcPts val="3450"/>
              </a:lnSpc>
            </a:pPr>
            <a:r>
              <a:rPr sz="3200" b="1" i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Dengeli </a:t>
            </a:r>
            <a:r>
              <a:rPr sz="3200" b="1" i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arama a</a:t>
            </a:r>
            <a:r>
              <a:rPr sz="3200" b="1" i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ğacı: </a:t>
            </a:r>
            <a:r>
              <a:rPr sz="3200" b="1" i="1" spc="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20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elemanlı bir değişken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 kümede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işlem yaparken 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3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(lg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yüksekliğinin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garant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edildiği bir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arama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ağacı veri yapısı.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0146" y="3718940"/>
            <a:ext cx="2521585" cy="19615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0" indent="-22542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4000" algn="l"/>
              </a:tabLst>
            </a:pP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AVL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ağaçları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54000" indent="-22542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400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2-3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ağaçları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7490" indent="-22542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749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2-3-4 ağaçları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54000" indent="-225425">
              <a:lnSpc>
                <a:spcPts val="3835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4000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ağaçları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2304" y="4694502"/>
            <a:ext cx="176276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Örnekler: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7808" y="5685018"/>
            <a:ext cx="3911593" cy="702073"/>
          </a:xfrm>
          <a:custGeom>
            <a:avLst/>
            <a:gdLst/>
            <a:ahLst/>
            <a:cxnLst/>
            <a:rect l="l" t="t" r="r" b="b"/>
            <a:pathLst>
              <a:path w="3911593" h="702073">
                <a:moveTo>
                  <a:pt x="3911593" y="117343"/>
                </a:moveTo>
                <a:lnTo>
                  <a:pt x="3903819" y="74977"/>
                </a:lnTo>
                <a:lnTo>
                  <a:pt x="3882392" y="39574"/>
                </a:lnTo>
                <a:lnTo>
                  <a:pt x="3850152" y="13974"/>
                </a:lnTo>
                <a:lnTo>
                  <a:pt x="3809937" y="1018"/>
                </a:lnTo>
                <a:lnTo>
                  <a:pt x="3795251" y="0"/>
                </a:lnTo>
                <a:lnTo>
                  <a:pt x="116337" y="57"/>
                </a:lnTo>
                <a:lnTo>
                  <a:pt x="74977" y="7769"/>
                </a:lnTo>
                <a:lnTo>
                  <a:pt x="39574" y="29196"/>
                </a:lnTo>
                <a:lnTo>
                  <a:pt x="13974" y="61436"/>
                </a:lnTo>
                <a:lnTo>
                  <a:pt x="1018" y="101651"/>
                </a:lnTo>
                <a:lnTo>
                  <a:pt x="0" y="116337"/>
                </a:lnTo>
                <a:lnTo>
                  <a:pt x="0" y="584797"/>
                </a:lnTo>
                <a:lnTo>
                  <a:pt x="7769" y="627095"/>
                </a:lnTo>
                <a:lnTo>
                  <a:pt x="29196" y="662498"/>
                </a:lnTo>
                <a:lnTo>
                  <a:pt x="61436" y="688098"/>
                </a:lnTo>
                <a:lnTo>
                  <a:pt x="101651" y="701054"/>
                </a:lnTo>
                <a:lnTo>
                  <a:pt x="116337" y="702073"/>
                </a:lnTo>
                <a:lnTo>
                  <a:pt x="3795251" y="702015"/>
                </a:lnTo>
                <a:lnTo>
                  <a:pt x="3836611" y="694303"/>
                </a:lnTo>
                <a:lnTo>
                  <a:pt x="3872014" y="672876"/>
                </a:lnTo>
                <a:lnTo>
                  <a:pt x="3897614" y="640636"/>
                </a:lnTo>
                <a:lnTo>
                  <a:pt x="3910570" y="600421"/>
                </a:lnTo>
                <a:lnTo>
                  <a:pt x="3911593" y="11734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876800" y="5715000"/>
            <a:ext cx="2971800" cy="533399"/>
          </a:xfrm>
          <a:custGeom>
            <a:avLst/>
            <a:gdLst/>
            <a:ahLst/>
            <a:cxnLst/>
            <a:rect l="l" t="t" r="r" b="b"/>
            <a:pathLst>
              <a:path w="2971800" h="533400">
                <a:moveTo>
                  <a:pt x="89153" y="0"/>
                </a:moveTo>
                <a:lnTo>
                  <a:pt x="47786" y="10034"/>
                </a:lnTo>
                <a:lnTo>
                  <a:pt x="16766" y="36858"/>
                </a:lnTo>
                <a:lnTo>
                  <a:pt x="1013" y="75551"/>
                </a:lnTo>
                <a:lnTo>
                  <a:pt x="0" y="444245"/>
                </a:lnTo>
                <a:lnTo>
                  <a:pt x="1175" y="458881"/>
                </a:lnTo>
                <a:lnTo>
                  <a:pt x="17353" y="497346"/>
                </a:lnTo>
                <a:lnTo>
                  <a:pt x="48680" y="523823"/>
                </a:lnTo>
                <a:lnTo>
                  <a:pt x="2882646" y="533399"/>
                </a:lnTo>
                <a:lnTo>
                  <a:pt x="2897281" y="532224"/>
                </a:lnTo>
                <a:lnTo>
                  <a:pt x="2935746" y="516046"/>
                </a:lnTo>
                <a:lnTo>
                  <a:pt x="2962223" y="484719"/>
                </a:lnTo>
                <a:lnTo>
                  <a:pt x="2971799" y="89153"/>
                </a:lnTo>
                <a:lnTo>
                  <a:pt x="2970624" y="74518"/>
                </a:lnTo>
                <a:lnTo>
                  <a:pt x="2954446" y="36053"/>
                </a:lnTo>
                <a:lnTo>
                  <a:pt x="2923119" y="9576"/>
                </a:lnTo>
                <a:lnTo>
                  <a:pt x="89153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56277" y="5656028"/>
            <a:ext cx="378587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90" indent="-22542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749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Kırmızı-siyah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ağaçlar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noAutofit/>
          </a:bodyPr>
          <a:lstStyle/>
          <a:p>
            <a:pPr marL="1895475">
              <a:lnSpc>
                <a:spcPts val="4305"/>
              </a:lnSpc>
            </a:pPr>
            <a:r>
              <a:rPr sz="3600" b="1" dirty="0" smtClean="0">
                <a:latin typeface="Times New Roman" panose="02020603050405020304"/>
                <a:cs typeface="Times New Roman" panose="02020603050405020304"/>
              </a:rPr>
              <a:t>Kırmızı-siyah ağaçta araya yerleştirme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69645" marR="12700" indent="0">
              <a:lnSpc>
                <a:spcPts val="345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İKİR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2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Ağaçta </a:t>
            </a:r>
            <a:r>
              <a:rPr sz="3200" i="1" spc="-1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' 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araya yerleştirin. </a:t>
            </a:r>
            <a:r>
              <a:rPr sz="3200" i="1" spc="-1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' 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 yapın. Sadece kırmızı-siyah özellik</a:t>
            </a:r>
            <a:r>
              <a:rPr sz="3200" spc="5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ihlal edilebilir. İhlali ağaç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boyunca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yukarı doğru, rotasyonlar ve yeniden renklendirmeyle düzelene kadar taşıyın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238" y="3872324"/>
            <a:ext cx="2614295" cy="975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Örnek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 indent="-225425">
              <a:lnSpc>
                <a:spcPts val="37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Ar.Yer.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i="1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=1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1284" y="3575050"/>
            <a:ext cx="4635309" cy="244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6644" y="4889551"/>
            <a:ext cx="4202430" cy="881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90" marR="12700" indent="-225425">
              <a:lnSpc>
                <a:spcPts val="34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7490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Yeniden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renklendirin ve ihlali yukarıya taşıyın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1528" y="5516117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0519" y="5516117"/>
            <a:ext cx="763905" cy="1062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900"/>
              </a:lnSpc>
              <a:spcBef>
                <a:spcPts val="2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369570">
              <a:lnSpc>
                <a:spcPct val="100000"/>
              </a:lnSpc>
            </a:pPr>
            <a:r>
              <a:rPr sz="2400" spc="-6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2923" y="4844795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4171" y="4229100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5678" y="5516117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3895" y="4844795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1903" y="3611117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77296" y="5188458"/>
            <a:ext cx="3504442" cy="901094"/>
          </a:xfrm>
          <a:custGeom>
            <a:avLst/>
            <a:gdLst/>
            <a:ahLst/>
            <a:cxnLst/>
            <a:rect l="l" t="t" r="r" b="b"/>
            <a:pathLst>
              <a:path w="3504442" h="901094">
                <a:moveTo>
                  <a:pt x="54420" y="817571"/>
                </a:moveTo>
                <a:lnTo>
                  <a:pt x="50466" y="816255"/>
                </a:lnTo>
                <a:lnTo>
                  <a:pt x="38644" y="815731"/>
                </a:lnTo>
                <a:lnTo>
                  <a:pt x="27099" y="818417"/>
                </a:lnTo>
                <a:lnTo>
                  <a:pt x="16512" y="824242"/>
                </a:lnTo>
                <a:lnTo>
                  <a:pt x="7564" y="833136"/>
                </a:lnTo>
                <a:lnTo>
                  <a:pt x="2285" y="843200"/>
                </a:lnTo>
                <a:lnTo>
                  <a:pt x="0" y="854064"/>
                </a:lnTo>
                <a:lnTo>
                  <a:pt x="804" y="865282"/>
                </a:lnTo>
                <a:lnTo>
                  <a:pt x="4797" y="876410"/>
                </a:lnTo>
                <a:lnTo>
                  <a:pt x="12074" y="887000"/>
                </a:lnTo>
                <a:lnTo>
                  <a:pt x="22734" y="896609"/>
                </a:lnTo>
                <a:lnTo>
                  <a:pt x="30617" y="899287"/>
                </a:lnTo>
                <a:lnTo>
                  <a:pt x="30617" y="849630"/>
                </a:lnTo>
                <a:lnTo>
                  <a:pt x="54420" y="817571"/>
                </a:lnTo>
                <a:close/>
              </a:path>
              <a:path w="3504442" h="901094">
                <a:moveTo>
                  <a:pt x="77064" y="836103"/>
                </a:moveTo>
                <a:lnTo>
                  <a:pt x="72616" y="829685"/>
                </a:lnTo>
                <a:lnTo>
                  <a:pt x="61884" y="820057"/>
                </a:lnTo>
                <a:lnTo>
                  <a:pt x="54420" y="817571"/>
                </a:lnTo>
                <a:lnTo>
                  <a:pt x="30617" y="849630"/>
                </a:lnTo>
                <a:lnTo>
                  <a:pt x="54239" y="867156"/>
                </a:lnTo>
                <a:lnTo>
                  <a:pt x="77064" y="836103"/>
                </a:lnTo>
                <a:close/>
              </a:path>
              <a:path w="3504442" h="901094">
                <a:moveTo>
                  <a:pt x="84856" y="862582"/>
                </a:moveTo>
                <a:lnTo>
                  <a:pt x="83999" y="851386"/>
                </a:lnTo>
                <a:lnTo>
                  <a:pt x="79954" y="840274"/>
                </a:lnTo>
                <a:lnTo>
                  <a:pt x="77064" y="836103"/>
                </a:lnTo>
                <a:lnTo>
                  <a:pt x="54239" y="867156"/>
                </a:lnTo>
                <a:lnTo>
                  <a:pt x="30617" y="849630"/>
                </a:lnTo>
                <a:lnTo>
                  <a:pt x="30617" y="899287"/>
                </a:lnTo>
                <a:lnTo>
                  <a:pt x="34182" y="900498"/>
                </a:lnTo>
                <a:lnTo>
                  <a:pt x="46040" y="901094"/>
                </a:lnTo>
                <a:lnTo>
                  <a:pt x="57610" y="898475"/>
                </a:lnTo>
                <a:lnTo>
                  <a:pt x="68195" y="892724"/>
                </a:lnTo>
                <a:lnTo>
                  <a:pt x="77099" y="883920"/>
                </a:lnTo>
                <a:lnTo>
                  <a:pt x="77414" y="883477"/>
                </a:lnTo>
                <a:lnTo>
                  <a:pt x="82627" y="873425"/>
                </a:lnTo>
                <a:lnTo>
                  <a:pt x="84856" y="862582"/>
                </a:lnTo>
                <a:close/>
              </a:path>
              <a:path w="3504442" h="901094">
                <a:moveTo>
                  <a:pt x="185303" y="688848"/>
                </a:moveTo>
                <a:lnTo>
                  <a:pt x="162443" y="672084"/>
                </a:lnTo>
                <a:lnTo>
                  <a:pt x="54420" y="817571"/>
                </a:lnTo>
                <a:lnTo>
                  <a:pt x="61884" y="820057"/>
                </a:lnTo>
                <a:lnTo>
                  <a:pt x="72616" y="829685"/>
                </a:lnTo>
                <a:lnTo>
                  <a:pt x="77064" y="836103"/>
                </a:lnTo>
                <a:lnTo>
                  <a:pt x="185303" y="688848"/>
                </a:lnTo>
                <a:close/>
              </a:path>
              <a:path w="3504442" h="901094">
                <a:moveTo>
                  <a:pt x="1211296" y="817643"/>
                </a:moveTo>
                <a:lnTo>
                  <a:pt x="1206937" y="816231"/>
                </a:lnTo>
                <a:lnTo>
                  <a:pt x="1195185" y="815840"/>
                </a:lnTo>
                <a:lnTo>
                  <a:pt x="1183729" y="818704"/>
                </a:lnTo>
                <a:lnTo>
                  <a:pt x="1173243" y="824785"/>
                </a:lnTo>
                <a:lnTo>
                  <a:pt x="1164401" y="834045"/>
                </a:lnTo>
                <a:lnTo>
                  <a:pt x="1159208" y="844339"/>
                </a:lnTo>
                <a:lnTo>
                  <a:pt x="1157113" y="855258"/>
                </a:lnTo>
                <a:lnTo>
                  <a:pt x="1158157" y="866382"/>
                </a:lnTo>
                <a:lnTo>
                  <a:pt x="1162383" y="877289"/>
                </a:lnTo>
                <a:lnTo>
                  <a:pt x="1169831" y="887556"/>
                </a:lnTo>
                <a:lnTo>
                  <a:pt x="1180544" y="896763"/>
                </a:lnTo>
                <a:lnTo>
                  <a:pt x="1188095" y="899234"/>
                </a:lnTo>
                <a:lnTo>
                  <a:pt x="1188095" y="849630"/>
                </a:lnTo>
                <a:lnTo>
                  <a:pt x="1211296" y="817643"/>
                </a:lnTo>
                <a:close/>
              </a:path>
              <a:path w="3504442" h="901094">
                <a:moveTo>
                  <a:pt x="1233548" y="835245"/>
                </a:moveTo>
                <a:lnTo>
                  <a:pt x="1229210" y="829273"/>
                </a:lnTo>
                <a:lnTo>
                  <a:pt x="1218310" y="819915"/>
                </a:lnTo>
                <a:lnTo>
                  <a:pt x="1211296" y="817643"/>
                </a:lnTo>
                <a:lnTo>
                  <a:pt x="1188095" y="849630"/>
                </a:lnTo>
                <a:lnTo>
                  <a:pt x="1210955" y="866394"/>
                </a:lnTo>
                <a:lnTo>
                  <a:pt x="1233548" y="835245"/>
                </a:lnTo>
                <a:close/>
              </a:path>
              <a:path w="3504442" h="901094">
                <a:moveTo>
                  <a:pt x="1242122" y="861800"/>
                </a:moveTo>
                <a:lnTo>
                  <a:pt x="1241047" y="850669"/>
                </a:lnTo>
                <a:lnTo>
                  <a:pt x="1236766" y="839676"/>
                </a:lnTo>
                <a:lnTo>
                  <a:pt x="1233548" y="835245"/>
                </a:lnTo>
                <a:lnTo>
                  <a:pt x="1210955" y="866394"/>
                </a:lnTo>
                <a:lnTo>
                  <a:pt x="1188095" y="849630"/>
                </a:lnTo>
                <a:lnTo>
                  <a:pt x="1188095" y="899234"/>
                </a:lnTo>
                <a:lnTo>
                  <a:pt x="1192057" y="900530"/>
                </a:lnTo>
                <a:lnTo>
                  <a:pt x="1203980" y="901001"/>
                </a:lnTo>
                <a:lnTo>
                  <a:pt x="1215551" y="898227"/>
                </a:lnTo>
                <a:lnTo>
                  <a:pt x="1226005" y="892262"/>
                </a:lnTo>
                <a:lnTo>
                  <a:pt x="1234577" y="883158"/>
                </a:lnTo>
                <a:lnTo>
                  <a:pt x="1234932" y="882657"/>
                </a:lnTo>
                <a:lnTo>
                  <a:pt x="1240061" y="872613"/>
                </a:lnTo>
                <a:lnTo>
                  <a:pt x="1242122" y="861800"/>
                </a:lnTo>
                <a:close/>
              </a:path>
              <a:path w="3504442" h="901094">
                <a:moveTo>
                  <a:pt x="1339733" y="688848"/>
                </a:moveTo>
                <a:lnTo>
                  <a:pt x="1316873" y="672084"/>
                </a:lnTo>
                <a:lnTo>
                  <a:pt x="1211296" y="817643"/>
                </a:lnTo>
                <a:lnTo>
                  <a:pt x="1218310" y="819915"/>
                </a:lnTo>
                <a:lnTo>
                  <a:pt x="1229210" y="829273"/>
                </a:lnTo>
                <a:lnTo>
                  <a:pt x="1233548" y="835245"/>
                </a:lnTo>
                <a:lnTo>
                  <a:pt x="1339733" y="688848"/>
                </a:lnTo>
                <a:close/>
              </a:path>
              <a:path w="3504442" h="901094">
                <a:moveTo>
                  <a:pt x="2852087" y="817452"/>
                </a:moveTo>
                <a:lnTo>
                  <a:pt x="2809642" y="830648"/>
                </a:lnTo>
                <a:lnTo>
                  <a:pt x="2797321" y="853257"/>
                </a:lnTo>
                <a:lnTo>
                  <a:pt x="2797990" y="864576"/>
                </a:lnTo>
                <a:lnTo>
                  <a:pt x="2801878" y="875825"/>
                </a:lnTo>
                <a:lnTo>
                  <a:pt x="2809072" y="886463"/>
                </a:lnTo>
                <a:lnTo>
                  <a:pt x="2819662" y="895946"/>
                </a:lnTo>
                <a:lnTo>
                  <a:pt x="2827919" y="899035"/>
                </a:lnTo>
                <a:lnTo>
                  <a:pt x="2827919" y="849630"/>
                </a:lnTo>
                <a:lnTo>
                  <a:pt x="2852087" y="817452"/>
                </a:lnTo>
                <a:close/>
              </a:path>
              <a:path w="3504442" h="901094">
                <a:moveTo>
                  <a:pt x="2874648" y="835240"/>
                </a:moveTo>
                <a:lnTo>
                  <a:pt x="2872103" y="831096"/>
                </a:lnTo>
                <a:lnTo>
                  <a:pt x="2862429" y="821848"/>
                </a:lnTo>
                <a:lnTo>
                  <a:pt x="2852567" y="817518"/>
                </a:lnTo>
                <a:lnTo>
                  <a:pt x="2852087" y="817452"/>
                </a:lnTo>
                <a:lnTo>
                  <a:pt x="2827919" y="849630"/>
                </a:lnTo>
                <a:lnTo>
                  <a:pt x="2850779" y="867156"/>
                </a:lnTo>
                <a:lnTo>
                  <a:pt x="2874648" y="835240"/>
                </a:lnTo>
                <a:close/>
              </a:path>
              <a:path w="3504442" h="901094">
                <a:moveTo>
                  <a:pt x="2881865" y="864348"/>
                </a:moveTo>
                <a:lnTo>
                  <a:pt x="2881827" y="852892"/>
                </a:lnTo>
                <a:lnTo>
                  <a:pt x="2878571" y="841627"/>
                </a:lnTo>
                <a:lnTo>
                  <a:pt x="2874648" y="835240"/>
                </a:lnTo>
                <a:lnTo>
                  <a:pt x="2850779" y="867156"/>
                </a:lnTo>
                <a:lnTo>
                  <a:pt x="2827919" y="849630"/>
                </a:lnTo>
                <a:lnTo>
                  <a:pt x="2827919" y="899035"/>
                </a:lnTo>
                <a:lnTo>
                  <a:pt x="2830971" y="900178"/>
                </a:lnTo>
                <a:lnTo>
                  <a:pt x="2842836" y="900983"/>
                </a:lnTo>
                <a:lnTo>
                  <a:pt x="2854444" y="898469"/>
                </a:lnTo>
                <a:lnTo>
                  <a:pt x="2864982" y="892745"/>
                </a:lnTo>
                <a:lnTo>
                  <a:pt x="2873639" y="883920"/>
                </a:lnTo>
                <a:lnTo>
                  <a:pt x="2878677" y="875449"/>
                </a:lnTo>
                <a:lnTo>
                  <a:pt x="2881865" y="864348"/>
                </a:lnTo>
                <a:close/>
              </a:path>
              <a:path w="3504442" h="901094">
                <a:moveTo>
                  <a:pt x="2984129" y="688848"/>
                </a:moveTo>
                <a:lnTo>
                  <a:pt x="2961269" y="672084"/>
                </a:lnTo>
                <a:lnTo>
                  <a:pt x="2852087" y="817452"/>
                </a:lnTo>
                <a:lnTo>
                  <a:pt x="2852567" y="817518"/>
                </a:lnTo>
                <a:lnTo>
                  <a:pt x="2862429" y="821848"/>
                </a:lnTo>
                <a:lnTo>
                  <a:pt x="2872103" y="831096"/>
                </a:lnTo>
                <a:lnTo>
                  <a:pt x="2874648" y="835240"/>
                </a:lnTo>
                <a:lnTo>
                  <a:pt x="2984129" y="688848"/>
                </a:lnTo>
                <a:close/>
              </a:path>
              <a:path w="3504442" h="901094">
                <a:moveTo>
                  <a:pt x="2300021" y="145406"/>
                </a:moveTo>
                <a:lnTo>
                  <a:pt x="2295991" y="143716"/>
                </a:lnTo>
                <a:lnTo>
                  <a:pt x="2284220" y="142374"/>
                </a:lnTo>
                <a:lnTo>
                  <a:pt x="2272565" y="144342"/>
                </a:lnTo>
                <a:lnTo>
                  <a:pt x="2261714" y="149579"/>
                </a:lnTo>
                <a:lnTo>
                  <a:pt x="2252355" y="158041"/>
                </a:lnTo>
                <a:lnTo>
                  <a:pt x="2246341" y="167848"/>
                </a:lnTo>
                <a:lnTo>
                  <a:pt x="2243338" y="178654"/>
                </a:lnTo>
                <a:lnTo>
                  <a:pt x="2243463" y="189968"/>
                </a:lnTo>
                <a:lnTo>
                  <a:pt x="2246835" y="201298"/>
                </a:lnTo>
                <a:lnTo>
                  <a:pt x="2253573" y="212154"/>
                </a:lnTo>
                <a:lnTo>
                  <a:pt x="2263794" y="222045"/>
                </a:lnTo>
                <a:lnTo>
                  <a:pt x="2274707" y="226515"/>
                </a:lnTo>
                <a:lnTo>
                  <a:pt x="2274707" y="176022"/>
                </a:lnTo>
                <a:lnTo>
                  <a:pt x="2300021" y="145406"/>
                </a:lnTo>
                <a:close/>
              </a:path>
              <a:path w="3504442" h="901094">
                <a:moveTo>
                  <a:pt x="2321184" y="164825"/>
                </a:moveTo>
                <a:lnTo>
                  <a:pt x="2317387" y="158603"/>
                </a:lnTo>
                <a:lnTo>
                  <a:pt x="2307190" y="148413"/>
                </a:lnTo>
                <a:lnTo>
                  <a:pt x="2300021" y="145406"/>
                </a:lnTo>
                <a:lnTo>
                  <a:pt x="2274707" y="176022"/>
                </a:lnTo>
                <a:lnTo>
                  <a:pt x="2296805" y="194310"/>
                </a:lnTo>
                <a:lnTo>
                  <a:pt x="2321184" y="164825"/>
                </a:lnTo>
                <a:close/>
              </a:path>
              <a:path w="3504442" h="901094">
                <a:moveTo>
                  <a:pt x="2327597" y="192227"/>
                </a:moveTo>
                <a:lnTo>
                  <a:pt x="2327455" y="180954"/>
                </a:lnTo>
                <a:lnTo>
                  <a:pt x="2324097" y="169598"/>
                </a:lnTo>
                <a:lnTo>
                  <a:pt x="2321184" y="164825"/>
                </a:lnTo>
                <a:lnTo>
                  <a:pt x="2296805" y="194310"/>
                </a:lnTo>
                <a:lnTo>
                  <a:pt x="2274707" y="176022"/>
                </a:lnTo>
                <a:lnTo>
                  <a:pt x="2274707" y="226515"/>
                </a:lnTo>
                <a:lnTo>
                  <a:pt x="2275085" y="226669"/>
                </a:lnTo>
                <a:lnTo>
                  <a:pt x="2286983" y="227984"/>
                </a:lnTo>
                <a:lnTo>
                  <a:pt x="2298747" y="226041"/>
                </a:lnTo>
                <a:lnTo>
                  <a:pt x="2309634" y="220895"/>
                </a:lnTo>
                <a:lnTo>
                  <a:pt x="2318903" y="212598"/>
                </a:lnTo>
                <a:lnTo>
                  <a:pt x="2324660" y="202975"/>
                </a:lnTo>
                <a:lnTo>
                  <a:pt x="2327597" y="192227"/>
                </a:lnTo>
                <a:close/>
              </a:path>
              <a:path w="3504442" h="901094">
                <a:moveTo>
                  <a:pt x="2442347" y="18288"/>
                </a:moveTo>
                <a:lnTo>
                  <a:pt x="2420249" y="0"/>
                </a:lnTo>
                <a:lnTo>
                  <a:pt x="2300021" y="145406"/>
                </a:lnTo>
                <a:lnTo>
                  <a:pt x="2307190" y="148413"/>
                </a:lnTo>
                <a:lnTo>
                  <a:pt x="2317387" y="158603"/>
                </a:lnTo>
                <a:lnTo>
                  <a:pt x="2321184" y="164825"/>
                </a:lnTo>
                <a:lnTo>
                  <a:pt x="2442347" y="18288"/>
                </a:lnTo>
                <a:close/>
              </a:path>
              <a:path w="3504442" h="901094">
                <a:moveTo>
                  <a:pt x="3445406" y="819723"/>
                </a:moveTo>
                <a:lnTo>
                  <a:pt x="3302645" y="670560"/>
                </a:lnTo>
                <a:lnTo>
                  <a:pt x="3281309" y="690372"/>
                </a:lnTo>
                <a:lnTo>
                  <a:pt x="3423824" y="839277"/>
                </a:lnTo>
                <a:lnTo>
                  <a:pt x="3424116" y="838397"/>
                </a:lnTo>
                <a:lnTo>
                  <a:pt x="3430239" y="829519"/>
                </a:lnTo>
                <a:lnTo>
                  <a:pt x="3440965" y="821490"/>
                </a:lnTo>
                <a:lnTo>
                  <a:pt x="3445406" y="819723"/>
                </a:lnTo>
                <a:close/>
              </a:path>
              <a:path w="3504442" h="901094">
                <a:moveTo>
                  <a:pt x="3472571" y="899101"/>
                </a:moveTo>
                <a:lnTo>
                  <a:pt x="3472571" y="848106"/>
                </a:lnTo>
                <a:lnTo>
                  <a:pt x="3451235" y="867918"/>
                </a:lnTo>
                <a:lnTo>
                  <a:pt x="3423824" y="839277"/>
                </a:lnTo>
                <a:lnTo>
                  <a:pt x="3420739" y="848568"/>
                </a:lnTo>
                <a:lnTo>
                  <a:pt x="3420341" y="859661"/>
                </a:lnTo>
                <a:lnTo>
                  <a:pt x="3423152" y="871309"/>
                </a:lnTo>
                <a:lnTo>
                  <a:pt x="3429404" y="883141"/>
                </a:lnTo>
                <a:lnTo>
                  <a:pt x="3439328" y="894788"/>
                </a:lnTo>
                <a:lnTo>
                  <a:pt x="3449742" y="899379"/>
                </a:lnTo>
                <a:lnTo>
                  <a:pt x="3460984" y="900859"/>
                </a:lnTo>
                <a:lnTo>
                  <a:pt x="3472571" y="899101"/>
                </a:lnTo>
                <a:close/>
              </a:path>
              <a:path w="3504442" h="901094">
                <a:moveTo>
                  <a:pt x="3472571" y="848106"/>
                </a:moveTo>
                <a:lnTo>
                  <a:pt x="3445406" y="819723"/>
                </a:lnTo>
                <a:lnTo>
                  <a:pt x="3440965" y="821490"/>
                </a:lnTo>
                <a:lnTo>
                  <a:pt x="3430239" y="829519"/>
                </a:lnTo>
                <a:lnTo>
                  <a:pt x="3424116" y="838397"/>
                </a:lnTo>
                <a:lnTo>
                  <a:pt x="3423824" y="839277"/>
                </a:lnTo>
                <a:lnTo>
                  <a:pt x="3451235" y="867918"/>
                </a:lnTo>
                <a:lnTo>
                  <a:pt x="3472571" y="848106"/>
                </a:lnTo>
                <a:close/>
              </a:path>
              <a:path w="3504442" h="901094">
                <a:moveTo>
                  <a:pt x="3504442" y="862913"/>
                </a:moveTo>
                <a:lnTo>
                  <a:pt x="3486134" y="823071"/>
                </a:lnTo>
                <a:lnTo>
                  <a:pt x="3464177" y="815714"/>
                </a:lnTo>
                <a:lnTo>
                  <a:pt x="3452458" y="816917"/>
                </a:lnTo>
                <a:lnTo>
                  <a:pt x="3445406" y="819723"/>
                </a:lnTo>
                <a:lnTo>
                  <a:pt x="3472571" y="848106"/>
                </a:lnTo>
                <a:lnTo>
                  <a:pt x="3472571" y="899101"/>
                </a:lnTo>
                <a:lnTo>
                  <a:pt x="3484188" y="893949"/>
                </a:lnTo>
                <a:lnTo>
                  <a:pt x="3495270" y="885287"/>
                </a:lnTo>
                <a:lnTo>
                  <a:pt x="3501507" y="874673"/>
                </a:lnTo>
                <a:lnTo>
                  <a:pt x="3504442" y="862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024878" y="5868923"/>
            <a:ext cx="198120" cy="227075"/>
          </a:xfrm>
          <a:custGeom>
            <a:avLst/>
            <a:gdLst/>
            <a:ahLst/>
            <a:cxnLst/>
            <a:rect l="l" t="t" r="r" b="b"/>
            <a:pathLst>
              <a:path w="198120" h="227075">
                <a:moveTo>
                  <a:pt x="198120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857494" y="5860541"/>
            <a:ext cx="184450" cy="228113"/>
          </a:xfrm>
          <a:custGeom>
            <a:avLst/>
            <a:gdLst/>
            <a:ahLst/>
            <a:cxnLst/>
            <a:rect l="l" t="t" r="r" b="b"/>
            <a:pathLst>
              <a:path w="184450" h="228113">
                <a:moveTo>
                  <a:pt x="130685" y="146920"/>
                </a:moveTo>
                <a:lnTo>
                  <a:pt x="22859" y="0"/>
                </a:lnTo>
                <a:lnTo>
                  <a:pt x="0" y="16764"/>
                </a:lnTo>
                <a:lnTo>
                  <a:pt x="106791" y="162275"/>
                </a:lnTo>
                <a:lnTo>
                  <a:pt x="110194" y="157313"/>
                </a:lnTo>
                <a:lnTo>
                  <a:pt x="122622" y="149669"/>
                </a:lnTo>
                <a:lnTo>
                  <a:pt x="130685" y="146920"/>
                </a:lnTo>
                <a:close/>
              </a:path>
              <a:path w="184450" h="228113">
                <a:moveTo>
                  <a:pt x="153161" y="225687"/>
                </a:moveTo>
                <a:lnTo>
                  <a:pt x="153161" y="177546"/>
                </a:lnTo>
                <a:lnTo>
                  <a:pt x="130301" y="194310"/>
                </a:lnTo>
                <a:lnTo>
                  <a:pt x="106791" y="162275"/>
                </a:lnTo>
                <a:lnTo>
                  <a:pt x="103513" y="167056"/>
                </a:lnTo>
                <a:lnTo>
                  <a:pt x="99766" y="178181"/>
                </a:lnTo>
                <a:lnTo>
                  <a:pt x="99109" y="190013"/>
                </a:lnTo>
                <a:lnTo>
                  <a:pt x="101698" y="201882"/>
                </a:lnTo>
                <a:lnTo>
                  <a:pt x="107689" y="213115"/>
                </a:lnTo>
                <a:lnTo>
                  <a:pt x="115914" y="220823"/>
                </a:lnTo>
                <a:lnTo>
                  <a:pt x="125663" y="225886"/>
                </a:lnTo>
                <a:lnTo>
                  <a:pt x="136569" y="228113"/>
                </a:lnTo>
                <a:lnTo>
                  <a:pt x="148266" y="227312"/>
                </a:lnTo>
                <a:lnTo>
                  <a:pt x="153161" y="225687"/>
                </a:lnTo>
                <a:close/>
              </a:path>
              <a:path w="184450" h="228113">
                <a:moveTo>
                  <a:pt x="153161" y="177546"/>
                </a:moveTo>
                <a:lnTo>
                  <a:pt x="130685" y="146920"/>
                </a:lnTo>
                <a:lnTo>
                  <a:pt x="122622" y="149669"/>
                </a:lnTo>
                <a:lnTo>
                  <a:pt x="110194" y="157313"/>
                </a:lnTo>
                <a:lnTo>
                  <a:pt x="106791" y="162275"/>
                </a:lnTo>
                <a:lnTo>
                  <a:pt x="130301" y="194310"/>
                </a:lnTo>
                <a:lnTo>
                  <a:pt x="153161" y="177546"/>
                </a:lnTo>
                <a:close/>
              </a:path>
              <a:path w="184450" h="228113">
                <a:moveTo>
                  <a:pt x="184450" y="183165"/>
                </a:moveTo>
                <a:lnTo>
                  <a:pt x="157432" y="146709"/>
                </a:lnTo>
                <a:lnTo>
                  <a:pt x="146606" y="144571"/>
                </a:lnTo>
                <a:lnTo>
                  <a:pt x="134881" y="145489"/>
                </a:lnTo>
                <a:lnTo>
                  <a:pt x="130685" y="146920"/>
                </a:lnTo>
                <a:lnTo>
                  <a:pt x="153161" y="177546"/>
                </a:lnTo>
                <a:lnTo>
                  <a:pt x="153161" y="225687"/>
                </a:lnTo>
                <a:lnTo>
                  <a:pt x="160388" y="223289"/>
                </a:lnTo>
                <a:lnTo>
                  <a:pt x="172569" y="215853"/>
                </a:lnTo>
                <a:lnTo>
                  <a:pt x="179592" y="205973"/>
                </a:lnTo>
                <a:lnTo>
                  <a:pt x="183604" y="194853"/>
                </a:lnTo>
                <a:lnTo>
                  <a:pt x="184450" y="183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073645" y="6172200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449580" y="224028"/>
                </a:moveTo>
                <a:lnTo>
                  <a:pt x="443050" y="170035"/>
                </a:lnTo>
                <a:lnTo>
                  <a:pt x="424500" y="120863"/>
                </a:lnTo>
                <a:lnTo>
                  <a:pt x="395488" y="78037"/>
                </a:lnTo>
                <a:lnTo>
                  <a:pt x="357573" y="43086"/>
                </a:lnTo>
                <a:lnTo>
                  <a:pt x="312312" y="17537"/>
                </a:lnTo>
                <a:lnTo>
                  <a:pt x="261266" y="2919"/>
                </a:lnTo>
                <a:lnTo>
                  <a:pt x="224790" y="0"/>
                </a:lnTo>
                <a:lnTo>
                  <a:pt x="206345" y="739"/>
                </a:lnTo>
                <a:lnTo>
                  <a:pt x="153716" y="11375"/>
                </a:lnTo>
                <a:lnTo>
                  <a:pt x="106354" y="33450"/>
                </a:lnTo>
                <a:lnTo>
                  <a:pt x="65817" y="65436"/>
                </a:lnTo>
                <a:lnTo>
                  <a:pt x="33664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54" y="294650"/>
                </a:lnTo>
                <a:lnTo>
                  <a:pt x="33664" y="341696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6"/>
                </a:lnTo>
                <a:lnTo>
                  <a:pt x="438125" y="294650"/>
                </a:lnTo>
                <a:lnTo>
                  <a:pt x="448835" y="242357"/>
                </a:lnTo>
                <a:lnTo>
                  <a:pt x="449580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97445" y="6096000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449580" y="224028"/>
                </a:moveTo>
                <a:lnTo>
                  <a:pt x="443050" y="170035"/>
                </a:lnTo>
                <a:lnTo>
                  <a:pt x="424500" y="120863"/>
                </a:lnTo>
                <a:lnTo>
                  <a:pt x="395488" y="78037"/>
                </a:lnTo>
                <a:lnTo>
                  <a:pt x="357573" y="43086"/>
                </a:lnTo>
                <a:lnTo>
                  <a:pt x="312312" y="17537"/>
                </a:lnTo>
                <a:lnTo>
                  <a:pt x="261266" y="2919"/>
                </a:lnTo>
                <a:lnTo>
                  <a:pt x="224790" y="0"/>
                </a:lnTo>
                <a:lnTo>
                  <a:pt x="206345" y="739"/>
                </a:lnTo>
                <a:lnTo>
                  <a:pt x="153716" y="11375"/>
                </a:lnTo>
                <a:lnTo>
                  <a:pt x="106354" y="33450"/>
                </a:lnTo>
                <a:lnTo>
                  <a:pt x="65817" y="65436"/>
                </a:lnTo>
                <a:lnTo>
                  <a:pt x="33664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54" y="294650"/>
                </a:lnTo>
                <a:lnTo>
                  <a:pt x="33664" y="341696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6"/>
                </a:lnTo>
                <a:lnTo>
                  <a:pt x="438125" y="294650"/>
                </a:lnTo>
                <a:lnTo>
                  <a:pt x="448835" y="242357"/>
                </a:lnTo>
                <a:lnTo>
                  <a:pt x="449580" y="22402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997445" y="6096000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224790" y="0"/>
                </a:moveTo>
                <a:lnTo>
                  <a:pt x="170751" y="6483"/>
                </a:lnTo>
                <a:lnTo>
                  <a:pt x="121460" y="24915"/>
                </a:lnTo>
                <a:lnTo>
                  <a:pt x="78475" y="53767"/>
                </a:lnTo>
                <a:lnTo>
                  <a:pt x="43354" y="91513"/>
                </a:lnTo>
                <a:lnTo>
                  <a:pt x="17656" y="136624"/>
                </a:lnTo>
                <a:lnTo>
                  <a:pt x="2940" y="187573"/>
                </a:lnTo>
                <a:lnTo>
                  <a:pt x="0" y="224028"/>
                </a:lnTo>
                <a:lnTo>
                  <a:pt x="744" y="242357"/>
                </a:lnTo>
                <a:lnTo>
                  <a:pt x="11454" y="294650"/>
                </a:lnTo>
                <a:lnTo>
                  <a:pt x="33664" y="341696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6"/>
                </a:lnTo>
                <a:lnTo>
                  <a:pt x="438125" y="294650"/>
                </a:lnTo>
                <a:lnTo>
                  <a:pt x="448835" y="242357"/>
                </a:lnTo>
                <a:lnTo>
                  <a:pt x="449580" y="224028"/>
                </a:lnTo>
                <a:lnTo>
                  <a:pt x="448835" y="205589"/>
                </a:lnTo>
                <a:lnTo>
                  <a:pt x="438125" y="153033"/>
                </a:lnTo>
                <a:lnTo>
                  <a:pt x="415915" y="105807"/>
                </a:lnTo>
                <a:lnTo>
                  <a:pt x="383762" y="65436"/>
                </a:lnTo>
                <a:lnTo>
                  <a:pt x="343225" y="33450"/>
                </a:lnTo>
                <a:lnTo>
                  <a:pt x="295863" y="11375"/>
                </a:lnTo>
                <a:lnTo>
                  <a:pt x="243234" y="739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91583" y="6470141"/>
            <a:ext cx="663372" cy="228917"/>
          </a:xfrm>
          <a:custGeom>
            <a:avLst/>
            <a:gdLst/>
            <a:ahLst/>
            <a:cxnLst/>
            <a:rect l="l" t="t" r="r" b="b"/>
            <a:pathLst>
              <a:path w="663372" h="228917">
                <a:moveTo>
                  <a:pt x="54386" y="145559"/>
                </a:moveTo>
                <a:lnTo>
                  <a:pt x="49857" y="144112"/>
                </a:lnTo>
                <a:lnTo>
                  <a:pt x="38106" y="143735"/>
                </a:lnTo>
                <a:lnTo>
                  <a:pt x="26611" y="146560"/>
                </a:lnTo>
                <a:lnTo>
                  <a:pt x="16024" y="152539"/>
                </a:lnTo>
                <a:lnTo>
                  <a:pt x="6995" y="161623"/>
                </a:lnTo>
                <a:lnTo>
                  <a:pt x="1982" y="171948"/>
                </a:lnTo>
                <a:lnTo>
                  <a:pt x="0" y="182919"/>
                </a:lnTo>
                <a:lnTo>
                  <a:pt x="1109" y="194107"/>
                </a:lnTo>
                <a:lnTo>
                  <a:pt x="5373" y="205082"/>
                </a:lnTo>
                <a:lnTo>
                  <a:pt x="12853" y="215416"/>
                </a:lnTo>
                <a:lnTo>
                  <a:pt x="23613" y="224679"/>
                </a:lnTo>
                <a:lnTo>
                  <a:pt x="31186" y="227181"/>
                </a:lnTo>
                <a:lnTo>
                  <a:pt x="31186" y="177546"/>
                </a:lnTo>
                <a:lnTo>
                  <a:pt x="54386" y="145559"/>
                </a:lnTo>
                <a:close/>
              </a:path>
              <a:path w="663372" h="228917">
                <a:moveTo>
                  <a:pt x="76614" y="163194"/>
                </a:moveTo>
                <a:lnTo>
                  <a:pt x="72169" y="157113"/>
                </a:lnTo>
                <a:lnTo>
                  <a:pt x="61213" y="147740"/>
                </a:lnTo>
                <a:lnTo>
                  <a:pt x="54386" y="145559"/>
                </a:lnTo>
                <a:lnTo>
                  <a:pt x="31186" y="177546"/>
                </a:lnTo>
                <a:lnTo>
                  <a:pt x="54046" y="194310"/>
                </a:lnTo>
                <a:lnTo>
                  <a:pt x="76614" y="163194"/>
                </a:lnTo>
                <a:close/>
              </a:path>
              <a:path w="663372" h="228917">
                <a:moveTo>
                  <a:pt x="85210" y="189608"/>
                </a:moveTo>
                <a:lnTo>
                  <a:pt x="84094" y="178495"/>
                </a:lnTo>
                <a:lnTo>
                  <a:pt x="79772" y="167514"/>
                </a:lnTo>
                <a:lnTo>
                  <a:pt x="76614" y="163194"/>
                </a:lnTo>
                <a:lnTo>
                  <a:pt x="54046" y="194310"/>
                </a:lnTo>
                <a:lnTo>
                  <a:pt x="31186" y="177546"/>
                </a:lnTo>
                <a:lnTo>
                  <a:pt x="31186" y="227181"/>
                </a:lnTo>
                <a:lnTo>
                  <a:pt x="35016" y="228446"/>
                </a:lnTo>
                <a:lnTo>
                  <a:pt x="46808" y="228917"/>
                </a:lnTo>
                <a:lnTo>
                  <a:pt x="58304" y="226143"/>
                </a:lnTo>
                <a:lnTo>
                  <a:pt x="68819" y="220178"/>
                </a:lnTo>
                <a:lnTo>
                  <a:pt x="77668" y="211074"/>
                </a:lnTo>
                <a:lnTo>
                  <a:pt x="78116" y="210438"/>
                </a:lnTo>
                <a:lnTo>
                  <a:pt x="83193" y="200405"/>
                </a:lnTo>
                <a:lnTo>
                  <a:pt x="85210" y="189608"/>
                </a:lnTo>
                <a:close/>
              </a:path>
              <a:path w="663372" h="228917">
                <a:moveTo>
                  <a:pt x="182824" y="16764"/>
                </a:moveTo>
                <a:lnTo>
                  <a:pt x="159964" y="0"/>
                </a:lnTo>
                <a:lnTo>
                  <a:pt x="54386" y="145559"/>
                </a:lnTo>
                <a:lnTo>
                  <a:pt x="61213" y="147740"/>
                </a:lnTo>
                <a:lnTo>
                  <a:pt x="72169" y="157113"/>
                </a:lnTo>
                <a:lnTo>
                  <a:pt x="76614" y="163194"/>
                </a:lnTo>
                <a:lnTo>
                  <a:pt x="182824" y="16764"/>
                </a:lnTo>
                <a:close/>
              </a:path>
              <a:path w="663372" h="228917">
                <a:moveTo>
                  <a:pt x="609174" y="146752"/>
                </a:moveTo>
                <a:lnTo>
                  <a:pt x="502102" y="0"/>
                </a:lnTo>
                <a:lnTo>
                  <a:pt x="478480" y="16764"/>
                </a:lnTo>
                <a:lnTo>
                  <a:pt x="585319" y="162340"/>
                </a:lnTo>
                <a:lnTo>
                  <a:pt x="589299" y="156672"/>
                </a:lnTo>
                <a:lnTo>
                  <a:pt x="601509" y="149275"/>
                </a:lnTo>
                <a:lnTo>
                  <a:pt x="609174" y="146752"/>
                </a:lnTo>
                <a:close/>
              </a:path>
              <a:path w="663372" h="228917">
                <a:moveTo>
                  <a:pt x="631642" y="225930"/>
                </a:moveTo>
                <a:lnTo>
                  <a:pt x="631642" y="177546"/>
                </a:lnTo>
                <a:lnTo>
                  <a:pt x="608782" y="194310"/>
                </a:lnTo>
                <a:lnTo>
                  <a:pt x="585319" y="162340"/>
                </a:lnTo>
                <a:lnTo>
                  <a:pt x="582448" y="166430"/>
                </a:lnTo>
                <a:lnTo>
                  <a:pt x="578646" y="177622"/>
                </a:lnTo>
                <a:lnTo>
                  <a:pt x="577990" y="189532"/>
                </a:lnTo>
                <a:lnTo>
                  <a:pt x="580576" y="201438"/>
                </a:lnTo>
                <a:lnTo>
                  <a:pt x="586502" y="212622"/>
                </a:lnTo>
                <a:lnTo>
                  <a:pt x="594409" y="220531"/>
                </a:lnTo>
                <a:lnTo>
                  <a:pt x="603993" y="225771"/>
                </a:lnTo>
                <a:lnTo>
                  <a:pt x="614864" y="228159"/>
                </a:lnTo>
                <a:lnTo>
                  <a:pt x="626632" y="227509"/>
                </a:lnTo>
                <a:lnTo>
                  <a:pt x="631642" y="225930"/>
                </a:lnTo>
                <a:close/>
              </a:path>
              <a:path w="663372" h="228917">
                <a:moveTo>
                  <a:pt x="631642" y="177546"/>
                </a:moveTo>
                <a:lnTo>
                  <a:pt x="609174" y="146752"/>
                </a:lnTo>
                <a:lnTo>
                  <a:pt x="601509" y="149275"/>
                </a:lnTo>
                <a:lnTo>
                  <a:pt x="589299" y="156672"/>
                </a:lnTo>
                <a:lnTo>
                  <a:pt x="585319" y="162340"/>
                </a:lnTo>
                <a:lnTo>
                  <a:pt x="608782" y="194310"/>
                </a:lnTo>
                <a:lnTo>
                  <a:pt x="631642" y="177546"/>
                </a:lnTo>
                <a:close/>
              </a:path>
              <a:path w="663372" h="228917">
                <a:moveTo>
                  <a:pt x="663372" y="183433"/>
                </a:moveTo>
                <a:lnTo>
                  <a:pt x="636269" y="146724"/>
                </a:lnTo>
                <a:lnTo>
                  <a:pt x="625358" y="144491"/>
                </a:lnTo>
                <a:lnTo>
                  <a:pt x="613650" y="145278"/>
                </a:lnTo>
                <a:lnTo>
                  <a:pt x="609174" y="146752"/>
                </a:lnTo>
                <a:lnTo>
                  <a:pt x="631642" y="177546"/>
                </a:lnTo>
                <a:lnTo>
                  <a:pt x="631642" y="225930"/>
                </a:lnTo>
                <a:lnTo>
                  <a:pt x="638909" y="223639"/>
                </a:lnTo>
                <a:lnTo>
                  <a:pt x="651303" y="216365"/>
                </a:lnTo>
                <a:lnTo>
                  <a:pt x="658450" y="206456"/>
                </a:lnTo>
                <a:lnTo>
                  <a:pt x="662500" y="195247"/>
                </a:lnTo>
                <a:lnTo>
                  <a:pt x="663372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047744" y="42672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448055" y="224028"/>
                </a:moveTo>
                <a:lnTo>
                  <a:pt x="441528" y="170035"/>
                </a:lnTo>
                <a:lnTo>
                  <a:pt x="422996" y="120863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971544" y="41910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448055" y="224028"/>
                </a:moveTo>
                <a:lnTo>
                  <a:pt x="441528" y="170035"/>
                </a:lnTo>
                <a:lnTo>
                  <a:pt x="422996" y="120863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971544" y="41910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224027" y="0"/>
                </a:moveTo>
                <a:lnTo>
                  <a:pt x="170283" y="6483"/>
                </a:lnTo>
                <a:lnTo>
                  <a:pt x="121199" y="24915"/>
                </a:lnTo>
                <a:lnTo>
                  <a:pt x="78348" y="53767"/>
                </a:lnTo>
                <a:lnTo>
                  <a:pt x="43305" y="91513"/>
                </a:lnTo>
                <a:lnTo>
                  <a:pt x="17645" y="136624"/>
                </a:lnTo>
                <a:lnTo>
                  <a:pt x="2939" y="187573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lnTo>
                  <a:pt x="447311" y="205589"/>
                </a:lnTo>
                <a:lnTo>
                  <a:pt x="436607" y="153033"/>
                </a:lnTo>
                <a:lnTo>
                  <a:pt x="414423" y="105807"/>
                </a:lnTo>
                <a:lnTo>
                  <a:pt x="382333" y="65436"/>
                </a:lnTo>
                <a:lnTo>
                  <a:pt x="341910" y="33450"/>
                </a:lnTo>
                <a:lnTo>
                  <a:pt x="294729" y="11375"/>
                </a:lnTo>
                <a:lnTo>
                  <a:pt x="242363" y="739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106671" y="4220717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62818" y="4565141"/>
            <a:ext cx="664711" cy="229010"/>
          </a:xfrm>
          <a:custGeom>
            <a:avLst/>
            <a:gdLst/>
            <a:ahLst/>
            <a:cxnLst/>
            <a:rect l="l" t="t" r="r" b="b"/>
            <a:pathLst>
              <a:path w="664711" h="229010">
                <a:moveTo>
                  <a:pt x="54653" y="145690"/>
                </a:moveTo>
                <a:lnTo>
                  <a:pt x="50276" y="144211"/>
                </a:lnTo>
                <a:lnTo>
                  <a:pt x="38449" y="143667"/>
                </a:lnTo>
                <a:lnTo>
                  <a:pt x="26939" y="146386"/>
                </a:lnTo>
                <a:lnTo>
                  <a:pt x="16453" y="152309"/>
                </a:lnTo>
                <a:lnTo>
                  <a:pt x="7697" y="161376"/>
                </a:lnTo>
                <a:lnTo>
                  <a:pt x="2286" y="171415"/>
                </a:lnTo>
                <a:lnTo>
                  <a:pt x="0" y="182232"/>
                </a:lnTo>
                <a:lnTo>
                  <a:pt x="851" y="193389"/>
                </a:lnTo>
                <a:lnTo>
                  <a:pt x="4855" y="204449"/>
                </a:lnTo>
                <a:lnTo>
                  <a:pt x="12025" y="214974"/>
                </a:lnTo>
                <a:lnTo>
                  <a:pt x="22376" y="224525"/>
                </a:lnTo>
                <a:lnTo>
                  <a:pt x="31001" y="227428"/>
                </a:lnTo>
                <a:lnTo>
                  <a:pt x="31001" y="177546"/>
                </a:lnTo>
                <a:lnTo>
                  <a:pt x="54653" y="145690"/>
                </a:lnTo>
                <a:close/>
              </a:path>
              <a:path w="664711" h="229010">
                <a:moveTo>
                  <a:pt x="76848" y="163980"/>
                </a:moveTo>
                <a:lnTo>
                  <a:pt x="72335" y="157576"/>
                </a:lnTo>
                <a:lnTo>
                  <a:pt x="61714" y="148077"/>
                </a:lnTo>
                <a:lnTo>
                  <a:pt x="54653" y="145690"/>
                </a:lnTo>
                <a:lnTo>
                  <a:pt x="31001" y="177546"/>
                </a:lnTo>
                <a:lnTo>
                  <a:pt x="53861" y="195072"/>
                </a:lnTo>
                <a:lnTo>
                  <a:pt x="76848" y="163980"/>
                </a:lnTo>
                <a:close/>
              </a:path>
              <a:path w="664711" h="229010">
                <a:moveTo>
                  <a:pt x="84847" y="190128"/>
                </a:moveTo>
                <a:lnTo>
                  <a:pt x="83867" y="179031"/>
                </a:lnTo>
                <a:lnTo>
                  <a:pt x="79708" y="168037"/>
                </a:lnTo>
                <a:lnTo>
                  <a:pt x="76848" y="163980"/>
                </a:lnTo>
                <a:lnTo>
                  <a:pt x="53861" y="195072"/>
                </a:lnTo>
                <a:lnTo>
                  <a:pt x="31001" y="177546"/>
                </a:lnTo>
                <a:lnTo>
                  <a:pt x="31001" y="227428"/>
                </a:lnTo>
                <a:lnTo>
                  <a:pt x="33933" y="228414"/>
                </a:lnTo>
                <a:lnTo>
                  <a:pt x="45923" y="229010"/>
                </a:lnTo>
                <a:lnTo>
                  <a:pt x="57569" y="226391"/>
                </a:lnTo>
                <a:lnTo>
                  <a:pt x="68094" y="220640"/>
                </a:lnTo>
                <a:lnTo>
                  <a:pt x="76721" y="211836"/>
                </a:lnTo>
                <a:lnTo>
                  <a:pt x="77405" y="210910"/>
                </a:lnTo>
                <a:lnTo>
                  <a:pt x="82682" y="200898"/>
                </a:lnTo>
                <a:lnTo>
                  <a:pt x="84847" y="190128"/>
                </a:lnTo>
                <a:close/>
              </a:path>
              <a:path w="664711" h="229010">
                <a:moveTo>
                  <a:pt x="185687" y="16764"/>
                </a:moveTo>
                <a:lnTo>
                  <a:pt x="162827" y="0"/>
                </a:lnTo>
                <a:lnTo>
                  <a:pt x="54653" y="145690"/>
                </a:lnTo>
                <a:lnTo>
                  <a:pt x="61714" y="148077"/>
                </a:lnTo>
                <a:lnTo>
                  <a:pt x="72335" y="157576"/>
                </a:lnTo>
                <a:lnTo>
                  <a:pt x="76848" y="163980"/>
                </a:lnTo>
                <a:lnTo>
                  <a:pt x="185687" y="16764"/>
                </a:lnTo>
                <a:close/>
              </a:path>
              <a:path w="664711" h="229010">
                <a:moveTo>
                  <a:pt x="611021" y="146585"/>
                </a:moveTo>
                <a:lnTo>
                  <a:pt x="503441" y="0"/>
                </a:lnTo>
                <a:lnTo>
                  <a:pt x="479819" y="16764"/>
                </a:lnTo>
                <a:lnTo>
                  <a:pt x="586659" y="162340"/>
                </a:lnTo>
                <a:lnTo>
                  <a:pt x="590638" y="156673"/>
                </a:lnTo>
                <a:lnTo>
                  <a:pt x="602848" y="149276"/>
                </a:lnTo>
                <a:lnTo>
                  <a:pt x="611021" y="146585"/>
                </a:lnTo>
                <a:close/>
              </a:path>
              <a:path w="664711" h="229010">
                <a:moveTo>
                  <a:pt x="633743" y="225786"/>
                </a:moveTo>
                <a:lnTo>
                  <a:pt x="633743" y="177546"/>
                </a:lnTo>
                <a:lnTo>
                  <a:pt x="610121" y="194310"/>
                </a:lnTo>
                <a:lnTo>
                  <a:pt x="586659" y="162340"/>
                </a:lnTo>
                <a:lnTo>
                  <a:pt x="583788" y="166430"/>
                </a:lnTo>
                <a:lnTo>
                  <a:pt x="579986" y="177623"/>
                </a:lnTo>
                <a:lnTo>
                  <a:pt x="579330" y="189532"/>
                </a:lnTo>
                <a:lnTo>
                  <a:pt x="581916" y="201438"/>
                </a:lnTo>
                <a:lnTo>
                  <a:pt x="587842" y="212622"/>
                </a:lnTo>
                <a:lnTo>
                  <a:pt x="595808" y="220531"/>
                </a:lnTo>
                <a:lnTo>
                  <a:pt x="605509" y="225771"/>
                </a:lnTo>
                <a:lnTo>
                  <a:pt x="616493" y="228159"/>
                </a:lnTo>
                <a:lnTo>
                  <a:pt x="628310" y="227509"/>
                </a:lnTo>
                <a:lnTo>
                  <a:pt x="633743" y="225786"/>
                </a:lnTo>
                <a:close/>
              </a:path>
              <a:path w="664711" h="229010">
                <a:moveTo>
                  <a:pt x="633743" y="177546"/>
                </a:moveTo>
                <a:lnTo>
                  <a:pt x="611021" y="146585"/>
                </a:lnTo>
                <a:lnTo>
                  <a:pt x="602848" y="149276"/>
                </a:lnTo>
                <a:lnTo>
                  <a:pt x="590638" y="156673"/>
                </a:lnTo>
                <a:lnTo>
                  <a:pt x="586659" y="162340"/>
                </a:lnTo>
                <a:lnTo>
                  <a:pt x="610121" y="194310"/>
                </a:lnTo>
                <a:lnTo>
                  <a:pt x="633743" y="177546"/>
                </a:lnTo>
                <a:close/>
              </a:path>
              <a:path w="664711" h="229010">
                <a:moveTo>
                  <a:pt x="664711" y="183433"/>
                </a:moveTo>
                <a:lnTo>
                  <a:pt x="637609" y="146724"/>
                </a:lnTo>
                <a:lnTo>
                  <a:pt x="626697" y="144491"/>
                </a:lnTo>
                <a:lnTo>
                  <a:pt x="614989" y="145278"/>
                </a:lnTo>
                <a:lnTo>
                  <a:pt x="611021" y="146585"/>
                </a:lnTo>
                <a:lnTo>
                  <a:pt x="633743" y="177546"/>
                </a:lnTo>
                <a:lnTo>
                  <a:pt x="633743" y="225786"/>
                </a:lnTo>
                <a:lnTo>
                  <a:pt x="640511" y="223639"/>
                </a:lnTo>
                <a:lnTo>
                  <a:pt x="652643" y="216365"/>
                </a:lnTo>
                <a:lnTo>
                  <a:pt x="659789" y="206456"/>
                </a:lnTo>
                <a:lnTo>
                  <a:pt x="663839" y="195247"/>
                </a:lnTo>
                <a:lnTo>
                  <a:pt x="664711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noAutofit/>
          </a:bodyPr>
          <a:lstStyle/>
          <a:p>
            <a:pPr marL="1895475">
              <a:lnSpc>
                <a:spcPts val="4305"/>
              </a:lnSpc>
            </a:pPr>
            <a:r>
              <a:rPr sz="3600" b="1" dirty="0" smtClean="0">
                <a:latin typeface="Times New Roman" panose="02020603050405020304"/>
                <a:cs typeface="Times New Roman" panose="02020603050405020304"/>
              </a:rPr>
              <a:t>Kırmızı-siyah ağaçta araya yerleştirme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69645" marR="12700" indent="-635">
              <a:lnSpc>
                <a:spcPts val="345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İKİR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2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Ağaçta </a:t>
            </a:r>
            <a:r>
              <a:rPr sz="3200" i="1" spc="-1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' 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araya yerleştirin. </a:t>
            </a:r>
            <a:r>
              <a:rPr sz="3200" i="1" spc="-1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' 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 yapın. Sadece kırmızı-siyah özellik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ihlal edilebilir. İhlali ağaç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boyunca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yukarı doğru, rotasyonlar ve yeniden renklendirmeyle düzelene kadar taşıyın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644" y="3872324"/>
            <a:ext cx="2632075" cy="975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Örnek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55905" indent="-243840">
              <a:lnSpc>
                <a:spcPts val="37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527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Ar.Yer.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i="1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=1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1284" y="3575050"/>
            <a:ext cx="4635309" cy="244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6422" y="4889551"/>
            <a:ext cx="4220845" cy="1395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90" marR="12700" indent="-225425">
              <a:lnSpc>
                <a:spcPts val="34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6540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Yeniden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renklendirin ve ihlali yukarıya taşıyın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7490" indent="-22542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37490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AĞ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 spc="-3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ÖNM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(18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1528" y="5516117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0519" y="5516117"/>
            <a:ext cx="763905" cy="1062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900"/>
              </a:lnSpc>
              <a:spcBef>
                <a:spcPts val="2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369570">
              <a:lnSpc>
                <a:spcPct val="100000"/>
              </a:lnSpc>
            </a:pPr>
            <a:r>
              <a:rPr sz="2400" spc="-6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2923" y="4844795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4171" y="4229100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5678" y="5516117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3895" y="4844795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1903" y="3611117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77296" y="5188458"/>
            <a:ext cx="3504442" cy="901094"/>
          </a:xfrm>
          <a:custGeom>
            <a:avLst/>
            <a:gdLst/>
            <a:ahLst/>
            <a:cxnLst/>
            <a:rect l="l" t="t" r="r" b="b"/>
            <a:pathLst>
              <a:path w="3504442" h="901094">
                <a:moveTo>
                  <a:pt x="54420" y="817571"/>
                </a:moveTo>
                <a:lnTo>
                  <a:pt x="50466" y="816255"/>
                </a:lnTo>
                <a:lnTo>
                  <a:pt x="38644" y="815731"/>
                </a:lnTo>
                <a:lnTo>
                  <a:pt x="27099" y="818417"/>
                </a:lnTo>
                <a:lnTo>
                  <a:pt x="16512" y="824242"/>
                </a:lnTo>
                <a:lnTo>
                  <a:pt x="7564" y="833136"/>
                </a:lnTo>
                <a:lnTo>
                  <a:pt x="2285" y="843200"/>
                </a:lnTo>
                <a:lnTo>
                  <a:pt x="0" y="854064"/>
                </a:lnTo>
                <a:lnTo>
                  <a:pt x="804" y="865282"/>
                </a:lnTo>
                <a:lnTo>
                  <a:pt x="4797" y="876410"/>
                </a:lnTo>
                <a:lnTo>
                  <a:pt x="12074" y="887000"/>
                </a:lnTo>
                <a:lnTo>
                  <a:pt x="22734" y="896609"/>
                </a:lnTo>
                <a:lnTo>
                  <a:pt x="30617" y="899287"/>
                </a:lnTo>
                <a:lnTo>
                  <a:pt x="30617" y="849630"/>
                </a:lnTo>
                <a:lnTo>
                  <a:pt x="54420" y="817571"/>
                </a:lnTo>
                <a:close/>
              </a:path>
              <a:path w="3504442" h="901094">
                <a:moveTo>
                  <a:pt x="77064" y="836103"/>
                </a:moveTo>
                <a:lnTo>
                  <a:pt x="72616" y="829685"/>
                </a:lnTo>
                <a:lnTo>
                  <a:pt x="61884" y="820057"/>
                </a:lnTo>
                <a:lnTo>
                  <a:pt x="54420" y="817571"/>
                </a:lnTo>
                <a:lnTo>
                  <a:pt x="30617" y="849630"/>
                </a:lnTo>
                <a:lnTo>
                  <a:pt x="54239" y="867156"/>
                </a:lnTo>
                <a:lnTo>
                  <a:pt x="77064" y="836103"/>
                </a:lnTo>
                <a:close/>
              </a:path>
              <a:path w="3504442" h="901094">
                <a:moveTo>
                  <a:pt x="84856" y="862582"/>
                </a:moveTo>
                <a:lnTo>
                  <a:pt x="83999" y="851386"/>
                </a:lnTo>
                <a:lnTo>
                  <a:pt x="79954" y="840274"/>
                </a:lnTo>
                <a:lnTo>
                  <a:pt x="77064" y="836103"/>
                </a:lnTo>
                <a:lnTo>
                  <a:pt x="54239" y="867156"/>
                </a:lnTo>
                <a:lnTo>
                  <a:pt x="30617" y="849630"/>
                </a:lnTo>
                <a:lnTo>
                  <a:pt x="30617" y="899287"/>
                </a:lnTo>
                <a:lnTo>
                  <a:pt x="34182" y="900498"/>
                </a:lnTo>
                <a:lnTo>
                  <a:pt x="46040" y="901094"/>
                </a:lnTo>
                <a:lnTo>
                  <a:pt x="57610" y="898475"/>
                </a:lnTo>
                <a:lnTo>
                  <a:pt x="68195" y="892724"/>
                </a:lnTo>
                <a:lnTo>
                  <a:pt x="77099" y="883920"/>
                </a:lnTo>
                <a:lnTo>
                  <a:pt x="77414" y="883477"/>
                </a:lnTo>
                <a:lnTo>
                  <a:pt x="82627" y="873425"/>
                </a:lnTo>
                <a:lnTo>
                  <a:pt x="84856" y="862582"/>
                </a:lnTo>
                <a:close/>
              </a:path>
              <a:path w="3504442" h="901094">
                <a:moveTo>
                  <a:pt x="185303" y="688848"/>
                </a:moveTo>
                <a:lnTo>
                  <a:pt x="162443" y="672084"/>
                </a:lnTo>
                <a:lnTo>
                  <a:pt x="54420" y="817571"/>
                </a:lnTo>
                <a:lnTo>
                  <a:pt x="61884" y="820057"/>
                </a:lnTo>
                <a:lnTo>
                  <a:pt x="72616" y="829685"/>
                </a:lnTo>
                <a:lnTo>
                  <a:pt x="77064" y="836103"/>
                </a:lnTo>
                <a:lnTo>
                  <a:pt x="185303" y="688848"/>
                </a:lnTo>
                <a:close/>
              </a:path>
              <a:path w="3504442" h="901094">
                <a:moveTo>
                  <a:pt x="1211296" y="817643"/>
                </a:moveTo>
                <a:lnTo>
                  <a:pt x="1206937" y="816231"/>
                </a:lnTo>
                <a:lnTo>
                  <a:pt x="1195185" y="815840"/>
                </a:lnTo>
                <a:lnTo>
                  <a:pt x="1183729" y="818704"/>
                </a:lnTo>
                <a:lnTo>
                  <a:pt x="1173243" y="824785"/>
                </a:lnTo>
                <a:lnTo>
                  <a:pt x="1164401" y="834045"/>
                </a:lnTo>
                <a:lnTo>
                  <a:pt x="1159208" y="844339"/>
                </a:lnTo>
                <a:lnTo>
                  <a:pt x="1157113" y="855258"/>
                </a:lnTo>
                <a:lnTo>
                  <a:pt x="1158157" y="866382"/>
                </a:lnTo>
                <a:lnTo>
                  <a:pt x="1162383" y="877289"/>
                </a:lnTo>
                <a:lnTo>
                  <a:pt x="1169831" y="887556"/>
                </a:lnTo>
                <a:lnTo>
                  <a:pt x="1180544" y="896763"/>
                </a:lnTo>
                <a:lnTo>
                  <a:pt x="1188095" y="899234"/>
                </a:lnTo>
                <a:lnTo>
                  <a:pt x="1188095" y="849630"/>
                </a:lnTo>
                <a:lnTo>
                  <a:pt x="1211296" y="817643"/>
                </a:lnTo>
                <a:close/>
              </a:path>
              <a:path w="3504442" h="901094">
                <a:moveTo>
                  <a:pt x="1233548" y="835245"/>
                </a:moveTo>
                <a:lnTo>
                  <a:pt x="1229210" y="829273"/>
                </a:lnTo>
                <a:lnTo>
                  <a:pt x="1218310" y="819915"/>
                </a:lnTo>
                <a:lnTo>
                  <a:pt x="1211296" y="817643"/>
                </a:lnTo>
                <a:lnTo>
                  <a:pt x="1188095" y="849630"/>
                </a:lnTo>
                <a:lnTo>
                  <a:pt x="1210955" y="866394"/>
                </a:lnTo>
                <a:lnTo>
                  <a:pt x="1233548" y="835245"/>
                </a:lnTo>
                <a:close/>
              </a:path>
              <a:path w="3504442" h="901094">
                <a:moveTo>
                  <a:pt x="1242122" y="861800"/>
                </a:moveTo>
                <a:lnTo>
                  <a:pt x="1241047" y="850669"/>
                </a:lnTo>
                <a:lnTo>
                  <a:pt x="1236766" y="839676"/>
                </a:lnTo>
                <a:lnTo>
                  <a:pt x="1233548" y="835245"/>
                </a:lnTo>
                <a:lnTo>
                  <a:pt x="1210955" y="866394"/>
                </a:lnTo>
                <a:lnTo>
                  <a:pt x="1188095" y="849630"/>
                </a:lnTo>
                <a:lnTo>
                  <a:pt x="1188095" y="899234"/>
                </a:lnTo>
                <a:lnTo>
                  <a:pt x="1192057" y="900530"/>
                </a:lnTo>
                <a:lnTo>
                  <a:pt x="1203980" y="901001"/>
                </a:lnTo>
                <a:lnTo>
                  <a:pt x="1215551" y="898227"/>
                </a:lnTo>
                <a:lnTo>
                  <a:pt x="1226005" y="892262"/>
                </a:lnTo>
                <a:lnTo>
                  <a:pt x="1234577" y="883158"/>
                </a:lnTo>
                <a:lnTo>
                  <a:pt x="1234932" y="882657"/>
                </a:lnTo>
                <a:lnTo>
                  <a:pt x="1240061" y="872613"/>
                </a:lnTo>
                <a:lnTo>
                  <a:pt x="1242122" y="861800"/>
                </a:lnTo>
                <a:close/>
              </a:path>
              <a:path w="3504442" h="901094">
                <a:moveTo>
                  <a:pt x="1339733" y="688848"/>
                </a:moveTo>
                <a:lnTo>
                  <a:pt x="1316873" y="672084"/>
                </a:lnTo>
                <a:lnTo>
                  <a:pt x="1211296" y="817643"/>
                </a:lnTo>
                <a:lnTo>
                  <a:pt x="1218310" y="819915"/>
                </a:lnTo>
                <a:lnTo>
                  <a:pt x="1229210" y="829273"/>
                </a:lnTo>
                <a:lnTo>
                  <a:pt x="1233548" y="835245"/>
                </a:lnTo>
                <a:lnTo>
                  <a:pt x="1339733" y="688848"/>
                </a:lnTo>
                <a:close/>
              </a:path>
              <a:path w="3504442" h="901094">
                <a:moveTo>
                  <a:pt x="2852087" y="817452"/>
                </a:moveTo>
                <a:lnTo>
                  <a:pt x="2809642" y="830648"/>
                </a:lnTo>
                <a:lnTo>
                  <a:pt x="2797321" y="853257"/>
                </a:lnTo>
                <a:lnTo>
                  <a:pt x="2797990" y="864576"/>
                </a:lnTo>
                <a:lnTo>
                  <a:pt x="2801878" y="875825"/>
                </a:lnTo>
                <a:lnTo>
                  <a:pt x="2809072" y="886463"/>
                </a:lnTo>
                <a:lnTo>
                  <a:pt x="2819662" y="895946"/>
                </a:lnTo>
                <a:lnTo>
                  <a:pt x="2827919" y="899035"/>
                </a:lnTo>
                <a:lnTo>
                  <a:pt x="2827919" y="849630"/>
                </a:lnTo>
                <a:lnTo>
                  <a:pt x="2852087" y="817452"/>
                </a:lnTo>
                <a:close/>
              </a:path>
              <a:path w="3504442" h="901094">
                <a:moveTo>
                  <a:pt x="2874648" y="835240"/>
                </a:moveTo>
                <a:lnTo>
                  <a:pt x="2872103" y="831096"/>
                </a:lnTo>
                <a:lnTo>
                  <a:pt x="2862429" y="821848"/>
                </a:lnTo>
                <a:lnTo>
                  <a:pt x="2852567" y="817518"/>
                </a:lnTo>
                <a:lnTo>
                  <a:pt x="2852087" y="817452"/>
                </a:lnTo>
                <a:lnTo>
                  <a:pt x="2827919" y="849630"/>
                </a:lnTo>
                <a:lnTo>
                  <a:pt x="2850779" y="867156"/>
                </a:lnTo>
                <a:lnTo>
                  <a:pt x="2874648" y="835240"/>
                </a:lnTo>
                <a:close/>
              </a:path>
              <a:path w="3504442" h="901094">
                <a:moveTo>
                  <a:pt x="2881865" y="864348"/>
                </a:moveTo>
                <a:lnTo>
                  <a:pt x="2881827" y="852892"/>
                </a:lnTo>
                <a:lnTo>
                  <a:pt x="2878571" y="841627"/>
                </a:lnTo>
                <a:lnTo>
                  <a:pt x="2874648" y="835240"/>
                </a:lnTo>
                <a:lnTo>
                  <a:pt x="2850779" y="867156"/>
                </a:lnTo>
                <a:lnTo>
                  <a:pt x="2827919" y="849630"/>
                </a:lnTo>
                <a:lnTo>
                  <a:pt x="2827919" y="899035"/>
                </a:lnTo>
                <a:lnTo>
                  <a:pt x="2830971" y="900178"/>
                </a:lnTo>
                <a:lnTo>
                  <a:pt x="2842836" y="900983"/>
                </a:lnTo>
                <a:lnTo>
                  <a:pt x="2854444" y="898469"/>
                </a:lnTo>
                <a:lnTo>
                  <a:pt x="2864982" y="892745"/>
                </a:lnTo>
                <a:lnTo>
                  <a:pt x="2873639" y="883920"/>
                </a:lnTo>
                <a:lnTo>
                  <a:pt x="2878677" y="875449"/>
                </a:lnTo>
                <a:lnTo>
                  <a:pt x="2881865" y="864348"/>
                </a:lnTo>
                <a:close/>
              </a:path>
              <a:path w="3504442" h="901094">
                <a:moveTo>
                  <a:pt x="2984129" y="688848"/>
                </a:moveTo>
                <a:lnTo>
                  <a:pt x="2961269" y="672084"/>
                </a:lnTo>
                <a:lnTo>
                  <a:pt x="2852087" y="817452"/>
                </a:lnTo>
                <a:lnTo>
                  <a:pt x="2852567" y="817518"/>
                </a:lnTo>
                <a:lnTo>
                  <a:pt x="2862429" y="821848"/>
                </a:lnTo>
                <a:lnTo>
                  <a:pt x="2872103" y="831096"/>
                </a:lnTo>
                <a:lnTo>
                  <a:pt x="2874648" y="835240"/>
                </a:lnTo>
                <a:lnTo>
                  <a:pt x="2984129" y="688848"/>
                </a:lnTo>
                <a:close/>
              </a:path>
              <a:path w="3504442" h="901094">
                <a:moveTo>
                  <a:pt x="2300021" y="145406"/>
                </a:moveTo>
                <a:lnTo>
                  <a:pt x="2295991" y="143716"/>
                </a:lnTo>
                <a:lnTo>
                  <a:pt x="2284220" y="142374"/>
                </a:lnTo>
                <a:lnTo>
                  <a:pt x="2272565" y="144342"/>
                </a:lnTo>
                <a:lnTo>
                  <a:pt x="2261714" y="149579"/>
                </a:lnTo>
                <a:lnTo>
                  <a:pt x="2252355" y="158041"/>
                </a:lnTo>
                <a:lnTo>
                  <a:pt x="2246341" y="167848"/>
                </a:lnTo>
                <a:lnTo>
                  <a:pt x="2243338" y="178654"/>
                </a:lnTo>
                <a:lnTo>
                  <a:pt x="2243463" y="189968"/>
                </a:lnTo>
                <a:lnTo>
                  <a:pt x="2246835" y="201298"/>
                </a:lnTo>
                <a:lnTo>
                  <a:pt x="2253573" y="212154"/>
                </a:lnTo>
                <a:lnTo>
                  <a:pt x="2263794" y="222045"/>
                </a:lnTo>
                <a:lnTo>
                  <a:pt x="2274707" y="226515"/>
                </a:lnTo>
                <a:lnTo>
                  <a:pt x="2274707" y="176022"/>
                </a:lnTo>
                <a:lnTo>
                  <a:pt x="2300021" y="145406"/>
                </a:lnTo>
                <a:close/>
              </a:path>
              <a:path w="3504442" h="901094">
                <a:moveTo>
                  <a:pt x="2321184" y="164825"/>
                </a:moveTo>
                <a:lnTo>
                  <a:pt x="2317387" y="158603"/>
                </a:lnTo>
                <a:lnTo>
                  <a:pt x="2307190" y="148413"/>
                </a:lnTo>
                <a:lnTo>
                  <a:pt x="2300021" y="145406"/>
                </a:lnTo>
                <a:lnTo>
                  <a:pt x="2274707" y="176022"/>
                </a:lnTo>
                <a:lnTo>
                  <a:pt x="2296805" y="194310"/>
                </a:lnTo>
                <a:lnTo>
                  <a:pt x="2321184" y="164825"/>
                </a:lnTo>
                <a:close/>
              </a:path>
              <a:path w="3504442" h="901094">
                <a:moveTo>
                  <a:pt x="2327597" y="192227"/>
                </a:moveTo>
                <a:lnTo>
                  <a:pt x="2327455" y="180954"/>
                </a:lnTo>
                <a:lnTo>
                  <a:pt x="2324097" y="169598"/>
                </a:lnTo>
                <a:lnTo>
                  <a:pt x="2321184" y="164825"/>
                </a:lnTo>
                <a:lnTo>
                  <a:pt x="2296805" y="194310"/>
                </a:lnTo>
                <a:lnTo>
                  <a:pt x="2274707" y="176022"/>
                </a:lnTo>
                <a:lnTo>
                  <a:pt x="2274707" y="226515"/>
                </a:lnTo>
                <a:lnTo>
                  <a:pt x="2275085" y="226669"/>
                </a:lnTo>
                <a:lnTo>
                  <a:pt x="2286983" y="227984"/>
                </a:lnTo>
                <a:lnTo>
                  <a:pt x="2298747" y="226041"/>
                </a:lnTo>
                <a:lnTo>
                  <a:pt x="2309634" y="220895"/>
                </a:lnTo>
                <a:lnTo>
                  <a:pt x="2318903" y="212598"/>
                </a:lnTo>
                <a:lnTo>
                  <a:pt x="2324660" y="202975"/>
                </a:lnTo>
                <a:lnTo>
                  <a:pt x="2327597" y="192227"/>
                </a:lnTo>
                <a:close/>
              </a:path>
              <a:path w="3504442" h="901094">
                <a:moveTo>
                  <a:pt x="2442347" y="18288"/>
                </a:moveTo>
                <a:lnTo>
                  <a:pt x="2420249" y="0"/>
                </a:lnTo>
                <a:lnTo>
                  <a:pt x="2300021" y="145406"/>
                </a:lnTo>
                <a:lnTo>
                  <a:pt x="2307190" y="148413"/>
                </a:lnTo>
                <a:lnTo>
                  <a:pt x="2317387" y="158603"/>
                </a:lnTo>
                <a:lnTo>
                  <a:pt x="2321184" y="164825"/>
                </a:lnTo>
                <a:lnTo>
                  <a:pt x="2442347" y="18288"/>
                </a:lnTo>
                <a:close/>
              </a:path>
              <a:path w="3504442" h="901094">
                <a:moveTo>
                  <a:pt x="3445406" y="819723"/>
                </a:moveTo>
                <a:lnTo>
                  <a:pt x="3302645" y="670560"/>
                </a:lnTo>
                <a:lnTo>
                  <a:pt x="3281309" y="690372"/>
                </a:lnTo>
                <a:lnTo>
                  <a:pt x="3423824" y="839277"/>
                </a:lnTo>
                <a:lnTo>
                  <a:pt x="3424116" y="838397"/>
                </a:lnTo>
                <a:lnTo>
                  <a:pt x="3430239" y="829519"/>
                </a:lnTo>
                <a:lnTo>
                  <a:pt x="3440965" y="821490"/>
                </a:lnTo>
                <a:lnTo>
                  <a:pt x="3445406" y="819723"/>
                </a:lnTo>
                <a:close/>
              </a:path>
              <a:path w="3504442" h="901094">
                <a:moveTo>
                  <a:pt x="3472571" y="899101"/>
                </a:moveTo>
                <a:lnTo>
                  <a:pt x="3472571" y="848106"/>
                </a:lnTo>
                <a:lnTo>
                  <a:pt x="3451235" y="867918"/>
                </a:lnTo>
                <a:lnTo>
                  <a:pt x="3423824" y="839277"/>
                </a:lnTo>
                <a:lnTo>
                  <a:pt x="3420739" y="848568"/>
                </a:lnTo>
                <a:lnTo>
                  <a:pt x="3420341" y="859661"/>
                </a:lnTo>
                <a:lnTo>
                  <a:pt x="3423152" y="871309"/>
                </a:lnTo>
                <a:lnTo>
                  <a:pt x="3429404" y="883141"/>
                </a:lnTo>
                <a:lnTo>
                  <a:pt x="3439328" y="894788"/>
                </a:lnTo>
                <a:lnTo>
                  <a:pt x="3449742" y="899379"/>
                </a:lnTo>
                <a:lnTo>
                  <a:pt x="3460984" y="900859"/>
                </a:lnTo>
                <a:lnTo>
                  <a:pt x="3472571" y="899101"/>
                </a:lnTo>
                <a:close/>
              </a:path>
              <a:path w="3504442" h="901094">
                <a:moveTo>
                  <a:pt x="3472571" y="848106"/>
                </a:moveTo>
                <a:lnTo>
                  <a:pt x="3445406" y="819723"/>
                </a:lnTo>
                <a:lnTo>
                  <a:pt x="3440965" y="821490"/>
                </a:lnTo>
                <a:lnTo>
                  <a:pt x="3430239" y="829519"/>
                </a:lnTo>
                <a:lnTo>
                  <a:pt x="3424116" y="838397"/>
                </a:lnTo>
                <a:lnTo>
                  <a:pt x="3423824" y="839277"/>
                </a:lnTo>
                <a:lnTo>
                  <a:pt x="3451235" y="867918"/>
                </a:lnTo>
                <a:lnTo>
                  <a:pt x="3472571" y="848106"/>
                </a:lnTo>
                <a:close/>
              </a:path>
              <a:path w="3504442" h="901094">
                <a:moveTo>
                  <a:pt x="3504442" y="862913"/>
                </a:moveTo>
                <a:lnTo>
                  <a:pt x="3486134" y="823071"/>
                </a:lnTo>
                <a:lnTo>
                  <a:pt x="3464177" y="815714"/>
                </a:lnTo>
                <a:lnTo>
                  <a:pt x="3452458" y="816917"/>
                </a:lnTo>
                <a:lnTo>
                  <a:pt x="3445406" y="819723"/>
                </a:lnTo>
                <a:lnTo>
                  <a:pt x="3472571" y="848106"/>
                </a:lnTo>
                <a:lnTo>
                  <a:pt x="3472571" y="899101"/>
                </a:lnTo>
                <a:lnTo>
                  <a:pt x="3484188" y="893949"/>
                </a:lnTo>
                <a:lnTo>
                  <a:pt x="3495270" y="885287"/>
                </a:lnTo>
                <a:lnTo>
                  <a:pt x="3501507" y="874673"/>
                </a:lnTo>
                <a:lnTo>
                  <a:pt x="3504442" y="862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024878" y="5868923"/>
            <a:ext cx="198120" cy="227075"/>
          </a:xfrm>
          <a:custGeom>
            <a:avLst/>
            <a:gdLst/>
            <a:ahLst/>
            <a:cxnLst/>
            <a:rect l="l" t="t" r="r" b="b"/>
            <a:pathLst>
              <a:path w="198120" h="227075">
                <a:moveTo>
                  <a:pt x="198120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857494" y="5860541"/>
            <a:ext cx="184450" cy="228113"/>
          </a:xfrm>
          <a:custGeom>
            <a:avLst/>
            <a:gdLst/>
            <a:ahLst/>
            <a:cxnLst/>
            <a:rect l="l" t="t" r="r" b="b"/>
            <a:pathLst>
              <a:path w="184450" h="228113">
                <a:moveTo>
                  <a:pt x="130685" y="146920"/>
                </a:moveTo>
                <a:lnTo>
                  <a:pt x="22859" y="0"/>
                </a:lnTo>
                <a:lnTo>
                  <a:pt x="0" y="16764"/>
                </a:lnTo>
                <a:lnTo>
                  <a:pt x="106791" y="162275"/>
                </a:lnTo>
                <a:lnTo>
                  <a:pt x="110194" y="157313"/>
                </a:lnTo>
                <a:lnTo>
                  <a:pt x="122622" y="149669"/>
                </a:lnTo>
                <a:lnTo>
                  <a:pt x="130685" y="146920"/>
                </a:lnTo>
                <a:close/>
              </a:path>
              <a:path w="184450" h="228113">
                <a:moveTo>
                  <a:pt x="153161" y="225687"/>
                </a:moveTo>
                <a:lnTo>
                  <a:pt x="153161" y="177546"/>
                </a:lnTo>
                <a:lnTo>
                  <a:pt x="130301" y="194310"/>
                </a:lnTo>
                <a:lnTo>
                  <a:pt x="106791" y="162275"/>
                </a:lnTo>
                <a:lnTo>
                  <a:pt x="103513" y="167056"/>
                </a:lnTo>
                <a:lnTo>
                  <a:pt x="99766" y="178181"/>
                </a:lnTo>
                <a:lnTo>
                  <a:pt x="99109" y="190013"/>
                </a:lnTo>
                <a:lnTo>
                  <a:pt x="101698" y="201882"/>
                </a:lnTo>
                <a:lnTo>
                  <a:pt x="107689" y="213115"/>
                </a:lnTo>
                <a:lnTo>
                  <a:pt x="115914" y="220823"/>
                </a:lnTo>
                <a:lnTo>
                  <a:pt x="125663" y="225886"/>
                </a:lnTo>
                <a:lnTo>
                  <a:pt x="136569" y="228113"/>
                </a:lnTo>
                <a:lnTo>
                  <a:pt x="148266" y="227312"/>
                </a:lnTo>
                <a:lnTo>
                  <a:pt x="153161" y="225687"/>
                </a:lnTo>
                <a:close/>
              </a:path>
              <a:path w="184450" h="228113">
                <a:moveTo>
                  <a:pt x="153161" y="177546"/>
                </a:moveTo>
                <a:lnTo>
                  <a:pt x="130685" y="146920"/>
                </a:lnTo>
                <a:lnTo>
                  <a:pt x="122622" y="149669"/>
                </a:lnTo>
                <a:lnTo>
                  <a:pt x="110194" y="157313"/>
                </a:lnTo>
                <a:lnTo>
                  <a:pt x="106791" y="162275"/>
                </a:lnTo>
                <a:lnTo>
                  <a:pt x="130301" y="194310"/>
                </a:lnTo>
                <a:lnTo>
                  <a:pt x="153161" y="177546"/>
                </a:lnTo>
                <a:close/>
              </a:path>
              <a:path w="184450" h="228113">
                <a:moveTo>
                  <a:pt x="184450" y="183165"/>
                </a:moveTo>
                <a:lnTo>
                  <a:pt x="157432" y="146709"/>
                </a:lnTo>
                <a:lnTo>
                  <a:pt x="146606" y="144571"/>
                </a:lnTo>
                <a:lnTo>
                  <a:pt x="134881" y="145489"/>
                </a:lnTo>
                <a:lnTo>
                  <a:pt x="130685" y="146920"/>
                </a:lnTo>
                <a:lnTo>
                  <a:pt x="153161" y="177546"/>
                </a:lnTo>
                <a:lnTo>
                  <a:pt x="153161" y="225687"/>
                </a:lnTo>
                <a:lnTo>
                  <a:pt x="160388" y="223289"/>
                </a:lnTo>
                <a:lnTo>
                  <a:pt x="172569" y="215853"/>
                </a:lnTo>
                <a:lnTo>
                  <a:pt x="179592" y="205973"/>
                </a:lnTo>
                <a:lnTo>
                  <a:pt x="183604" y="194853"/>
                </a:lnTo>
                <a:lnTo>
                  <a:pt x="184450" y="183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073645" y="6172200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449580" y="224028"/>
                </a:moveTo>
                <a:lnTo>
                  <a:pt x="443050" y="170035"/>
                </a:lnTo>
                <a:lnTo>
                  <a:pt x="424500" y="120863"/>
                </a:lnTo>
                <a:lnTo>
                  <a:pt x="395488" y="78037"/>
                </a:lnTo>
                <a:lnTo>
                  <a:pt x="357573" y="43086"/>
                </a:lnTo>
                <a:lnTo>
                  <a:pt x="312312" y="17537"/>
                </a:lnTo>
                <a:lnTo>
                  <a:pt x="261266" y="2919"/>
                </a:lnTo>
                <a:lnTo>
                  <a:pt x="224790" y="0"/>
                </a:lnTo>
                <a:lnTo>
                  <a:pt x="206345" y="739"/>
                </a:lnTo>
                <a:lnTo>
                  <a:pt x="153716" y="11375"/>
                </a:lnTo>
                <a:lnTo>
                  <a:pt x="106354" y="33450"/>
                </a:lnTo>
                <a:lnTo>
                  <a:pt x="65817" y="65436"/>
                </a:lnTo>
                <a:lnTo>
                  <a:pt x="33664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54" y="294650"/>
                </a:lnTo>
                <a:lnTo>
                  <a:pt x="33664" y="341696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6"/>
                </a:lnTo>
                <a:lnTo>
                  <a:pt x="438125" y="294650"/>
                </a:lnTo>
                <a:lnTo>
                  <a:pt x="448835" y="242357"/>
                </a:lnTo>
                <a:lnTo>
                  <a:pt x="449580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97445" y="6096000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449580" y="224028"/>
                </a:moveTo>
                <a:lnTo>
                  <a:pt x="443050" y="170035"/>
                </a:lnTo>
                <a:lnTo>
                  <a:pt x="424500" y="120863"/>
                </a:lnTo>
                <a:lnTo>
                  <a:pt x="395488" y="78037"/>
                </a:lnTo>
                <a:lnTo>
                  <a:pt x="357573" y="43086"/>
                </a:lnTo>
                <a:lnTo>
                  <a:pt x="312312" y="17537"/>
                </a:lnTo>
                <a:lnTo>
                  <a:pt x="261266" y="2919"/>
                </a:lnTo>
                <a:lnTo>
                  <a:pt x="224790" y="0"/>
                </a:lnTo>
                <a:lnTo>
                  <a:pt x="206345" y="739"/>
                </a:lnTo>
                <a:lnTo>
                  <a:pt x="153716" y="11375"/>
                </a:lnTo>
                <a:lnTo>
                  <a:pt x="106354" y="33450"/>
                </a:lnTo>
                <a:lnTo>
                  <a:pt x="65817" y="65436"/>
                </a:lnTo>
                <a:lnTo>
                  <a:pt x="33664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54" y="294650"/>
                </a:lnTo>
                <a:lnTo>
                  <a:pt x="33664" y="341696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6"/>
                </a:lnTo>
                <a:lnTo>
                  <a:pt x="438125" y="294650"/>
                </a:lnTo>
                <a:lnTo>
                  <a:pt x="448835" y="242357"/>
                </a:lnTo>
                <a:lnTo>
                  <a:pt x="449580" y="22402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997445" y="6096000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224790" y="0"/>
                </a:moveTo>
                <a:lnTo>
                  <a:pt x="170751" y="6483"/>
                </a:lnTo>
                <a:lnTo>
                  <a:pt x="121460" y="24915"/>
                </a:lnTo>
                <a:lnTo>
                  <a:pt x="78475" y="53767"/>
                </a:lnTo>
                <a:lnTo>
                  <a:pt x="43354" y="91513"/>
                </a:lnTo>
                <a:lnTo>
                  <a:pt x="17656" y="136624"/>
                </a:lnTo>
                <a:lnTo>
                  <a:pt x="2940" y="187573"/>
                </a:lnTo>
                <a:lnTo>
                  <a:pt x="0" y="224028"/>
                </a:lnTo>
                <a:lnTo>
                  <a:pt x="744" y="242357"/>
                </a:lnTo>
                <a:lnTo>
                  <a:pt x="11454" y="294650"/>
                </a:lnTo>
                <a:lnTo>
                  <a:pt x="33664" y="341696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6"/>
                </a:lnTo>
                <a:lnTo>
                  <a:pt x="438125" y="294650"/>
                </a:lnTo>
                <a:lnTo>
                  <a:pt x="448835" y="242357"/>
                </a:lnTo>
                <a:lnTo>
                  <a:pt x="449580" y="224028"/>
                </a:lnTo>
                <a:lnTo>
                  <a:pt x="448835" y="205589"/>
                </a:lnTo>
                <a:lnTo>
                  <a:pt x="438125" y="153033"/>
                </a:lnTo>
                <a:lnTo>
                  <a:pt x="415915" y="105807"/>
                </a:lnTo>
                <a:lnTo>
                  <a:pt x="383762" y="65436"/>
                </a:lnTo>
                <a:lnTo>
                  <a:pt x="343225" y="33450"/>
                </a:lnTo>
                <a:lnTo>
                  <a:pt x="295863" y="11375"/>
                </a:lnTo>
                <a:lnTo>
                  <a:pt x="243234" y="739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91583" y="6470141"/>
            <a:ext cx="663372" cy="228917"/>
          </a:xfrm>
          <a:custGeom>
            <a:avLst/>
            <a:gdLst/>
            <a:ahLst/>
            <a:cxnLst/>
            <a:rect l="l" t="t" r="r" b="b"/>
            <a:pathLst>
              <a:path w="663372" h="228917">
                <a:moveTo>
                  <a:pt x="54386" y="145559"/>
                </a:moveTo>
                <a:lnTo>
                  <a:pt x="49857" y="144112"/>
                </a:lnTo>
                <a:lnTo>
                  <a:pt x="38106" y="143735"/>
                </a:lnTo>
                <a:lnTo>
                  <a:pt x="26611" y="146560"/>
                </a:lnTo>
                <a:lnTo>
                  <a:pt x="16024" y="152539"/>
                </a:lnTo>
                <a:lnTo>
                  <a:pt x="6995" y="161623"/>
                </a:lnTo>
                <a:lnTo>
                  <a:pt x="1982" y="171948"/>
                </a:lnTo>
                <a:lnTo>
                  <a:pt x="0" y="182919"/>
                </a:lnTo>
                <a:lnTo>
                  <a:pt x="1109" y="194107"/>
                </a:lnTo>
                <a:lnTo>
                  <a:pt x="5373" y="205082"/>
                </a:lnTo>
                <a:lnTo>
                  <a:pt x="12853" y="215416"/>
                </a:lnTo>
                <a:lnTo>
                  <a:pt x="23613" y="224679"/>
                </a:lnTo>
                <a:lnTo>
                  <a:pt x="31186" y="227181"/>
                </a:lnTo>
                <a:lnTo>
                  <a:pt x="31186" y="177546"/>
                </a:lnTo>
                <a:lnTo>
                  <a:pt x="54386" y="145559"/>
                </a:lnTo>
                <a:close/>
              </a:path>
              <a:path w="663372" h="228917">
                <a:moveTo>
                  <a:pt x="76614" y="163194"/>
                </a:moveTo>
                <a:lnTo>
                  <a:pt x="72169" y="157113"/>
                </a:lnTo>
                <a:lnTo>
                  <a:pt x="61213" y="147740"/>
                </a:lnTo>
                <a:lnTo>
                  <a:pt x="54386" y="145559"/>
                </a:lnTo>
                <a:lnTo>
                  <a:pt x="31186" y="177546"/>
                </a:lnTo>
                <a:lnTo>
                  <a:pt x="54046" y="194310"/>
                </a:lnTo>
                <a:lnTo>
                  <a:pt x="76614" y="163194"/>
                </a:lnTo>
                <a:close/>
              </a:path>
              <a:path w="663372" h="228917">
                <a:moveTo>
                  <a:pt x="85210" y="189608"/>
                </a:moveTo>
                <a:lnTo>
                  <a:pt x="84094" y="178495"/>
                </a:lnTo>
                <a:lnTo>
                  <a:pt x="79772" y="167514"/>
                </a:lnTo>
                <a:lnTo>
                  <a:pt x="76614" y="163194"/>
                </a:lnTo>
                <a:lnTo>
                  <a:pt x="54046" y="194310"/>
                </a:lnTo>
                <a:lnTo>
                  <a:pt x="31186" y="177546"/>
                </a:lnTo>
                <a:lnTo>
                  <a:pt x="31186" y="227181"/>
                </a:lnTo>
                <a:lnTo>
                  <a:pt x="35016" y="228446"/>
                </a:lnTo>
                <a:lnTo>
                  <a:pt x="46808" y="228917"/>
                </a:lnTo>
                <a:lnTo>
                  <a:pt x="58304" y="226143"/>
                </a:lnTo>
                <a:lnTo>
                  <a:pt x="68819" y="220178"/>
                </a:lnTo>
                <a:lnTo>
                  <a:pt x="77668" y="211074"/>
                </a:lnTo>
                <a:lnTo>
                  <a:pt x="78116" y="210438"/>
                </a:lnTo>
                <a:lnTo>
                  <a:pt x="83193" y="200405"/>
                </a:lnTo>
                <a:lnTo>
                  <a:pt x="85210" y="189608"/>
                </a:lnTo>
                <a:close/>
              </a:path>
              <a:path w="663372" h="228917">
                <a:moveTo>
                  <a:pt x="182824" y="16764"/>
                </a:moveTo>
                <a:lnTo>
                  <a:pt x="159964" y="0"/>
                </a:lnTo>
                <a:lnTo>
                  <a:pt x="54386" y="145559"/>
                </a:lnTo>
                <a:lnTo>
                  <a:pt x="61213" y="147740"/>
                </a:lnTo>
                <a:lnTo>
                  <a:pt x="72169" y="157113"/>
                </a:lnTo>
                <a:lnTo>
                  <a:pt x="76614" y="163194"/>
                </a:lnTo>
                <a:lnTo>
                  <a:pt x="182824" y="16764"/>
                </a:lnTo>
                <a:close/>
              </a:path>
              <a:path w="663372" h="228917">
                <a:moveTo>
                  <a:pt x="609174" y="146752"/>
                </a:moveTo>
                <a:lnTo>
                  <a:pt x="502102" y="0"/>
                </a:lnTo>
                <a:lnTo>
                  <a:pt x="478480" y="16764"/>
                </a:lnTo>
                <a:lnTo>
                  <a:pt x="585319" y="162340"/>
                </a:lnTo>
                <a:lnTo>
                  <a:pt x="589299" y="156672"/>
                </a:lnTo>
                <a:lnTo>
                  <a:pt x="601509" y="149275"/>
                </a:lnTo>
                <a:lnTo>
                  <a:pt x="609174" y="146752"/>
                </a:lnTo>
                <a:close/>
              </a:path>
              <a:path w="663372" h="228917">
                <a:moveTo>
                  <a:pt x="631642" y="225930"/>
                </a:moveTo>
                <a:lnTo>
                  <a:pt x="631642" y="177546"/>
                </a:lnTo>
                <a:lnTo>
                  <a:pt x="608782" y="194310"/>
                </a:lnTo>
                <a:lnTo>
                  <a:pt x="585319" y="162340"/>
                </a:lnTo>
                <a:lnTo>
                  <a:pt x="582448" y="166430"/>
                </a:lnTo>
                <a:lnTo>
                  <a:pt x="578646" y="177622"/>
                </a:lnTo>
                <a:lnTo>
                  <a:pt x="577990" y="189532"/>
                </a:lnTo>
                <a:lnTo>
                  <a:pt x="580576" y="201438"/>
                </a:lnTo>
                <a:lnTo>
                  <a:pt x="586502" y="212622"/>
                </a:lnTo>
                <a:lnTo>
                  <a:pt x="594409" y="220531"/>
                </a:lnTo>
                <a:lnTo>
                  <a:pt x="603993" y="225771"/>
                </a:lnTo>
                <a:lnTo>
                  <a:pt x="614864" y="228159"/>
                </a:lnTo>
                <a:lnTo>
                  <a:pt x="626632" y="227509"/>
                </a:lnTo>
                <a:lnTo>
                  <a:pt x="631642" y="225930"/>
                </a:lnTo>
                <a:close/>
              </a:path>
              <a:path w="663372" h="228917">
                <a:moveTo>
                  <a:pt x="631642" y="177546"/>
                </a:moveTo>
                <a:lnTo>
                  <a:pt x="609174" y="146752"/>
                </a:lnTo>
                <a:lnTo>
                  <a:pt x="601509" y="149275"/>
                </a:lnTo>
                <a:lnTo>
                  <a:pt x="589299" y="156672"/>
                </a:lnTo>
                <a:lnTo>
                  <a:pt x="585319" y="162340"/>
                </a:lnTo>
                <a:lnTo>
                  <a:pt x="608782" y="194310"/>
                </a:lnTo>
                <a:lnTo>
                  <a:pt x="631642" y="177546"/>
                </a:lnTo>
                <a:close/>
              </a:path>
              <a:path w="663372" h="228917">
                <a:moveTo>
                  <a:pt x="663372" y="183433"/>
                </a:moveTo>
                <a:lnTo>
                  <a:pt x="636269" y="146724"/>
                </a:lnTo>
                <a:lnTo>
                  <a:pt x="625358" y="144491"/>
                </a:lnTo>
                <a:lnTo>
                  <a:pt x="613650" y="145278"/>
                </a:lnTo>
                <a:lnTo>
                  <a:pt x="609174" y="146752"/>
                </a:lnTo>
                <a:lnTo>
                  <a:pt x="631642" y="177546"/>
                </a:lnTo>
                <a:lnTo>
                  <a:pt x="631642" y="225930"/>
                </a:lnTo>
                <a:lnTo>
                  <a:pt x="638909" y="223639"/>
                </a:lnTo>
                <a:lnTo>
                  <a:pt x="651303" y="216365"/>
                </a:lnTo>
                <a:lnTo>
                  <a:pt x="658450" y="206456"/>
                </a:lnTo>
                <a:lnTo>
                  <a:pt x="662500" y="195247"/>
                </a:lnTo>
                <a:lnTo>
                  <a:pt x="663372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047744" y="42672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448055" y="224028"/>
                </a:moveTo>
                <a:lnTo>
                  <a:pt x="441528" y="170035"/>
                </a:lnTo>
                <a:lnTo>
                  <a:pt x="422996" y="120863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971544" y="41910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448055" y="224028"/>
                </a:moveTo>
                <a:lnTo>
                  <a:pt x="441528" y="170035"/>
                </a:lnTo>
                <a:lnTo>
                  <a:pt x="422996" y="120863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971544" y="41910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224027" y="0"/>
                </a:moveTo>
                <a:lnTo>
                  <a:pt x="170283" y="6483"/>
                </a:lnTo>
                <a:lnTo>
                  <a:pt x="121199" y="24915"/>
                </a:lnTo>
                <a:lnTo>
                  <a:pt x="78348" y="53767"/>
                </a:lnTo>
                <a:lnTo>
                  <a:pt x="43305" y="91513"/>
                </a:lnTo>
                <a:lnTo>
                  <a:pt x="17645" y="136624"/>
                </a:lnTo>
                <a:lnTo>
                  <a:pt x="2939" y="187573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lnTo>
                  <a:pt x="447311" y="205589"/>
                </a:lnTo>
                <a:lnTo>
                  <a:pt x="436607" y="153033"/>
                </a:lnTo>
                <a:lnTo>
                  <a:pt x="414423" y="105807"/>
                </a:lnTo>
                <a:lnTo>
                  <a:pt x="382333" y="65436"/>
                </a:lnTo>
                <a:lnTo>
                  <a:pt x="341910" y="33450"/>
                </a:lnTo>
                <a:lnTo>
                  <a:pt x="294729" y="11375"/>
                </a:lnTo>
                <a:lnTo>
                  <a:pt x="242363" y="739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106671" y="4220717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62818" y="4565141"/>
            <a:ext cx="664711" cy="229010"/>
          </a:xfrm>
          <a:custGeom>
            <a:avLst/>
            <a:gdLst/>
            <a:ahLst/>
            <a:cxnLst/>
            <a:rect l="l" t="t" r="r" b="b"/>
            <a:pathLst>
              <a:path w="664711" h="229010">
                <a:moveTo>
                  <a:pt x="54653" y="145690"/>
                </a:moveTo>
                <a:lnTo>
                  <a:pt x="50276" y="144211"/>
                </a:lnTo>
                <a:lnTo>
                  <a:pt x="38449" y="143667"/>
                </a:lnTo>
                <a:lnTo>
                  <a:pt x="26939" y="146386"/>
                </a:lnTo>
                <a:lnTo>
                  <a:pt x="16453" y="152309"/>
                </a:lnTo>
                <a:lnTo>
                  <a:pt x="7697" y="161376"/>
                </a:lnTo>
                <a:lnTo>
                  <a:pt x="2286" y="171415"/>
                </a:lnTo>
                <a:lnTo>
                  <a:pt x="0" y="182232"/>
                </a:lnTo>
                <a:lnTo>
                  <a:pt x="851" y="193389"/>
                </a:lnTo>
                <a:lnTo>
                  <a:pt x="4855" y="204449"/>
                </a:lnTo>
                <a:lnTo>
                  <a:pt x="12025" y="214974"/>
                </a:lnTo>
                <a:lnTo>
                  <a:pt x="22376" y="224525"/>
                </a:lnTo>
                <a:lnTo>
                  <a:pt x="31001" y="227428"/>
                </a:lnTo>
                <a:lnTo>
                  <a:pt x="31001" y="177546"/>
                </a:lnTo>
                <a:lnTo>
                  <a:pt x="54653" y="145690"/>
                </a:lnTo>
                <a:close/>
              </a:path>
              <a:path w="664711" h="229010">
                <a:moveTo>
                  <a:pt x="76848" y="163980"/>
                </a:moveTo>
                <a:lnTo>
                  <a:pt x="72335" y="157576"/>
                </a:lnTo>
                <a:lnTo>
                  <a:pt x="61714" y="148077"/>
                </a:lnTo>
                <a:lnTo>
                  <a:pt x="54653" y="145690"/>
                </a:lnTo>
                <a:lnTo>
                  <a:pt x="31001" y="177546"/>
                </a:lnTo>
                <a:lnTo>
                  <a:pt x="53861" y="195072"/>
                </a:lnTo>
                <a:lnTo>
                  <a:pt x="76848" y="163980"/>
                </a:lnTo>
                <a:close/>
              </a:path>
              <a:path w="664711" h="229010">
                <a:moveTo>
                  <a:pt x="84847" y="190128"/>
                </a:moveTo>
                <a:lnTo>
                  <a:pt x="83867" y="179031"/>
                </a:lnTo>
                <a:lnTo>
                  <a:pt x="79708" y="168037"/>
                </a:lnTo>
                <a:lnTo>
                  <a:pt x="76848" y="163980"/>
                </a:lnTo>
                <a:lnTo>
                  <a:pt x="53861" y="195072"/>
                </a:lnTo>
                <a:lnTo>
                  <a:pt x="31001" y="177546"/>
                </a:lnTo>
                <a:lnTo>
                  <a:pt x="31001" y="227428"/>
                </a:lnTo>
                <a:lnTo>
                  <a:pt x="33933" y="228414"/>
                </a:lnTo>
                <a:lnTo>
                  <a:pt x="45923" y="229010"/>
                </a:lnTo>
                <a:lnTo>
                  <a:pt x="57569" y="226391"/>
                </a:lnTo>
                <a:lnTo>
                  <a:pt x="68094" y="220640"/>
                </a:lnTo>
                <a:lnTo>
                  <a:pt x="76721" y="211836"/>
                </a:lnTo>
                <a:lnTo>
                  <a:pt x="77405" y="210910"/>
                </a:lnTo>
                <a:lnTo>
                  <a:pt x="82682" y="200898"/>
                </a:lnTo>
                <a:lnTo>
                  <a:pt x="84847" y="190128"/>
                </a:lnTo>
                <a:close/>
              </a:path>
              <a:path w="664711" h="229010">
                <a:moveTo>
                  <a:pt x="185687" y="16764"/>
                </a:moveTo>
                <a:lnTo>
                  <a:pt x="162827" y="0"/>
                </a:lnTo>
                <a:lnTo>
                  <a:pt x="54653" y="145690"/>
                </a:lnTo>
                <a:lnTo>
                  <a:pt x="61714" y="148077"/>
                </a:lnTo>
                <a:lnTo>
                  <a:pt x="72335" y="157576"/>
                </a:lnTo>
                <a:lnTo>
                  <a:pt x="76848" y="163980"/>
                </a:lnTo>
                <a:lnTo>
                  <a:pt x="185687" y="16764"/>
                </a:lnTo>
                <a:close/>
              </a:path>
              <a:path w="664711" h="229010">
                <a:moveTo>
                  <a:pt x="611021" y="146585"/>
                </a:moveTo>
                <a:lnTo>
                  <a:pt x="503441" y="0"/>
                </a:lnTo>
                <a:lnTo>
                  <a:pt x="479819" y="16764"/>
                </a:lnTo>
                <a:lnTo>
                  <a:pt x="586659" y="162340"/>
                </a:lnTo>
                <a:lnTo>
                  <a:pt x="590638" y="156673"/>
                </a:lnTo>
                <a:lnTo>
                  <a:pt x="602848" y="149276"/>
                </a:lnTo>
                <a:lnTo>
                  <a:pt x="611021" y="146585"/>
                </a:lnTo>
                <a:close/>
              </a:path>
              <a:path w="664711" h="229010">
                <a:moveTo>
                  <a:pt x="633743" y="225786"/>
                </a:moveTo>
                <a:lnTo>
                  <a:pt x="633743" y="177546"/>
                </a:lnTo>
                <a:lnTo>
                  <a:pt x="610121" y="194310"/>
                </a:lnTo>
                <a:lnTo>
                  <a:pt x="586659" y="162340"/>
                </a:lnTo>
                <a:lnTo>
                  <a:pt x="583788" y="166430"/>
                </a:lnTo>
                <a:lnTo>
                  <a:pt x="579986" y="177623"/>
                </a:lnTo>
                <a:lnTo>
                  <a:pt x="579330" y="189532"/>
                </a:lnTo>
                <a:lnTo>
                  <a:pt x="581916" y="201438"/>
                </a:lnTo>
                <a:lnTo>
                  <a:pt x="587842" y="212622"/>
                </a:lnTo>
                <a:lnTo>
                  <a:pt x="595808" y="220531"/>
                </a:lnTo>
                <a:lnTo>
                  <a:pt x="605509" y="225771"/>
                </a:lnTo>
                <a:lnTo>
                  <a:pt x="616493" y="228159"/>
                </a:lnTo>
                <a:lnTo>
                  <a:pt x="628310" y="227509"/>
                </a:lnTo>
                <a:lnTo>
                  <a:pt x="633743" y="225786"/>
                </a:lnTo>
                <a:close/>
              </a:path>
              <a:path w="664711" h="229010">
                <a:moveTo>
                  <a:pt x="633743" y="177546"/>
                </a:moveTo>
                <a:lnTo>
                  <a:pt x="611021" y="146585"/>
                </a:lnTo>
                <a:lnTo>
                  <a:pt x="602848" y="149276"/>
                </a:lnTo>
                <a:lnTo>
                  <a:pt x="590638" y="156673"/>
                </a:lnTo>
                <a:lnTo>
                  <a:pt x="586659" y="162340"/>
                </a:lnTo>
                <a:lnTo>
                  <a:pt x="610121" y="194310"/>
                </a:lnTo>
                <a:lnTo>
                  <a:pt x="633743" y="177546"/>
                </a:lnTo>
                <a:close/>
              </a:path>
              <a:path w="664711" h="229010">
                <a:moveTo>
                  <a:pt x="664711" y="183433"/>
                </a:moveTo>
                <a:lnTo>
                  <a:pt x="637609" y="146724"/>
                </a:lnTo>
                <a:lnTo>
                  <a:pt x="626697" y="144491"/>
                </a:lnTo>
                <a:lnTo>
                  <a:pt x="614989" y="145278"/>
                </a:lnTo>
                <a:lnTo>
                  <a:pt x="611021" y="146585"/>
                </a:lnTo>
                <a:lnTo>
                  <a:pt x="633743" y="177546"/>
                </a:lnTo>
                <a:lnTo>
                  <a:pt x="633743" y="225786"/>
                </a:lnTo>
                <a:lnTo>
                  <a:pt x="640511" y="223639"/>
                </a:lnTo>
                <a:lnTo>
                  <a:pt x="652643" y="216365"/>
                </a:lnTo>
                <a:lnTo>
                  <a:pt x="659789" y="206456"/>
                </a:lnTo>
                <a:lnTo>
                  <a:pt x="663839" y="195247"/>
                </a:lnTo>
                <a:lnTo>
                  <a:pt x="664711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noAutofit/>
          </a:bodyPr>
          <a:lstStyle/>
          <a:p>
            <a:pPr marL="1895475">
              <a:lnSpc>
                <a:spcPts val="4305"/>
              </a:lnSpc>
            </a:pPr>
            <a:r>
              <a:rPr sz="3600" b="1" dirty="0" smtClean="0">
                <a:latin typeface="Times New Roman" panose="02020603050405020304"/>
                <a:cs typeface="Times New Roman" panose="02020603050405020304"/>
              </a:rPr>
              <a:t>Kırmızı-siyah ağaçta araya yerleştirme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181284" y="3575050"/>
            <a:ext cx="4809045" cy="2974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69645" marR="12700" indent="-635">
              <a:lnSpc>
                <a:spcPts val="345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İKİR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2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Ağaçta </a:t>
            </a:r>
            <a:r>
              <a:rPr sz="3200" i="1" spc="-1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' 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araya yerleştirin. </a:t>
            </a:r>
            <a:r>
              <a:rPr sz="3200" i="1" spc="-1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' 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 yapın. Sadece kırmızı-siyah özellik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ihlal edilebilir. İhlali ağaç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boyunca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yukarı doğru, rotasyonlar ve yeniden renklendirmeyle düzelene kadar götürün.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358900" algn="ctr">
              <a:lnSpc>
                <a:spcPct val="100000"/>
              </a:lnSpc>
              <a:spcBef>
                <a:spcPts val="360"/>
              </a:spcBef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644" y="3872324"/>
            <a:ext cx="2614295" cy="975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Örnek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7490" indent="-225425">
              <a:lnSpc>
                <a:spcPts val="37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749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Ar.Yer.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i="1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=1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0696" y="5174741"/>
            <a:ext cx="3144016" cy="1448099"/>
          </a:xfrm>
          <a:custGeom>
            <a:avLst/>
            <a:gdLst/>
            <a:ahLst/>
            <a:cxnLst/>
            <a:rect l="l" t="t" r="r" b="b"/>
            <a:pathLst>
              <a:path w="3144016" h="1448099">
                <a:moveTo>
                  <a:pt x="54420" y="145487"/>
                </a:moveTo>
                <a:lnTo>
                  <a:pt x="50466" y="144171"/>
                </a:lnTo>
                <a:lnTo>
                  <a:pt x="38644" y="143647"/>
                </a:lnTo>
                <a:lnTo>
                  <a:pt x="27099" y="146333"/>
                </a:lnTo>
                <a:lnTo>
                  <a:pt x="16512" y="152158"/>
                </a:lnTo>
                <a:lnTo>
                  <a:pt x="7564" y="161052"/>
                </a:lnTo>
                <a:lnTo>
                  <a:pt x="2285" y="171116"/>
                </a:lnTo>
                <a:lnTo>
                  <a:pt x="0" y="181980"/>
                </a:lnTo>
                <a:lnTo>
                  <a:pt x="804" y="193198"/>
                </a:lnTo>
                <a:lnTo>
                  <a:pt x="4797" y="204326"/>
                </a:lnTo>
                <a:lnTo>
                  <a:pt x="12074" y="214916"/>
                </a:lnTo>
                <a:lnTo>
                  <a:pt x="22734" y="224525"/>
                </a:lnTo>
                <a:lnTo>
                  <a:pt x="30617" y="227203"/>
                </a:lnTo>
                <a:lnTo>
                  <a:pt x="30617" y="177545"/>
                </a:lnTo>
                <a:lnTo>
                  <a:pt x="54420" y="145487"/>
                </a:lnTo>
                <a:close/>
              </a:path>
              <a:path w="3144016" h="1448099">
                <a:moveTo>
                  <a:pt x="77064" y="164019"/>
                </a:moveTo>
                <a:lnTo>
                  <a:pt x="72616" y="157601"/>
                </a:lnTo>
                <a:lnTo>
                  <a:pt x="61884" y="147973"/>
                </a:lnTo>
                <a:lnTo>
                  <a:pt x="54420" y="145487"/>
                </a:lnTo>
                <a:lnTo>
                  <a:pt x="30617" y="177545"/>
                </a:lnTo>
                <a:lnTo>
                  <a:pt x="54239" y="195071"/>
                </a:lnTo>
                <a:lnTo>
                  <a:pt x="77064" y="164019"/>
                </a:lnTo>
                <a:close/>
              </a:path>
              <a:path w="3144016" h="1448099">
                <a:moveTo>
                  <a:pt x="84856" y="190498"/>
                </a:moveTo>
                <a:lnTo>
                  <a:pt x="83999" y="179302"/>
                </a:lnTo>
                <a:lnTo>
                  <a:pt x="79954" y="168190"/>
                </a:lnTo>
                <a:lnTo>
                  <a:pt x="77064" y="164019"/>
                </a:lnTo>
                <a:lnTo>
                  <a:pt x="54239" y="195071"/>
                </a:lnTo>
                <a:lnTo>
                  <a:pt x="30617" y="177545"/>
                </a:lnTo>
                <a:lnTo>
                  <a:pt x="30617" y="227203"/>
                </a:lnTo>
                <a:lnTo>
                  <a:pt x="34182" y="228414"/>
                </a:lnTo>
                <a:lnTo>
                  <a:pt x="46040" y="229010"/>
                </a:lnTo>
                <a:lnTo>
                  <a:pt x="57610" y="226391"/>
                </a:lnTo>
                <a:lnTo>
                  <a:pt x="68195" y="220640"/>
                </a:lnTo>
                <a:lnTo>
                  <a:pt x="77099" y="211835"/>
                </a:lnTo>
                <a:lnTo>
                  <a:pt x="77414" y="211393"/>
                </a:lnTo>
                <a:lnTo>
                  <a:pt x="82627" y="201341"/>
                </a:lnTo>
                <a:lnTo>
                  <a:pt x="84856" y="190498"/>
                </a:lnTo>
                <a:close/>
              </a:path>
              <a:path w="3144016" h="1448099">
                <a:moveTo>
                  <a:pt x="185303" y="16763"/>
                </a:moveTo>
                <a:lnTo>
                  <a:pt x="162443" y="0"/>
                </a:lnTo>
                <a:lnTo>
                  <a:pt x="54420" y="145487"/>
                </a:lnTo>
                <a:lnTo>
                  <a:pt x="61884" y="147973"/>
                </a:lnTo>
                <a:lnTo>
                  <a:pt x="72616" y="157601"/>
                </a:lnTo>
                <a:lnTo>
                  <a:pt x="77064" y="164019"/>
                </a:lnTo>
                <a:lnTo>
                  <a:pt x="185303" y="16763"/>
                </a:lnTo>
                <a:close/>
              </a:path>
              <a:path w="3144016" h="1448099">
                <a:moveTo>
                  <a:pt x="992480" y="755137"/>
                </a:moveTo>
                <a:lnTo>
                  <a:pt x="988218" y="753751"/>
                </a:lnTo>
                <a:lnTo>
                  <a:pt x="976289" y="753276"/>
                </a:lnTo>
                <a:lnTo>
                  <a:pt x="964687" y="756008"/>
                </a:lnTo>
                <a:lnTo>
                  <a:pt x="954162" y="761885"/>
                </a:lnTo>
                <a:lnTo>
                  <a:pt x="945464" y="770843"/>
                </a:lnTo>
                <a:lnTo>
                  <a:pt x="940309" y="781203"/>
                </a:lnTo>
                <a:lnTo>
                  <a:pt x="938208" y="792223"/>
                </a:lnTo>
                <a:lnTo>
                  <a:pt x="939209" y="803460"/>
                </a:lnTo>
                <a:lnTo>
                  <a:pt x="943362" y="814468"/>
                </a:lnTo>
                <a:lnTo>
                  <a:pt x="950717" y="824805"/>
                </a:lnTo>
                <a:lnTo>
                  <a:pt x="961323" y="834025"/>
                </a:lnTo>
                <a:lnTo>
                  <a:pt x="969401" y="836803"/>
                </a:lnTo>
                <a:lnTo>
                  <a:pt x="969401" y="787145"/>
                </a:lnTo>
                <a:lnTo>
                  <a:pt x="992480" y="755137"/>
                </a:lnTo>
                <a:close/>
              </a:path>
              <a:path w="3144016" h="1448099">
                <a:moveTo>
                  <a:pt x="1014861" y="772751"/>
                </a:moveTo>
                <a:lnTo>
                  <a:pt x="1010538" y="766785"/>
                </a:lnTo>
                <a:lnTo>
                  <a:pt x="999725" y="757495"/>
                </a:lnTo>
                <a:lnTo>
                  <a:pt x="992480" y="755137"/>
                </a:lnTo>
                <a:lnTo>
                  <a:pt x="969401" y="787145"/>
                </a:lnTo>
                <a:lnTo>
                  <a:pt x="992261" y="803909"/>
                </a:lnTo>
                <a:lnTo>
                  <a:pt x="1014861" y="772751"/>
                </a:lnTo>
                <a:close/>
              </a:path>
              <a:path w="3144016" h="1448099">
                <a:moveTo>
                  <a:pt x="1023223" y="799134"/>
                </a:moveTo>
                <a:lnTo>
                  <a:pt x="1022242" y="788055"/>
                </a:lnTo>
                <a:lnTo>
                  <a:pt x="1018028" y="777122"/>
                </a:lnTo>
                <a:lnTo>
                  <a:pt x="1014861" y="772751"/>
                </a:lnTo>
                <a:lnTo>
                  <a:pt x="992261" y="803909"/>
                </a:lnTo>
                <a:lnTo>
                  <a:pt x="969401" y="787145"/>
                </a:lnTo>
                <a:lnTo>
                  <a:pt x="969401" y="836803"/>
                </a:lnTo>
                <a:lnTo>
                  <a:pt x="972784" y="837966"/>
                </a:lnTo>
                <a:lnTo>
                  <a:pt x="984626" y="838548"/>
                </a:lnTo>
                <a:lnTo>
                  <a:pt x="996117" y="835823"/>
                </a:lnTo>
                <a:lnTo>
                  <a:pt x="1006526" y="829847"/>
                </a:lnTo>
                <a:lnTo>
                  <a:pt x="1015121" y="820673"/>
                </a:lnTo>
                <a:lnTo>
                  <a:pt x="1015670" y="819935"/>
                </a:lnTo>
                <a:lnTo>
                  <a:pt x="1021018" y="809911"/>
                </a:lnTo>
                <a:lnTo>
                  <a:pt x="1023223" y="799134"/>
                </a:lnTo>
                <a:close/>
              </a:path>
              <a:path w="3144016" h="1448099">
                <a:moveTo>
                  <a:pt x="1121039" y="626363"/>
                </a:moveTo>
                <a:lnTo>
                  <a:pt x="1097417" y="609599"/>
                </a:lnTo>
                <a:lnTo>
                  <a:pt x="992480" y="755137"/>
                </a:lnTo>
                <a:lnTo>
                  <a:pt x="999725" y="757495"/>
                </a:lnTo>
                <a:lnTo>
                  <a:pt x="1010538" y="766785"/>
                </a:lnTo>
                <a:lnTo>
                  <a:pt x="1014861" y="772751"/>
                </a:lnTo>
                <a:lnTo>
                  <a:pt x="1121039" y="626363"/>
                </a:lnTo>
                <a:close/>
              </a:path>
              <a:path w="3144016" h="1448099">
                <a:moveTo>
                  <a:pt x="2491661" y="1364568"/>
                </a:moveTo>
                <a:lnTo>
                  <a:pt x="2449216" y="1377764"/>
                </a:lnTo>
                <a:lnTo>
                  <a:pt x="2436895" y="1400373"/>
                </a:lnTo>
                <a:lnTo>
                  <a:pt x="2437564" y="1411692"/>
                </a:lnTo>
                <a:lnTo>
                  <a:pt x="2441452" y="1422941"/>
                </a:lnTo>
                <a:lnTo>
                  <a:pt x="2448646" y="1433579"/>
                </a:lnTo>
                <a:lnTo>
                  <a:pt x="2459236" y="1443062"/>
                </a:lnTo>
                <a:lnTo>
                  <a:pt x="2467493" y="1446151"/>
                </a:lnTo>
                <a:lnTo>
                  <a:pt x="2467493" y="1396745"/>
                </a:lnTo>
                <a:lnTo>
                  <a:pt x="2491661" y="1364568"/>
                </a:lnTo>
                <a:close/>
              </a:path>
              <a:path w="3144016" h="1448099">
                <a:moveTo>
                  <a:pt x="2514222" y="1382356"/>
                </a:moveTo>
                <a:lnTo>
                  <a:pt x="2511677" y="1378212"/>
                </a:lnTo>
                <a:lnTo>
                  <a:pt x="2502003" y="1368964"/>
                </a:lnTo>
                <a:lnTo>
                  <a:pt x="2492141" y="1364634"/>
                </a:lnTo>
                <a:lnTo>
                  <a:pt x="2491661" y="1364568"/>
                </a:lnTo>
                <a:lnTo>
                  <a:pt x="2467493" y="1396745"/>
                </a:lnTo>
                <a:lnTo>
                  <a:pt x="2490353" y="1414271"/>
                </a:lnTo>
                <a:lnTo>
                  <a:pt x="2514222" y="1382356"/>
                </a:lnTo>
                <a:close/>
              </a:path>
              <a:path w="3144016" h="1448099">
                <a:moveTo>
                  <a:pt x="2521439" y="1411464"/>
                </a:moveTo>
                <a:lnTo>
                  <a:pt x="2521401" y="1400008"/>
                </a:lnTo>
                <a:lnTo>
                  <a:pt x="2518145" y="1388743"/>
                </a:lnTo>
                <a:lnTo>
                  <a:pt x="2514222" y="1382356"/>
                </a:lnTo>
                <a:lnTo>
                  <a:pt x="2490353" y="1414271"/>
                </a:lnTo>
                <a:lnTo>
                  <a:pt x="2467493" y="1396745"/>
                </a:lnTo>
                <a:lnTo>
                  <a:pt x="2467493" y="1446151"/>
                </a:lnTo>
                <a:lnTo>
                  <a:pt x="2470545" y="1447294"/>
                </a:lnTo>
                <a:lnTo>
                  <a:pt x="2482410" y="1448099"/>
                </a:lnTo>
                <a:lnTo>
                  <a:pt x="2494018" y="1445585"/>
                </a:lnTo>
                <a:lnTo>
                  <a:pt x="2504556" y="1439861"/>
                </a:lnTo>
                <a:lnTo>
                  <a:pt x="2513213" y="1431035"/>
                </a:lnTo>
                <a:lnTo>
                  <a:pt x="2518251" y="1422565"/>
                </a:lnTo>
                <a:lnTo>
                  <a:pt x="2521439" y="1411464"/>
                </a:lnTo>
                <a:close/>
              </a:path>
              <a:path w="3144016" h="1448099">
                <a:moveTo>
                  <a:pt x="2623703" y="1235963"/>
                </a:moveTo>
                <a:lnTo>
                  <a:pt x="2600843" y="1219199"/>
                </a:lnTo>
                <a:lnTo>
                  <a:pt x="2491661" y="1364568"/>
                </a:lnTo>
                <a:lnTo>
                  <a:pt x="2492141" y="1364634"/>
                </a:lnTo>
                <a:lnTo>
                  <a:pt x="2502003" y="1368964"/>
                </a:lnTo>
                <a:lnTo>
                  <a:pt x="2511677" y="1378212"/>
                </a:lnTo>
                <a:lnTo>
                  <a:pt x="2514222" y="1382356"/>
                </a:lnTo>
                <a:lnTo>
                  <a:pt x="2623703" y="1235963"/>
                </a:lnTo>
                <a:close/>
              </a:path>
              <a:path w="3144016" h="1448099">
                <a:moveTo>
                  <a:pt x="2100037" y="753896"/>
                </a:moveTo>
                <a:lnTo>
                  <a:pt x="2089877" y="751927"/>
                </a:lnTo>
                <a:lnTo>
                  <a:pt x="2078864" y="752939"/>
                </a:lnTo>
                <a:lnTo>
                  <a:pt x="2067716" y="757189"/>
                </a:lnTo>
                <a:lnTo>
                  <a:pt x="2056799" y="764868"/>
                </a:lnTo>
                <a:lnTo>
                  <a:pt x="2046479" y="776164"/>
                </a:lnTo>
                <a:lnTo>
                  <a:pt x="2043497" y="787046"/>
                </a:lnTo>
                <a:lnTo>
                  <a:pt x="2043571" y="798473"/>
                </a:lnTo>
                <a:lnTo>
                  <a:pt x="2046822" y="809939"/>
                </a:lnTo>
                <a:lnTo>
                  <a:pt x="2053369" y="820943"/>
                </a:lnTo>
                <a:lnTo>
                  <a:pt x="2063333" y="830979"/>
                </a:lnTo>
                <a:lnTo>
                  <a:pt x="2074301" y="835495"/>
                </a:lnTo>
                <a:lnTo>
                  <a:pt x="2074301" y="784859"/>
                </a:lnTo>
                <a:lnTo>
                  <a:pt x="2100037" y="753896"/>
                </a:lnTo>
                <a:close/>
              </a:path>
              <a:path w="3144016" h="1448099">
                <a:moveTo>
                  <a:pt x="2121658" y="772758"/>
                </a:moveTo>
                <a:lnTo>
                  <a:pt x="2119412" y="768688"/>
                </a:lnTo>
                <a:lnTo>
                  <a:pt x="2110038" y="758864"/>
                </a:lnTo>
                <a:lnTo>
                  <a:pt x="2100390" y="753965"/>
                </a:lnTo>
                <a:lnTo>
                  <a:pt x="2100037" y="753896"/>
                </a:lnTo>
                <a:lnTo>
                  <a:pt x="2074301" y="784859"/>
                </a:lnTo>
                <a:lnTo>
                  <a:pt x="2096399" y="803147"/>
                </a:lnTo>
                <a:lnTo>
                  <a:pt x="2121658" y="772758"/>
                </a:lnTo>
                <a:close/>
              </a:path>
              <a:path w="3144016" h="1448099">
                <a:moveTo>
                  <a:pt x="2128133" y="791033"/>
                </a:moveTo>
                <a:lnTo>
                  <a:pt x="2125428" y="779589"/>
                </a:lnTo>
                <a:lnTo>
                  <a:pt x="2121658" y="772758"/>
                </a:lnTo>
                <a:lnTo>
                  <a:pt x="2096399" y="803147"/>
                </a:lnTo>
                <a:lnTo>
                  <a:pt x="2074301" y="784859"/>
                </a:lnTo>
                <a:lnTo>
                  <a:pt x="2074301" y="835495"/>
                </a:lnTo>
                <a:lnTo>
                  <a:pt x="2074603" y="835620"/>
                </a:lnTo>
                <a:lnTo>
                  <a:pt x="2086474" y="836957"/>
                </a:lnTo>
                <a:lnTo>
                  <a:pt x="2098228" y="835021"/>
                </a:lnTo>
                <a:lnTo>
                  <a:pt x="2109142" y="829838"/>
                </a:lnTo>
                <a:lnTo>
                  <a:pt x="2118497" y="821435"/>
                </a:lnTo>
                <a:lnTo>
                  <a:pt x="2123813" y="813408"/>
                </a:lnTo>
                <a:lnTo>
                  <a:pt x="2127579" y="802485"/>
                </a:lnTo>
                <a:lnTo>
                  <a:pt x="2128133" y="791033"/>
                </a:lnTo>
                <a:close/>
              </a:path>
              <a:path w="3144016" h="1448099">
                <a:moveTo>
                  <a:pt x="2242703" y="627125"/>
                </a:moveTo>
                <a:lnTo>
                  <a:pt x="2220605" y="608837"/>
                </a:lnTo>
                <a:lnTo>
                  <a:pt x="2100037" y="753896"/>
                </a:lnTo>
                <a:lnTo>
                  <a:pt x="2100390" y="753965"/>
                </a:lnTo>
                <a:lnTo>
                  <a:pt x="2110038" y="758864"/>
                </a:lnTo>
                <a:lnTo>
                  <a:pt x="2119412" y="768688"/>
                </a:lnTo>
                <a:lnTo>
                  <a:pt x="2121658" y="772758"/>
                </a:lnTo>
                <a:lnTo>
                  <a:pt x="2242703" y="627125"/>
                </a:lnTo>
                <a:close/>
              </a:path>
              <a:path w="3144016" h="1448099">
                <a:moveTo>
                  <a:pt x="3084980" y="1366839"/>
                </a:moveTo>
                <a:lnTo>
                  <a:pt x="2942219" y="1217675"/>
                </a:lnTo>
                <a:lnTo>
                  <a:pt x="2921645" y="1237487"/>
                </a:lnTo>
                <a:lnTo>
                  <a:pt x="3063429" y="1386297"/>
                </a:lnTo>
                <a:lnTo>
                  <a:pt x="3063690" y="1385513"/>
                </a:lnTo>
                <a:lnTo>
                  <a:pt x="3069813" y="1376635"/>
                </a:lnTo>
                <a:lnTo>
                  <a:pt x="3080539" y="1368606"/>
                </a:lnTo>
                <a:lnTo>
                  <a:pt x="3084980" y="1366839"/>
                </a:lnTo>
                <a:close/>
              </a:path>
              <a:path w="3144016" h="1448099">
                <a:moveTo>
                  <a:pt x="3112145" y="1446217"/>
                </a:moveTo>
                <a:lnTo>
                  <a:pt x="3112145" y="1395221"/>
                </a:lnTo>
                <a:lnTo>
                  <a:pt x="3090809" y="1415033"/>
                </a:lnTo>
                <a:lnTo>
                  <a:pt x="3063429" y="1386297"/>
                </a:lnTo>
                <a:lnTo>
                  <a:pt x="3060313" y="1395684"/>
                </a:lnTo>
                <a:lnTo>
                  <a:pt x="3059915" y="1406777"/>
                </a:lnTo>
                <a:lnTo>
                  <a:pt x="3062726" y="1418425"/>
                </a:lnTo>
                <a:lnTo>
                  <a:pt x="3068978" y="1430257"/>
                </a:lnTo>
                <a:lnTo>
                  <a:pt x="3078902" y="1441904"/>
                </a:lnTo>
                <a:lnTo>
                  <a:pt x="3089316" y="1446495"/>
                </a:lnTo>
                <a:lnTo>
                  <a:pt x="3100558" y="1447975"/>
                </a:lnTo>
                <a:lnTo>
                  <a:pt x="3112145" y="1446217"/>
                </a:lnTo>
                <a:close/>
              </a:path>
              <a:path w="3144016" h="1448099">
                <a:moveTo>
                  <a:pt x="3112145" y="1395221"/>
                </a:moveTo>
                <a:lnTo>
                  <a:pt x="3084980" y="1366839"/>
                </a:lnTo>
                <a:lnTo>
                  <a:pt x="3080539" y="1368606"/>
                </a:lnTo>
                <a:lnTo>
                  <a:pt x="3069813" y="1376635"/>
                </a:lnTo>
                <a:lnTo>
                  <a:pt x="3063690" y="1385513"/>
                </a:lnTo>
                <a:lnTo>
                  <a:pt x="3063429" y="1386297"/>
                </a:lnTo>
                <a:lnTo>
                  <a:pt x="3090809" y="1415033"/>
                </a:lnTo>
                <a:lnTo>
                  <a:pt x="3112145" y="1395221"/>
                </a:lnTo>
                <a:close/>
              </a:path>
              <a:path w="3144016" h="1448099">
                <a:moveTo>
                  <a:pt x="3144016" y="1410029"/>
                </a:moveTo>
                <a:lnTo>
                  <a:pt x="3125708" y="1370187"/>
                </a:lnTo>
                <a:lnTo>
                  <a:pt x="3103751" y="1362830"/>
                </a:lnTo>
                <a:lnTo>
                  <a:pt x="3092032" y="1364033"/>
                </a:lnTo>
                <a:lnTo>
                  <a:pt x="3084980" y="1366839"/>
                </a:lnTo>
                <a:lnTo>
                  <a:pt x="3112145" y="1395221"/>
                </a:lnTo>
                <a:lnTo>
                  <a:pt x="3112145" y="1446217"/>
                </a:lnTo>
                <a:lnTo>
                  <a:pt x="3123762" y="1441065"/>
                </a:lnTo>
                <a:lnTo>
                  <a:pt x="3134844" y="1432403"/>
                </a:lnTo>
                <a:lnTo>
                  <a:pt x="3141081" y="1421789"/>
                </a:lnTo>
                <a:lnTo>
                  <a:pt x="3144016" y="1410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338821" y="5792723"/>
            <a:ext cx="133350" cy="227075"/>
          </a:xfrm>
          <a:custGeom>
            <a:avLst/>
            <a:gdLst/>
            <a:ahLst/>
            <a:cxnLst/>
            <a:rect l="l" t="t" r="r" b="b"/>
            <a:pathLst>
              <a:path w="133350" h="227075">
                <a:moveTo>
                  <a:pt x="133350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390894" y="5174741"/>
            <a:ext cx="184450" cy="228113"/>
          </a:xfrm>
          <a:custGeom>
            <a:avLst/>
            <a:gdLst/>
            <a:ahLst/>
            <a:cxnLst/>
            <a:rect l="l" t="t" r="r" b="b"/>
            <a:pathLst>
              <a:path w="184450" h="228113">
                <a:moveTo>
                  <a:pt x="130685" y="146920"/>
                </a:moveTo>
                <a:lnTo>
                  <a:pt x="22859" y="0"/>
                </a:lnTo>
                <a:lnTo>
                  <a:pt x="0" y="16764"/>
                </a:lnTo>
                <a:lnTo>
                  <a:pt x="106791" y="162275"/>
                </a:lnTo>
                <a:lnTo>
                  <a:pt x="110194" y="157313"/>
                </a:lnTo>
                <a:lnTo>
                  <a:pt x="122622" y="149669"/>
                </a:lnTo>
                <a:lnTo>
                  <a:pt x="130685" y="146920"/>
                </a:lnTo>
                <a:close/>
              </a:path>
              <a:path w="184450" h="228113">
                <a:moveTo>
                  <a:pt x="153161" y="225687"/>
                </a:moveTo>
                <a:lnTo>
                  <a:pt x="153161" y="177546"/>
                </a:lnTo>
                <a:lnTo>
                  <a:pt x="130301" y="194310"/>
                </a:lnTo>
                <a:lnTo>
                  <a:pt x="106791" y="162275"/>
                </a:lnTo>
                <a:lnTo>
                  <a:pt x="103513" y="167056"/>
                </a:lnTo>
                <a:lnTo>
                  <a:pt x="99766" y="178181"/>
                </a:lnTo>
                <a:lnTo>
                  <a:pt x="99109" y="190013"/>
                </a:lnTo>
                <a:lnTo>
                  <a:pt x="101698" y="201882"/>
                </a:lnTo>
                <a:lnTo>
                  <a:pt x="107689" y="213115"/>
                </a:lnTo>
                <a:lnTo>
                  <a:pt x="115914" y="220823"/>
                </a:lnTo>
                <a:lnTo>
                  <a:pt x="125663" y="225886"/>
                </a:lnTo>
                <a:lnTo>
                  <a:pt x="136569" y="228113"/>
                </a:lnTo>
                <a:lnTo>
                  <a:pt x="148266" y="227312"/>
                </a:lnTo>
                <a:lnTo>
                  <a:pt x="153161" y="225687"/>
                </a:lnTo>
                <a:close/>
              </a:path>
              <a:path w="184450" h="228113">
                <a:moveTo>
                  <a:pt x="153161" y="177546"/>
                </a:moveTo>
                <a:lnTo>
                  <a:pt x="130685" y="146920"/>
                </a:lnTo>
                <a:lnTo>
                  <a:pt x="122622" y="149669"/>
                </a:lnTo>
                <a:lnTo>
                  <a:pt x="110194" y="157313"/>
                </a:lnTo>
                <a:lnTo>
                  <a:pt x="106791" y="162275"/>
                </a:lnTo>
                <a:lnTo>
                  <a:pt x="130301" y="194310"/>
                </a:lnTo>
                <a:lnTo>
                  <a:pt x="153161" y="177546"/>
                </a:lnTo>
                <a:close/>
              </a:path>
              <a:path w="184450" h="228113">
                <a:moveTo>
                  <a:pt x="184450" y="183165"/>
                </a:moveTo>
                <a:lnTo>
                  <a:pt x="157432" y="146709"/>
                </a:lnTo>
                <a:lnTo>
                  <a:pt x="146606" y="144571"/>
                </a:lnTo>
                <a:lnTo>
                  <a:pt x="134881" y="145489"/>
                </a:lnTo>
                <a:lnTo>
                  <a:pt x="130685" y="146920"/>
                </a:lnTo>
                <a:lnTo>
                  <a:pt x="153161" y="177546"/>
                </a:lnTo>
                <a:lnTo>
                  <a:pt x="153161" y="225687"/>
                </a:lnTo>
                <a:lnTo>
                  <a:pt x="160388" y="223289"/>
                </a:lnTo>
                <a:lnTo>
                  <a:pt x="172569" y="215853"/>
                </a:lnTo>
                <a:lnTo>
                  <a:pt x="179592" y="205973"/>
                </a:lnTo>
                <a:lnTo>
                  <a:pt x="183604" y="194853"/>
                </a:lnTo>
                <a:lnTo>
                  <a:pt x="184450" y="183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322819" y="6096000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449580" y="224028"/>
                </a:moveTo>
                <a:lnTo>
                  <a:pt x="443050" y="170035"/>
                </a:lnTo>
                <a:lnTo>
                  <a:pt x="424500" y="120863"/>
                </a:lnTo>
                <a:lnTo>
                  <a:pt x="395488" y="78037"/>
                </a:lnTo>
                <a:lnTo>
                  <a:pt x="357573" y="43086"/>
                </a:lnTo>
                <a:lnTo>
                  <a:pt x="312312" y="17537"/>
                </a:lnTo>
                <a:lnTo>
                  <a:pt x="261266" y="2919"/>
                </a:lnTo>
                <a:lnTo>
                  <a:pt x="224790" y="0"/>
                </a:lnTo>
                <a:lnTo>
                  <a:pt x="206345" y="739"/>
                </a:lnTo>
                <a:lnTo>
                  <a:pt x="153716" y="11375"/>
                </a:lnTo>
                <a:lnTo>
                  <a:pt x="106354" y="33450"/>
                </a:lnTo>
                <a:lnTo>
                  <a:pt x="65817" y="65436"/>
                </a:lnTo>
                <a:lnTo>
                  <a:pt x="33664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54" y="294650"/>
                </a:lnTo>
                <a:lnTo>
                  <a:pt x="33664" y="341696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6"/>
                </a:lnTo>
                <a:lnTo>
                  <a:pt x="438125" y="294650"/>
                </a:lnTo>
                <a:lnTo>
                  <a:pt x="448835" y="242357"/>
                </a:lnTo>
                <a:lnTo>
                  <a:pt x="449580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246619" y="6019800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449580" y="224028"/>
                </a:moveTo>
                <a:lnTo>
                  <a:pt x="443050" y="170035"/>
                </a:lnTo>
                <a:lnTo>
                  <a:pt x="424500" y="120863"/>
                </a:lnTo>
                <a:lnTo>
                  <a:pt x="395488" y="78037"/>
                </a:lnTo>
                <a:lnTo>
                  <a:pt x="357573" y="43086"/>
                </a:lnTo>
                <a:lnTo>
                  <a:pt x="312312" y="17537"/>
                </a:lnTo>
                <a:lnTo>
                  <a:pt x="261266" y="2919"/>
                </a:lnTo>
                <a:lnTo>
                  <a:pt x="224790" y="0"/>
                </a:lnTo>
                <a:lnTo>
                  <a:pt x="206345" y="739"/>
                </a:lnTo>
                <a:lnTo>
                  <a:pt x="153716" y="11375"/>
                </a:lnTo>
                <a:lnTo>
                  <a:pt x="106354" y="33450"/>
                </a:lnTo>
                <a:lnTo>
                  <a:pt x="65817" y="65436"/>
                </a:lnTo>
                <a:lnTo>
                  <a:pt x="33664" y="105807"/>
                </a:lnTo>
                <a:lnTo>
                  <a:pt x="11454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54" y="294650"/>
                </a:lnTo>
                <a:lnTo>
                  <a:pt x="33664" y="341696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6"/>
                </a:lnTo>
                <a:lnTo>
                  <a:pt x="438125" y="294650"/>
                </a:lnTo>
                <a:lnTo>
                  <a:pt x="448835" y="242357"/>
                </a:lnTo>
                <a:lnTo>
                  <a:pt x="449580" y="22402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246619" y="6019800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224790" y="0"/>
                </a:moveTo>
                <a:lnTo>
                  <a:pt x="170751" y="6483"/>
                </a:lnTo>
                <a:lnTo>
                  <a:pt x="121460" y="24915"/>
                </a:lnTo>
                <a:lnTo>
                  <a:pt x="78475" y="53767"/>
                </a:lnTo>
                <a:lnTo>
                  <a:pt x="43354" y="91513"/>
                </a:lnTo>
                <a:lnTo>
                  <a:pt x="17656" y="136624"/>
                </a:lnTo>
                <a:lnTo>
                  <a:pt x="2940" y="187573"/>
                </a:lnTo>
                <a:lnTo>
                  <a:pt x="0" y="224028"/>
                </a:lnTo>
                <a:lnTo>
                  <a:pt x="744" y="242357"/>
                </a:lnTo>
                <a:lnTo>
                  <a:pt x="11454" y="294650"/>
                </a:lnTo>
                <a:lnTo>
                  <a:pt x="33664" y="341696"/>
                </a:lnTo>
                <a:lnTo>
                  <a:pt x="65817" y="381952"/>
                </a:lnTo>
                <a:lnTo>
                  <a:pt x="106354" y="413876"/>
                </a:lnTo>
                <a:lnTo>
                  <a:pt x="153716" y="435924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24"/>
                </a:lnTo>
                <a:lnTo>
                  <a:pt x="343225" y="413876"/>
                </a:lnTo>
                <a:lnTo>
                  <a:pt x="383762" y="381952"/>
                </a:lnTo>
                <a:lnTo>
                  <a:pt x="415915" y="341696"/>
                </a:lnTo>
                <a:lnTo>
                  <a:pt x="438125" y="294650"/>
                </a:lnTo>
                <a:lnTo>
                  <a:pt x="448835" y="242357"/>
                </a:lnTo>
                <a:lnTo>
                  <a:pt x="449580" y="224028"/>
                </a:lnTo>
                <a:lnTo>
                  <a:pt x="448835" y="205589"/>
                </a:lnTo>
                <a:lnTo>
                  <a:pt x="438125" y="153033"/>
                </a:lnTo>
                <a:lnTo>
                  <a:pt x="415915" y="105807"/>
                </a:lnTo>
                <a:lnTo>
                  <a:pt x="383762" y="65436"/>
                </a:lnTo>
                <a:lnTo>
                  <a:pt x="343225" y="33450"/>
                </a:lnTo>
                <a:lnTo>
                  <a:pt x="295863" y="11375"/>
                </a:lnTo>
                <a:lnTo>
                  <a:pt x="243234" y="739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140757" y="6393941"/>
            <a:ext cx="663372" cy="228917"/>
          </a:xfrm>
          <a:custGeom>
            <a:avLst/>
            <a:gdLst/>
            <a:ahLst/>
            <a:cxnLst/>
            <a:rect l="l" t="t" r="r" b="b"/>
            <a:pathLst>
              <a:path w="663372" h="228917">
                <a:moveTo>
                  <a:pt x="54386" y="145559"/>
                </a:moveTo>
                <a:lnTo>
                  <a:pt x="49857" y="144112"/>
                </a:lnTo>
                <a:lnTo>
                  <a:pt x="38106" y="143735"/>
                </a:lnTo>
                <a:lnTo>
                  <a:pt x="26611" y="146560"/>
                </a:lnTo>
                <a:lnTo>
                  <a:pt x="16024" y="152539"/>
                </a:lnTo>
                <a:lnTo>
                  <a:pt x="6995" y="161623"/>
                </a:lnTo>
                <a:lnTo>
                  <a:pt x="1982" y="171948"/>
                </a:lnTo>
                <a:lnTo>
                  <a:pt x="0" y="182919"/>
                </a:lnTo>
                <a:lnTo>
                  <a:pt x="1109" y="194107"/>
                </a:lnTo>
                <a:lnTo>
                  <a:pt x="5373" y="205082"/>
                </a:lnTo>
                <a:lnTo>
                  <a:pt x="12853" y="215416"/>
                </a:lnTo>
                <a:lnTo>
                  <a:pt x="23613" y="224679"/>
                </a:lnTo>
                <a:lnTo>
                  <a:pt x="31186" y="227181"/>
                </a:lnTo>
                <a:lnTo>
                  <a:pt x="31186" y="177546"/>
                </a:lnTo>
                <a:lnTo>
                  <a:pt x="54386" y="145559"/>
                </a:lnTo>
                <a:close/>
              </a:path>
              <a:path w="663372" h="228917">
                <a:moveTo>
                  <a:pt x="76614" y="163194"/>
                </a:moveTo>
                <a:lnTo>
                  <a:pt x="72169" y="157113"/>
                </a:lnTo>
                <a:lnTo>
                  <a:pt x="61213" y="147740"/>
                </a:lnTo>
                <a:lnTo>
                  <a:pt x="54386" y="145559"/>
                </a:lnTo>
                <a:lnTo>
                  <a:pt x="31186" y="177546"/>
                </a:lnTo>
                <a:lnTo>
                  <a:pt x="54046" y="194310"/>
                </a:lnTo>
                <a:lnTo>
                  <a:pt x="76614" y="163194"/>
                </a:lnTo>
                <a:close/>
              </a:path>
              <a:path w="663372" h="228917">
                <a:moveTo>
                  <a:pt x="85210" y="189608"/>
                </a:moveTo>
                <a:lnTo>
                  <a:pt x="84094" y="178495"/>
                </a:lnTo>
                <a:lnTo>
                  <a:pt x="79772" y="167514"/>
                </a:lnTo>
                <a:lnTo>
                  <a:pt x="76614" y="163194"/>
                </a:lnTo>
                <a:lnTo>
                  <a:pt x="54046" y="194310"/>
                </a:lnTo>
                <a:lnTo>
                  <a:pt x="31186" y="177546"/>
                </a:lnTo>
                <a:lnTo>
                  <a:pt x="31186" y="227181"/>
                </a:lnTo>
                <a:lnTo>
                  <a:pt x="35016" y="228446"/>
                </a:lnTo>
                <a:lnTo>
                  <a:pt x="46808" y="228917"/>
                </a:lnTo>
                <a:lnTo>
                  <a:pt x="58304" y="226143"/>
                </a:lnTo>
                <a:lnTo>
                  <a:pt x="68819" y="220178"/>
                </a:lnTo>
                <a:lnTo>
                  <a:pt x="77668" y="211074"/>
                </a:lnTo>
                <a:lnTo>
                  <a:pt x="78116" y="210438"/>
                </a:lnTo>
                <a:lnTo>
                  <a:pt x="83193" y="200405"/>
                </a:lnTo>
                <a:lnTo>
                  <a:pt x="85210" y="189608"/>
                </a:lnTo>
                <a:close/>
              </a:path>
              <a:path w="663372" h="228917">
                <a:moveTo>
                  <a:pt x="182824" y="16764"/>
                </a:moveTo>
                <a:lnTo>
                  <a:pt x="159964" y="0"/>
                </a:lnTo>
                <a:lnTo>
                  <a:pt x="54386" y="145559"/>
                </a:lnTo>
                <a:lnTo>
                  <a:pt x="61213" y="147740"/>
                </a:lnTo>
                <a:lnTo>
                  <a:pt x="72169" y="157113"/>
                </a:lnTo>
                <a:lnTo>
                  <a:pt x="76614" y="163194"/>
                </a:lnTo>
                <a:lnTo>
                  <a:pt x="182824" y="16764"/>
                </a:lnTo>
                <a:close/>
              </a:path>
              <a:path w="663372" h="228917">
                <a:moveTo>
                  <a:pt x="609681" y="146585"/>
                </a:moveTo>
                <a:lnTo>
                  <a:pt x="502102" y="0"/>
                </a:lnTo>
                <a:lnTo>
                  <a:pt x="478480" y="16764"/>
                </a:lnTo>
                <a:lnTo>
                  <a:pt x="585319" y="162340"/>
                </a:lnTo>
                <a:lnTo>
                  <a:pt x="589299" y="156673"/>
                </a:lnTo>
                <a:lnTo>
                  <a:pt x="601509" y="149276"/>
                </a:lnTo>
                <a:lnTo>
                  <a:pt x="609681" y="146585"/>
                </a:lnTo>
                <a:close/>
              </a:path>
              <a:path w="663372" h="228917">
                <a:moveTo>
                  <a:pt x="632404" y="225786"/>
                </a:moveTo>
                <a:lnTo>
                  <a:pt x="632404" y="177546"/>
                </a:lnTo>
                <a:lnTo>
                  <a:pt x="608782" y="194310"/>
                </a:lnTo>
                <a:lnTo>
                  <a:pt x="585319" y="162340"/>
                </a:lnTo>
                <a:lnTo>
                  <a:pt x="582448" y="166430"/>
                </a:lnTo>
                <a:lnTo>
                  <a:pt x="578646" y="177623"/>
                </a:lnTo>
                <a:lnTo>
                  <a:pt x="577990" y="189532"/>
                </a:lnTo>
                <a:lnTo>
                  <a:pt x="580576" y="201438"/>
                </a:lnTo>
                <a:lnTo>
                  <a:pt x="586502" y="212622"/>
                </a:lnTo>
                <a:lnTo>
                  <a:pt x="594468" y="220531"/>
                </a:lnTo>
                <a:lnTo>
                  <a:pt x="604169" y="225771"/>
                </a:lnTo>
                <a:lnTo>
                  <a:pt x="615153" y="228159"/>
                </a:lnTo>
                <a:lnTo>
                  <a:pt x="626971" y="227509"/>
                </a:lnTo>
                <a:lnTo>
                  <a:pt x="632404" y="225786"/>
                </a:lnTo>
                <a:close/>
              </a:path>
              <a:path w="663372" h="228917">
                <a:moveTo>
                  <a:pt x="632404" y="177546"/>
                </a:moveTo>
                <a:lnTo>
                  <a:pt x="609681" y="146585"/>
                </a:lnTo>
                <a:lnTo>
                  <a:pt x="601509" y="149276"/>
                </a:lnTo>
                <a:lnTo>
                  <a:pt x="589299" y="156673"/>
                </a:lnTo>
                <a:lnTo>
                  <a:pt x="585319" y="162340"/>
                </a:lnTo>
                <a:lnTo>
                  <a:pt x="608782" y="194310"/>
                </a:lnTo>
                <a:lnTo>
                  <a:pt x="632404" y="177546"/>
                </a:lnTo>
                <a:close/>
              </a:path>
              <a:path w="663372" h="228917">
                <a:moveTo>
                  <a:pt x="663372" y="183433"/>
                </a:moveTo>
                <a:lnTo>
                  <a:pt x="636269" y="146724"/>
                </a:lnTo>
                <a:lnTo>
                  <a:pt x="625358" y="144491"/>
                </a:lnTo>
                <a:lnTo>
                  <a:pt x="613650" y="145278"/>
                </a:lnTo>
                <a:lnTo>
                  <a:pt x="609681" y="146585"/>
                </a:lnTo>
                <a:lnTo>
                  <a:pt x="632404" y="177546"/>
                </a:lnTo>
                <a:lnTo>
                  <a:pt x="632404" y="225786"/>
                </a:lnTo>
                <a:lnTo>
                  <a:pt x="639171" y="223639"/>
                </a:lnTo>
                <a:lnTo>
                  <a:pt x="651303" y="216365"/>
                </a:lnTo>
                <a:lnTo>
                  <a:pt x="658450" y="206456"/>
                </a:lnTo>
                <a:lnTo>
                  <a:pt x="662500" y="195247"/>
                </a:lnTo>
                <a:lnTo>
                  <a:pt x="663372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047744" y="42672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448055" y="224028"/>
                </a:moveTo>
                <a:lnTo>
                  <a:pt x="441528" y="170035"/>
                </a:lnTo>
                <a:lnTo>
                  <a:pt x="422996" y="120863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971544" y="41910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448055" y="224028"/>
                </a:moveTo>
                <a:lnTo>
                  <a:pt x="441528" y="170035"/>
                </a:lnTo>
                <a:lnTo>
                  <a:pt x="422996" y="120863"/>
                </a:lnTo>
                <a:lnTo>
                  <a:pt x="394033" y="78037"/>
                </a:lnTo>
                <a:lnTo>
                  <a:pt x="356213" y="43086"/>
                </a:lnTo>
                <a:lnTo>
                  <a:pt x="311110" y="17537"/>
                </a:lnTo>
                <a:lnTo>
                  <a:pt x="260297" y="2919"/>
                </a:lnTo>
                <a:lnTo>
                  <a:pt x="224027" y="0"/>
                </a:lnTo>
                <a:lnTo>
                  <a:pt x="205692" y="739"/>
                </a:lnTo>
                <a:lnTo>
                  <a:pt x="153326" y="11375"/>
                </a:lnTo>
                <a:lnTo>
                  <a:pt x="106145" y="33450"/>
                </a:lnTo>
                <a:lnTo>
                  <a:pt x="65722" y="65436"/>
                </a:lnTo>
                <a:lnTo>
                  <a:pt x="33632" y="105807"/>
                </a:lnTo>
                <a:lnTo>
                  <a:pt x="11448" y="153033"/>
                </a:lnTo>
                <a:lnTo>
                  <a:pt x="744" y="205589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971544" y="4191000"/>
            <a:ext cx="448055" cy="447294"/>
          </a:xfrm>
          <a:custGeom>
            <a:avLst/>
            <a:gdLst/>
            <a:ahLst/>
            <a:cxnLst/>
            <a:rect l="l" t="t" r="r" b="b"/>
            <a:pathLst>
              <a:path w="448055" h="447294">
                <a:moveTo>
                  <a:pt x="224027" y="0"/>
                </a:moveTo>
                <a:lnTo>
                  <a:pt x="170283" y="6483"/>
                </a:lnTo>
                <a:lnTo>
                  <a:pt x="121199" y="24915"/>
                </a:lnTo>
                <a:lnTo>
                  <a:pt x="78348" y="53767"/>
                </a:lnTo>
                <a:lnTo>
                  <a:pt x="43305" y="91513"/>
                </a:lnTo>
                <a:lnTo>
                  <a:pt x="17645" y="136624"/>
                </a:lnTo>
                <a:lnTo>
                  <a:pt x="2939" y="187573"/>
                </a:lnTo>
                <a:lnTo>
                  <a:pt x="0" y="224028"/>
                </a:lnTo>
                <a:lnTo>
                  <a:pt x="744" y="242357"/>
                </a:lnTo>
                <a:lnTo>
                  <a:pt x="11448" y="294650"/>
                </a:lnTo>
                <a:lnTo>
                  <a:pt x="33632" y="341696"/>
                </a:lnTo>
                <a:lnTo>
                  <a:pt x="65722" y="381952"/>
                </a:lnTo>
                <a:lnTo>
                  <a:pt x="106145" y="413876"/>
                </a:lnTo>
                <a:lnTo>
                  <a:pt x="153326" y="435924"/>
                </a:lnTo>
                <a:lnTo>
                  <a:pt x="205692" y="446554"/>
                </a:lnTo>
                <a:lnTo>
                  <a:pt x="224027" y="447294"/>
                </a:lnTo>
                <a:lnTo>
                  <a:pt x="242363" y="446554"/>
                </a:lnTo>
                <a:lnTo>
                  <a:pt x="294729" y="435924"/>
                </a:lnTo>
                <a:lnTo>
                  <a:pt x="341910" y="413876"/>
                </a:lnTo>
                <a:lnTo>
                  <a:pt x="382333" y="381952"/>
                </a:lnTo>
                <a:lnTo>
                  <a:pt x="414423" y="341696"/>
                </a:lnTo>
                <a:lnTo>
                  <a:pt x="436607" y="294650"/>
                </a:lnTo>
                <a:lnTo>
                  <a:pt x="447311" y="242357"/>
                </a:lnTo>
                <a:lnTo>
                  <a:pt x="448055" y="224028"/>
                </a:lnTo>
                <a:lnTo>
                  <a:pt x="447311" y="205589"/>
                </a:lnTo>
                <a:lnTo>
                  <a:pt x="436607" y="153033"/>
                </a:lnTo>
                <a:lnTo>
                  <a:pt x="414423" y="105807"/>
                </a:lnTo>
                <a:lnTo>
                  <a:pt x="382333" y="65436"/>
                </a:lnTo>
                <a:lnTo>
                  <a:pt x="341910" y="33450"/>
                </a:lnTo>
                <a:lnTo>
                  <a:pt x="294729" y="11375"/>
                </a:lnTo>
                <a:lnTo>
                  <a:pt x="242363" y="739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862818" y="4565141"/>
            <a:ext cx="664711" cy="229010"/>
          </a:xfrm>
          <a:custGeom>
            <a:avLst/>
            <a:gdLst/>
            <a:ahLst/>
            <a:cxnLst/>
            <a:rect l="l" t="t" r="r" b="b"/>
            <a:pathLst>
              <a:path w="664711" h="229010">
                <a:moveTo>
                  <a:pt x="54653" y="145690"/>
                </a:moveTo>
                <a:lnTo>
                  <a:pt x="50276" y="144211"/>
                </a:lnTo>
                <a:lnTo>
                  <a:pt x="38449" y="143667"/>
                </a:lnTo>
                <a:lnTo>
                  <a:pt x="26939" y="146386"/>
                </a:lnTo>
                <a:lnTo>
                  <a:pt x="16453" y="152309"/>
                </a:lnTo>
                <a:lnTo>
                  <a:pt x="7697" y="161376"/>
                </a:lnTo>
                <a:lnTo>
                  <a:pt x="2286" y="171415"/>
                </a:lnTo>
                <a:lnTo>
                  <a:pt x="0" y="182232"/>
                </a:lnTo>
                <a:lnTo>
                  <a:pt x="851" y="193389"/>
                </a:lnTo>
                <a:lnTo>
                  <a:pt x="4855" y="204449"/>
                </a:lnTo>
                <a:lnTo>
                  <a:pt x="12025" y="214974"/>
                </a:lnTo>
                <a:lnTo>
                  <a:pt x="22376" y="224525"/>
                </a:lnTo>
                <a:lnTo>
                  <a:pt x="31001" y="227428"/>
                </a:lnTo>
                <a:lnTo>
                  <a:pt x="31001" y="177546"/>
                </a:lnTo>
                <a:lnTo>
                  <a:pt x="54653" y="145690"/>
                </a:lnTo>
                <a:close/>
              </a:path>
              <a:path w="664711" h="229010">
                <a:moveTo>
                  <a:pt x="76848" y="163980"/>
                </a:moveTo>
                <a:lnTo>
                  <a:pt x="72335" y="157576"/>
                </a:lnTo>
                <a:lnTo>
                  <a:pt x="61714" y="148077"/>
                </a:lnTo>
                <a:lnTo>
                  <a:pt x="54653" y="145690"/>
                </a:lnTo>
                <a:lnTo>
                  <a:pt x="31001" y="177546"/>
                </a:lnTo>
                <a:lnTo>
                  <a:pt x="53861" y="195072"/>
                </a:lnTo>
                <a:lnTo>
                  <a:pt x="76848" y="163980"/>
                </a:lnTo>
                <a:close/>
              </a:path>
              <a:path w="664711" h="229010">
                <a:moveTo>
                  <a:pt x="84847" y="190128"/>
                </a:moveTo>
                <a:lnTo>
                  <a:pt x="83867" y="179031"/>
                </a:lnTo>
                <a:lnTo>
                  <a:pt x="79708" y="168037"/>
                </a:lnTo>
                <a:lnTo>
                  <a:pt x="76848" y="163980"/>
                </a:lnTo>
                <a:lnTo>
                  <a:pt x="53861" y="195072"/>
                </a:lnTo>
                <a:lnTo>
                  <a:pt x="31001" y="177546"/>
                </a:lnTo>
                <a:lnTo>
                  <a:pt x="31001" y="227428"/>
                </a:lnTo>
                <a:lnTo>
                  <a:pt x="33933" y="228414"/>
                </a:lnTo>
                <a:lnTo>
                  <a:pt x="45923" y="229010"/>
                </a:lnTo>
                <a:lnTo>
                  <a:pt x="57569" y="226391"/>
                </a:lnTo>
                <a:lnTo>
                  <a:pt x="68094" y="220640"/>
                </a:lnTo>
                <a:lnTo>
                  <a:pt x="76721" y="211836"/>
                </a:lnTo>
                <a:lnTo>
                  <a:pt x="77405" y="210910"/>
                </a:lnTo>
                <a:lnTo>
                  <a:pt x="82682" y="200898"/>
                </a:lnTo>
                <a:lnTo>
                  <a:pt x="84847" y="190128"/>
                </a:lnTo>
                <a:close/>
              </a:path>
              <a:path w="664711" h="229010">
                <a:moveTo>
                  <a:pt x="185687" y="16764"/>
                </a:moveTo>
                <a:lnTo>
                  <a:pt x="162827" y="0"/>
                </a:lnTo>
                <a:lnTo>
                  <a:pt x="54653" y="145690"/>
                </a:lnTo>
                <a:lnTo>
                  <a:pt x="61714" y="148077"/>
                </a:lnTo>
                <a:lnTo>
                  <a:pt x="72335" y="157576"/>
                </a:lnTo>
                <a:lnTo>
                  <a:pt x="76848" y="163980"/>
                </a:lnTo>
                <a:lnTo>
                  <a:pt x="185687" y="16764"/>
                </a:lnTo>
                <a:close/>
              </a:path>
              <a:path w="664711" h="229010">
                <a:moveTo>
                  <a:pt x="611021" y="146585"/>
                </a:moveTo>
                <a:lnTo>
                  <a:pt x="503441" y="0"/>
                </a:lnTo>
                <a:lnTo>
                  <a:pt x="479819" y="16764"/>
                </a:lnTo>
                <a:lnTo>
                  <a:pt x="586659" y="162340"/>
                </a:lnTo>
                <a:lnTo>
                  <a:pt x="590638" y="156673"/>
                </a:lnTo>
                <a:lnTo>
                  <a:pt x="602848" y="149276"/>
                </a:lnTo>
                <a:lnTo>
                  <a:pt x="611021" y="146585"/>
                </a:lnTo>
                <a:close/>
              </a:path>
              <a:path w="664711" h="229010">
                <a:moveTo>
                  <a:pt x="633743" y="225786"/>
                </a:moveTo>
                <a:lnTo>
                  <a:pt x="633743" y="177546"/>
                </a:lnTo>
                <a:lnTo>
                  <a:pt x="610121" y="194310"/>
                </a:lnTo>
                <a:lnTo>
                  <a:pt x="586659" y="162340"/>
                </a:lnTo>
                <a:lnTo>
                  <a:pt x="583788" y="166430"/>
                </a:lnTo>
                <a:lnTo>
                  <a:pt x="579986" y="177623"/>
                </a:lnTo>
                <a:lnTo>
                  <a:pt x="579330" y="189532"/>
                </a:lnTo>
                <a:lnTo>
                  <a:pt x="581916" y="201438"/>
                </a:lnTo>
                <a:lnTo>
                  <a:pt x="587842" y="212622"/>
                </a:lnTo>
                <a:lnTo>
                  <a:pt x="595808" y="220531"/>
                </a:lnTo>
                <a:lnTo>
                  <a:pt x="605509" y="225771"/>
                </a:lnTo>
                <a:lnTo>
                  <a:pt x="616493" y="228159"/>
                </a:lnTo>
                <a:lnTo>
                  <a:pt x="628310" y="227509"/>
                </a:lnTo>
                <a:lnTo>
                  <a:pt x="633743" y="225786"/>
                </a:lnTo>
                <a:close/>
              </a:path>
              <a:path w="664711" h="229010">
                <a:moveTo>
                  <a:pt x="633743" y="177546"/>
                </a:moveTo>
                <a:lnTo>
                  <a:pt x="611021" y="146585"/>
                </a:lnTo>
                <a:lnTo>
                  <a:pt x="602848" y="149276"/>
                </a:lnTo>
                <a:lnTo>
                  <a:pt x="590638" y="156673"/>
                </a:lnTo>
                <a:lnTo>
                  <a:pt x="586659" y="162340"/>
                </a:lnTo>
                <a:lnTo>
                  <a:pt x="610121" y="194310"/>
                </a:lnTo>
                <a:lnTo>
                  <a:pt x="633743" y="177546"/>
                </a:lnTo>
                <a:close/>
              </a:path>
              <a:path w="664711" h="229010">
                <a:moveTo>
                  <a:pt x="664711" y="183433"/>
                </a:moveTo>
                <a:lnTo>
                  <a:pt x="637609" y="146724"/>
                </a:lnTo>
                <a:lnTo>
                  <a:pt x="626697" y="144491"/>
                </a:lnTo>
                <a:lnTo>
                  <a:pt x="614989" y="145278"/>
                </a:lnTo>
                <a:lnTo>
                  <a:pt x="611021" y="146585"/>
                </a:lnTo>
                <a:lnTo>
                  <a:pt x="633743" y="177546"/>
                </a:lnTo>
                <a:lnTo>
                  <a:pt x="633743" y="225786"/>
                </a:lnTo>
                <a:lnTo>
                  <a:pt x="640511" y="223639"/>
                </a:lnTo>
                <a:lnTo>
                  <a:pt x="652643" y="216365"/>
                </a:lnTo>
                <a:lnTo>
                  <a:pt x="659789" y="206456"/>
                </a:lnTo>
                <a:lnTo>
                  <a:pt x="663839" y="195247"/>
                </a:lnTo>
                <a:lnTo>
                  <a:pt x="664711" y="183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46422" y="4833672"/>
            <a:ext cx="4217670" cy="1362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6540" indent="-243840">
              <a:lnSpc>
                <a:spcPts val="361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6540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Yeniden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renklendirin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ve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R="93345" algn="ctr">
              <a:lnSpc>
                <a:spcPts val="2980"/>
              </a:lnSpc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ihlali yukarıya taşıyın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7490" indent="-225425">
              <a:lnSpc>
                <a:spcPct val="100000"/>
              </a:lnSpc>
              <a:spcBef>
                <a:spcPts val="210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37490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AĞ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 spc="-3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ÖNM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(18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8594" y="4843017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4981" y="5439917"/>
            <a:ext cx="698500" cy="974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200"/>
              </a:lnSpc>
              <a:spcBef>
                <a:spcPts val="20"/>
              </a:spcBef>
            </a:pPr>
            <a:endParaRPr sz="1200"/>
          </a:p>
          <a:p>
            <a:pPr marL="304800">
              <a:lnSpc>
                <a:spcPct val="100000"/>
              </a:lnSpc>
            </a:pPr>
            <a:r>
              <a:rPr sz="2400" spc="-6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0230" y="4207916"/>
            <a:ext cx="2748280" cy="367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4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27773" y="4131817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6819" y="4742942"/>
            <a:ext cx="407034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7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37652" y="5351017"/>
            <a:ext cx="787400" cy="1062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900"/>
              </a:lnSpc>
              <a:spcBef>
                <a:spcPts val="2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393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06671" y="4131817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6076" y="6221808"/>
            <a:ext cx="575754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90" indent="-22542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7490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OLA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 spc="-3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ÖNM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(7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ve renklendirme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46344" y="4215730"/>
            <a:ext cx="2712055" cy="359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noAutofit/>
          </a:bodyPr>
          <a:lstStyle/>
          <a:p>
            <a:pPr marL="1895475">
              <a:lnSpc>
                <a:spcPts val="4305"/>
              </a:lnSpc>
            </a:pPr>
            <a:r>
              <a:rPr sz="3600" b="1" dirty="0" smtClean="0">
                <a:latin typeface="Times New Roman" panose="02020603050405020304"/>
                <a:cs typeface="Times New Roman" panose="02020603050405020304"/>
              </a:rPr>
              <a:t>Kırmızı-siyah ağaçta araya yerleştirme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69645" marR="12700" indent="-635">
              <a:lnSpc>
                <a:spcPts val="345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İKİR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2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Ağaçta </a:t>
            </a:r>
            <a:r>
              <a:rPr sz="3200" i="1" spc="-1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' 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araya yerleştirin. </a:t>
            </a:r>
            <a:r>
              <a:rPr sz="3200" i="1" spc="-1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' 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 yapın. Sadece kırmızı-siyah özellik </a:t>
            </a:r>
            <a:r>
              <a:rPr sz="3200" spc="-2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ihlal edilebilir. İhlali ağaç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boyunca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yukarı doğru, rotasyonlar ve yeniden renklendirmeyle düzeltilene kadar götürün 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238" y="3872324"/>
            <a:ext cx="3521075" cy="241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Örnek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7490" indent="-225425">
              <a:lnSpc>
                <a:spcPts val="375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Ar.Yer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i="1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=1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7490" marR="12700" indent="-225425">
              <a:lnSpc>
                <a:spcPts val="3450"/>
              </a:lnSpc>
              <a:spcBef>
                <a:spcPts val="415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56540" algn="l"/>
              </a:tabLst>
            </a:pP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eniden renklendir, ihlali yukarıya taşı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7490" indent="-22542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37490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AĞ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 spc="-3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ÖNM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(18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2834" y="3681729"/>
            <a:ext cx="3837495" cy="23649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54928" y="4946142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5226" y="4936997"/>
            <a:ext cx="698500" cy="1062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900"/>
              </a:lnSpc>
              <a:spcBef>
                <a:spcPts val="2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304165">
              <a:lnSpc>
                <a:spcPct val="100000"/>
              </a:lnSpc>
            </a:pPr>
            <a:r>
              <a:rPr sz="2400" spc="-6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4121" y="3717797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6819" y="4328921"/>
            <a:ext cx="4064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6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37652" y="4936997"/>
            <a:ext cx="787400" cy="1062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900"/>
              </a:lnSpc>
              <a:spcBef>
                <a:spcPts val="2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393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-90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6100" y="4336542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0696" y="5280659"/>
            <a:ext cx="3144051" cy="839261"/>
          </a:xfrm>
          <a:custGeom>
            <a:avLst/>
            <a:gdLst/>
            <a:ahLst/>
            <a:cxnLst/>
            <a:rect l="l" t="t" r="r" b="b"/>
            <a:pathLst>
              <a:path w="3144051" h="839261">
                <a:moveTo>
                  <a:pt x="54420" y="155393"/>
                </a:moveTo>
                <a:lnTo>
                  <a:pt x="50466" y="154077"/>
                </a:lnTo>
                <a:lnTo>
                  <a:pt x="38644" y="153553"/>
                </a:lnTo>
                <a:lnTo>
                  <a:pt x="27099" y="156239"/>
                </a:lnTo>
                <a:lnTo>
                  <a:pt x="16512" y="162064"/>
                </a:lnTo>
                <a:lnTo>
                  <a:pt x="7564" y="170958"/>
                </a:lnTo>
                <a:lnTo>
                  <a:pt x="2285" y="181022"/>
                </a:lnTo>
                <a:lnTo>
                  <a:pt x="0" y="191886"/>
                </a:lnTo>
                <a:lnTo>
                  <a:pt x="804" y="203104"/>
                </a:lnTo>
                <a:lnTo>
                  <a:pt x="4797" y="214232"/>
                </a:lnTo>
                <a:lnTo>
                  <a:pt x="12074" y="224822"/>
                </a:lnTo>
                <a:lnTo>
                  <a:pt x="22734" y="234431"/>
                </a:lnTo>
                <a:lnTo>
                  <a:pt x="30617" y="237109"/>
                </a:lnTo>
                <a:lnTo>
                  <a:pt x="30617" y="187452"/>
                </a:lnTo>
                <a:lnTo>
                  <a:pt x="54420" y="155393"/>
                </a:lnTo>
                <a:close/>
              </a:path>
              <a:path w="3144051" h="839261">
                <a:moveTo>
                  <a:pt x="77064" y="173925"/>
                </a:moveTo>
                <a:lnTo>
                  <a:pt x="72616" y="167507"/>
                </a:lnTo>
                <a:lnTo>
                  <a:pt x="61884" y="157879"/>
                </a:lnTo>
                <a:lnTo>
                  <a:pt x="54420" y="155393"/>
                </a:lnTo>
                <a:lnTo>
                  <a:pt x="30617" y="187452"/>
                </a:lnTo>
                <a:lnTo>
                  <a:pt x="54239" y="204978"/>
                </a:lnTo>
                <a:lnTo>
                  <a:pt x="77064" y="173925"/>
                </a:lnTo>
                <a:close/>
              </a:path>
              <a:path w="3144051" h="839261">
                <a:moveTo>
                  <a:pt x="84856" y="200404"/>
                </a:moveTo>
                <a:lnTo>
                  <a:pt x="83999" y="189208"/>
                </a:lnTo>
                <a:lnTo>
                  <a:pt x="79954" y="178096"/>
                </a:lnTo>
                <a:lnTo>
                  <a:pt x="77064" y="173925"/>
                </a:lnTo>
                <a:lnTo>
                  <a:pt x="54239" y="204978"/>
                </a:lnTo>
                <a:lnTo>
                  <a:pt x="30617" y="187452"/>
                </a:lnTo>
                <a:lnTo>
                  <a:pt x="30617" y="237109"/>
                </a:lnTo>
                <a:lnTo>
                  <a:pt x="34182" y="238320"/>
                </a:lnTo>
                <a:lnTo>
                  <a:pt x="46040" y="238916"/>
                </a:lnTo>
                <a:lnTo>
                  <a:pt x="57610" y="236297"/>
                </a:lnTo>
                <a:lnTo>
                  <a:pt x="68195" y="230546"/>
                </a:lnTo>
                <a:lnTo>
                  <a:pt x="77099" y="221742"/>
                </a:lnTo>
                <a:lnTo>
                  <a:pt x="77414" y="221299"/>
                </a:lnTo>
                <a:lnTo>
                  <a:pt x="82627" y="211247"/>
                </a:lnTo>
                <a:lnTo>
                  <a:pt x="84856" y="200404"/>
                </a:lnTo>
                <a:close/>
              </a:path>
              <a:path w="3144051" h="839261">
                <a:moveTo>
                  <a:pt x="185303" y="26670"/>
                </a:moveTo>
                <a:lnTo>
                  <a:pt x="162443" y="9906"/>
                </a:lnTo>
                <a:lnTo>
                  <a:pt x="54420" y="155393"/>
                </a:lnTo>
                <a:lnTo>
                  <a:pt x="61884" y="157879"/>
                </a:lnTo>
                <a:lnTo>
                  <a:pt x="72616" y="167507"/>
                </a:lnTo>
                <a:lnTo>
                  <a:pt x="77064" y="173925"/>
                </a:lnTo>
                <a:lnTo>
                  <a:pt x="185303" y="26670"/>
                </a:lnTo>
                <a:close/>
              </a:path>
              <a:path w="3144051" h="839261">
                <a:moveTo>
                  <a:pt x="992867" y="145763"/>
                </a:moveTo>
                <a:lnTo>
                  <a:pt x="987967" y="144259"/>
                </a:lnTo>
                <a:lnTo>
                  <a:pt x="976100" y="144034"/>
                </a:lnTo>
                <a:lnTo>
                  <a:pt x="964570" y="146987"/>
                </a:lnTo>
                <a:lnTo>
                  <a:pt x="954115" y="153006"/>
                </a:lnTo>
                <a:lnTo>
                  <a:pt x="945472" y="161976"/>
                </a:lnTo>
                <a:lnTo>
                  <a:pt x="940313" y="172027"/>
                </a:lnTo>
                <a:lnTo>
                  <a:pt x="938208" y="182864"/>
                </a:lnTo>
                <a:lnTo>
                  <a:pt x="939207" y="194041"/>
                </a:lnTo>
                <a:lnTo>
                  <a:pt x="943360" y="205114"/>
                </a:lnTo>
                <a:lnTo>
                  <a:pt x="950715" y="215638"/>
                </a:lnTo>
                <a:lnTo>
                  <a:pt x="961323" y="225169"/>
                </a:lnTo>
                <a:lnTo>
                  <a:pt x="969401" y="227871"/>
                </a:lnTo>
                <a:lnTo>
                  <a:pt x="969401" y="178308"/>
                </a:lnTo>
                <a:lnTo>
                  <a:pt x="992867" y="145763"/>
                </a:lnTo>
                <a:close/>
              </a:path>
              <a:path w="3144051" h="839261">
                <a:moveTo>
                  <a:pt x="1014941" y="163803"/>
                </a:moveTo>
                <a:lnTo>
                  <a:pt x="1010261" y="157319"/>
                </a:lnTo>
                <a:lnTo>
                  <a:pt x="999432" y="147778"/>
                </a:lnTo>
                <a:lnTo>
                  <a:pt x="992867" y="145763"/>
                </a:lnTo>
                <a:lnTo>
                  <a:pt x="969401" y="178308"/>
                </a:lnTo>
                <a:lnTo>
                  <a:pt x="992261" y="195072"/>
                </a:lnTo>
                <a:lnTo>
                  <a:pt x="1014941" y="163803"/>
                </a:lnTo>
                <a:close/>
              </a:path>
              <a:path w="3144051" h="839261">
                <a:moveTo>
                  <a:pt x="1023236" y="189758"/>
                </a:moveTo>
                <a:lnTo>
                  <a:pt x="1022112" y="178721"/>
                </a:lnTo>
                <a:lnTo>
                  <a:pt x="1017804" y="167770"/>
                </a:lnTo>
                <a:lnTo>
                  <a:pt x="1014941" y="163803"/>
                </a:lnTo>
                <a:lnTo>
                  <a:pt x="992261" y="195072"/>
                </a:lnTo>
                <a:lnTo>
                  <a:pt x="969401" y="178308"/>
                </a:lnTo>
                <a:lnTo>
                  <a:pt x="969401" y="227871"/>
                </a:lnTo>
                <a:lnTo>
                  <a:pt x="972784" y="229002"/>
                </a:lnTo>
                <a:lnTo>
                  <a:pt x="984626" y="229450"/>
                </a:lnTo>
                <a:lnTo>
                  <a:pt x="996117" y="226648"/>
                </a:lnTo>
                <a:lnTo>
                  <a:pt x="1006526" y="220731"/>
                </a:lnTo>
                <a:lnTo>
                  <a:pt x="1015121" y="211836"/>
                </a:lnTo>
                <a:lnTo>
                  <a:pt x="1016134" y="210446"/>
                </a:lnTo>
                <a:lnTo>
                  <a:pt x="1021226" y="200471"/>
                </a:lnTo>
                <a:lnTo>
                  <a:pt x="1023236" y="189758"/>
                </a:lnTo>
                <a:close/>
              </a:path>
              <a:path w="3144051" h="839261">
                <a:moveTo>
                  <a:pt x="1121039" y="17526"/>
                </a:moveTo>
                <a:lnTo>
                  <a:pt x="1097417" y="762"/>
                </a:lnTo>
                <a:lnTo>
                  <a:pt x="992867" y="145763"/>
                </a:lnTo>
                <a:lnTo>
                  <a:pt x="999432" y="147778"/>
                </a:lnTo>
                <a:lnTo>
                  <a:pt x="1010261" y="157319"/>
                </a:lnTo>
                <a:lnTo>
                  <a:pt x="1014941" y="163803"/>
                </a:lnTo>
                <a:lnTo>
                  <a:pt x="1121039" y="17526"/>
                </a:lnTo>
                <a:close/>
              </a:path>
              <a:path w="3144051" h="839261">
                <a:moveTo>
                  <a:pt x="2491659" y="755594"/>
                </a:moveTo>
                <a:lnTo>
                  <a:pt x="2487148" y="754012"/>
                </a:lnTo>
                <a:lnTo>
                  <a:pt x="2475379" y="753370"/>
                </a:lnTo>
                <a:lnTo>
                  <a:pt x="2463899" y="755979"/>
                </a:lnTo>
                <a:lnTo>
                  <a:pt x="2453383" y="761742"/>
                </a:lnTo>
                <a:lnTo>
                  <a:pt x="2444505" y="770560"/>
                </a:lnTo>
                <a:lnTo>
                  <a:pt x="2439190" y="780632"/>
                </a:lnTo>
                <a:lnTo>
                  <a:pt x="2436866" y="791512"/>
                </a:lnTo>
                <a:lnTo>
                  <a:pt x="2437622" y="802756"/>
                </a:lnTo>
                <a:lnTo>
                  <a:pt x="2441544" y="813920"/>
                </a:lnTo>
                <a:lnTo>
                  <a:pt x="2448720" y="824557"/>
                </a:lnTo>
                <a:lnTo>
                  <a:pt x="2459236" y="834224"/>
                </a:lnTo>
                <a:lnTo>
                  <a:pt x="2467493" y="837313"/>
                </a:lnTo>
                <a:lnTo>
                  <a:pt x="2467493" y="787908"/>
                </a:lnTo>
                <a:lnTo>
                  <a:pt x="2491659" y="755594"/>
                </a:lnTo>
                <a:close/>
              </a:path>
              <a:path w="3144051" h="839261">
                <a:moveTo>
                  <a:pt x="2513537" y="773804"/>
                </a:moveTo>
                <a:lnTo>
                  <a:pt x="2509259" y="767661"/>
                </a:lnTo>
                <a:lnTo>
                  <a:pt x="2498531" y="758004"/>
                </a:lnTo>
                <a:lnTo>
                  <a:pt x="2491659" y="755594"/>
                </a:lnTo>
                <a:lnTo>
                  <a:pt x="2467493" y="787908"/>
                </a:lnTo>
                <a:lnTo>
                  <a:pt x="2490353" y="804672"/>
                </a:lnTo>
                <a:lnTo>
                  <a:pt x="2513537" y="773804"/>
                </a:lnTo>
                <a:close/>
              </a:path>
              <a:path w="3144051" h="839261">
                <a:moveTo>
                  <a:pt x="2521536" y="800373"/>
                </a:moveTo>
                <a:lnTo>
                  <a:pt x="2520676" y="789261"/>
                </a:lnTo>
                <a:lnTo>
                  <a:pt x="2516611" y="778218"/>
                </a:lnTo>
                <a:lnTo>
                  <a:pt x="2513537" y="773804"/>
                </a:lnTo>
                <a:lnTo>
                  <a:pt x="2490353" y="804672"/>
                </a:lnTo>
                <a:lnTo>
                  <a:pt x="2467493" y="787908"/>
                </a:lnTo>
                <a:lnTo>
                  <a:pt x="2467493" y="837313"/>
                </a:lnTo>
                <a:lnTo>
                  <a:pt x="2470545" y="838456"/>
                </a:lnTo>
                <a:lnTo>
                  <a:pt x="2482410" y="839261"/>
                </a:lnTo>
                <a:lnTo>
                  <a:pt x="2494018" y="836747"/>
                </a:lnTo>
                <a:lnTo>
                  <a:pt x="2504556" y="831023"/>
                </a:lnTo>
                <a:lnTo>
                  <a:pt x="2513213" y="822198"/>
                </a:lnTo>
                <a:lnTo>
                  <a:pt x="2513990" y="821144"/>
                </a:lnTo>
                <a:lnTo>
                  <a:pt x="2519279" y="811139"/>
                </a:lnTo>
                <a:lnTo>
                  <a:pt x="2521536" y="800373"/>
                </a:lnTo>
                <a:close/>
              </a:path>
              <a:path w="3144051" h="839261">
                <a:moveTo>
                  <a:pt x="2623703" y="627126"/>
                </a:moveTo>
                <a:lnTo>
                  <a:pt x="2600843" y="609600"/>
                </a:lnTo>
                <a:lnTo>
                  <a:pt x="2491659" y="755594"/>
                </a:lnTo>
                <a:lnTo>
                  <a:pt x="2498531" y="758004"/>
                </a:lnTo>
                <a:lnTo>
                  <a:pt x="2509259" y="767661"/>
                </a:lnTo>
                <a:lnTo>
                  <a:pt x="2513537" y="773804"/>
                </a:lnTo>
                <a:lnTo>
                  <a:pt x="2623703" y="627126"/>
                </a:lnTo>
                <a:close/>
              </a:path>
              <a:path w="3144051" h="839261">
                <a:moveTo>
                  <a:pt x="2100029" y="145067"/>
                </a:moveTo>
                <a:lnTo>
                  <a:pt x="2089956" y="143084"/>
                </a:lnTo>
                <a:lnTo>
                  <a:pt x="2078931" y="144061"/>
                </a:lnTo>
                <a:lnTo>
                  <a:pt x="2067773" y="148275"/>
                </a:lnTo>
                <a:lnTo>
                  <a:pt x="2056850" y="155910"/>
                </a:lnTo>
                <a:lnTo>
                  <a:pt x="2046533" y="167152"/>
                </a:lnTo>
                <a:lnTo>
                  <a:pt x="2043521" y="177923"/>
                </a:lnTo>
                <a:lnTo>
                  <a:pt x="2043596" y="189221"/>
                </a:lnTo>
                <a:lnTo>
                  <a:pt x="2046886" y="200594"/>
                </a:lnTo>
                <a:lnTo>
                  <a:pt x="2053521" y="211586"/>
                </a:lnTo>
                <a:lnTo>
                  <a:pt x="2063630" y="221746"/>
                </a:lnTo>
                <a:lnTo>
                  <a:pt x="2074301" y="226316"/>
                </a:lnTo>
                <a:lnTo>
                  <a:pt x="2074301" y="176022"/>
                </a:lnTo>
                <a:lnTo>
                  <a:pt x="2100029" y="145067"/>
                </a:lnTo>
                <a:close/>
              </a:path>
              <a:path w="3144051" h="839261">
                <a:moveTo>
                  <a:pt x="2121772" y="163782"/>
                </a:moveTo>
                <a:lnTo>
                  <a:pt x="2119478" y="159632"/>
                </a:lnTo>
                <a:lnTo>
                  <a:pt x="2110134" y="150093"/>
                </a:lnTo>
                <a:lnTo>
                  <a:pt x="2100480" y="145156"/>
                </a:lnTo>
                <a:lnTo>
                  <a:pt x="2100029" y="145067"/>
                </a:lnTo>
                <a:lnTo>
                  <a:pt x="2074301" y="176022"/>
                </a:lnTo>
                <a:lnTo>
                  <a:pt x="2096399" y="194310"/>
                </a:lnTo>
                <a:lnTo>
                  <a:pt x="2121772" y="163782"/>
                </a:lnTo>
                <a:close/>
              </a:path>
              <a:path w="3144051" h="839261">
                <a:moveTo>
                  <a:pt x="2128149" y="181978"/>
                </a:moveTo>
                <a:lnTo>
                  <a:pt x="2125467" y="170464"/>
                </a:lnTo>
                <a:lnTo>
                  <a:pt x="2121772" y="163782"/>
                </a:lnTo>
                <a:lnTo>
                  <a:pt x="2096399" y="194310"/>
                </a:lnTo>
                <a:lnTo>
                  <a:pt x="2074301" y="176022"/>
                </a:lnTo>
                <a:lnTo>
                  <a:pt x="2074301" y="226316"/>
                </a:lnTo>
                <a:lnTo>
                  <a:pt x="2074861" y="226556"/>
                </a:lnTo>
                <a:lnTo>
                  <a:pt x="2086672" y="227991"/>
                </a:lnTo>
                <a:lnTo>
                  <a:pt x="2098354" y="226107"/>
                </a:lnTo>
                <a:lnTo>
                  <a:pt x="2109198" y="220958"/>
                </a:lnTo>
                <a:lnTo>
                  <a:pt x="2118497" y="212598"/>
                </a:lnTo>
                <a:lnTo>
                  <a:pt x="2123774" y="204610"/>
                </a:lnTo>
                <a:lnTo>
                  <a:pt x="2127569" y="193563"/>
                </a:lnTo>
                <a:lnTo>
                  <a:pt x="2128149" y="181978"/>
                </a:lnTo>
                <a:close/>
              </a:path>
              <a:path w="3144051" h="839261">
                <a:moveTo>
                  <a:pt x="2242703" y="18288"/>
                </a:moveTo>
                <a:lnTo>
                  <a:pt x="2220605" y="0"/>
                </a:lnTo>
                <a:lnTo>
                  <a:pt x="2100029" y="145067"/>
                </a:lnTo>
                <a:lnTo>
                  <a:pt x="2100480" y="145156"/>
                </a:lnTo>
                <a:lnTo>
                  <a:pt x="2110134" y="150093"/>
                </a:lnTo>
                <a:lnTo>
                  <a:pt x="2119478" y="159632"/>
                </a:lnTo>
                <a:lnTo>
                  <a:pt x="2121772" y="163782"/>
                </a:lnTo>
                <a:lnTo>
                  <a:pt x="2242703" y="18288"/>
                </a:lnTo>
                <a:close/>
              </a:path>
              <a:path w="3144051" h="839261">
                <a:moveTo>
                  <a:pt x="3084796" y="757808"/>
                </a:moveTo>
                <a:lnTo>
                  <a:pt x="2942219" y="608838"/>
                </a:lnTo>
                <a:lnTo>
                  <a:pt x="2921645" y="628650"/>
                </a:lnTo>
                <a:lnTo>
                  <a:pt x="3063298" y="777321"/>
                </a:lnTo>
                <a:lnTo>
                  <a:pt x="3063601" y="776390"/>
                </a:lnTo>
                <a:lnTo>
                  <a:pt x="3069648" y="767308"/>
                </a:lnTo>
                <a:lnTo>
                  <a:pt x="3080521" y="759447"/>
                </a:lnTo>
                <a:lnTo>
                  <a:pt x="3084796" y="757808"/>
                </a:lnTo>
                <a:close/>
              </a:path>
              <a:path w="3144051" h="839261">
                <a:moveTo>
                  <a:pt x="3112145" y="836705"/>
                </a:moveTo>
                <a:lnTo>
                  <a:pt x="3112145" y="786384"/>
                </a:lnTo>
                <a:lnTo>
                  <a:pt x="3090809" y="806196"/>
                </a:lnTo>
                <a:lnTo>
                  <a:pt x="3063298" y="777321"/>
                </a:lnTo>
                <a:lnTo>
                  <a:pt x="3060281" y="786599"/>
                </a:lnTo>
                <a:lnTo>
                  <a:pt x="3059916" y="797635"/>
                </a:lnTo>
                <a:lnTo>
                  <a:pt x="3062732" y="809198"/>
                </a:lnTo>
                <a:lnTo>
                  <a:pt x="3068957" y="820989"/>
                </a:lnTo>
                <a:lnTo>
                  <a:pt x="3078817" y="832706"/>
                </a:lnTo>
                <a:lnTo>
                  <a:pt x="3089253" y="837111"/>
                </a:lnTo>
                <a:lnTo>
                  <a:pt x="3100542" y="838489"/>
                </a:lnTo>
                <a:lnTo>
                  <a:pt x="3112145" y="836705"/>
                </a:lnTo>
                <a:close/>
              </a:path>
              <a:path w="3144051" h="839261">
                <a:moveTo>
                  <a:pt x="3112145" y="786384"/>
                </a:moveTo>
                <a:lnTo>
                  <a:pt x="3084796" y="757808"/>
                </a:lnTo>
                <a:lnTo>
                  <a:pt x="3080521" y="759447"/>
                </a:lnTo>
                <a:lnTo>
                  <a:pt x="3069648" y="767308"/>
                </a:lnTo>
                <a:lnTo>
                  <a:pt x="3063601" y="776390"/>
                </a:lnTo>
                <a:lnTo>
                  <a:pt x="3063298" y="777321"/>
                </a:lnTo>
                <a:lnTo>
                  <a:pt x="3090809" y="806196"/>
                </a:lnTo>
                <a:lnTo>
                  <a:pt x="3112145" y="786384"/>
                </a:lnTo>
                <a:close/>
              </a:path>
              <a:path w="3144051" h="839261">
                <a:moveTo>
                  <a:pt x="3144051" y="800463"/>
                </a:moveTo>
                <a:lnTo>
                  <a:pt x="3126038" y="761066"/>
                </a:lnTo>
                <a:lnTo>
                  <a:pt x="3103967" y="753839"/>
                </a:lnTo>
                <a:lnTo>
                  <a:pt x="3092143" y="754990"/>
                </a:lnTo>
                <a:lnTo>
                  <a:pt x="3084796" y="757808"/>
                </a:lnTo>
                <a:lnTo>
                  <a:pt x="3112145" y="786384"/>
                </a:lnTo>
                <a:lnTo>
                  <a:pt x="3112145" y="836705"/>
                </a:lnTo>
                <a:lnTo>
                  <a:pt x="3123957" y="831552"/>
                </a:lnTo>
                <a:lnTo>
                  <a:pt x="3135218" y="822929"/>
                </a:lnTo>
                <a:lnTo>
                  <a:pt x="3141255" y="812172"/>
                </a:lnTo>
                <a:lnTo>
                  <a:pt x="3144051" y="800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338821" y="5289803"/>
            <a:ext cx="133350" cy="227075"/>
          </a:xfrm>
          <a:custGeom>
            <a:avLst/>
            <a:gdLst/>
            <a:ahLst/>
            <a:cxnLst/>
            <a:rect l="l" t="t" r="r" b="b"/>
            <a:pathLst>
              <a:path w="133350" h="227075">
                <a:moveTo>
                  <a:pt x="133350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390894" y="5290566"/>
            <a:ext cx="184450" cy="228137"/>
          </a:xfrm>
          <a:custGeom>
            <a:avLst/>
            <a:gdLst/>
            <a:ahLst/>
            <a:cxnLst/>
            <a:rect l="l" t="t" r="r" b="b"/>
            <a:pathLst>
              <a:path w="184450" h="228137">
                <a:moveTo>
                  <a:pt x="130677" y="146908"/>
                </a:moveTo>
                <a:lnTo>
                  <a:pt x="22859" y="0"/>
                </a:lnTo>
                <a:lnTo>
                  <a:pt x="0" y="16764"/>
                </a:lnTo>
                <a:lnTo>
                  <a:pt x="106570" y="162596"/>
                </a:lnTo>
                <a:lnTo>
                  <a:pt x="110246" y="157256"/>
                </a:lnTo>
                <a:lnTo>
                  <a:pt x="122665" y="149630"/>
                </a:lnTo>
                <a:lnTo>
                  <a:pt x="130677" y="146908"/>
                </a:lnTo>
                <a:close/>
              </a:path>
              <a:path w="184450" h="228137">
                <a:moveTo>
                  <a:pt x="153161" y="225768"/>
                </a:moveTo>
                <a:lnTo>
                  <a:pt x="153161" y="177546"/>
                </a:lnTo>
                <a:lnTo>
                  <a:pt x="130301" y="195072"/>
                </a:lnTo>
                <a:lnTo>
                  <a:pt x="106570" y="162596"/>
                </a:lnTo>
                <a:lnTo>
                  <a:pt x="103538" y="167000"/>
                </a:lnTo>
                <a:lnTo>
                  <a:pt x="99768" y="178128"/>
                </a:lnTo>
                <a:lnTo>
                  <a:pt x="99091" y="189963"/>
                </a:lnTo>
                <a:lnTo>
                  <a:pt x="101659" y="201827"/>
                </a:lnTo>
                <a:lnTo>
                  <a:pt x="107629" y="213042"/>
                </a:lnTo>
                <a:lnTo>
                  <a:pt x="115853" y="220781"/>
                </a:lnTo>
                <a:lnTo>
                  <a:pt x="125607" y="225875"/>
                </a:lnTo>
                <a:lnTo>
                  <a:pt x="136523" y="228137"/>
                </a:lnTo>
                <a:lnTo>
                  <a:pt x="148233" y="227378"/>
                </a:lnTo>
                <a:lnTo>
                  <a:pt x="153161" y="225768"/>
                </a:lnTo>
                <a:close/>
              </a:path>
              <a:path w="184450" h="228137">
                <a:moveTo>
                  <a:pt x="153161" y="177546"/>
                </a:moveTo>
                <a:lnTo>
                  <a:pt x="130677" y="146908"/>
                </a:lnTo>
                <a:lnTo>
                  <a:pt x="122665" y="149630"/>
                </a:lnTo>
                <a:lnTo>
                  <a:pt x="110246" y="157256"/>
                </a:lnTo>
                <a:lnTo>
                  <a:pt x="106570" y="162596"/>
                </a:lnTo>
                <a:lnTo>
                  <a:pt x="130301" y="195072"/>
                </a:lnTo>
                <a:lnTo>
                  <a:pt x="153161" y="177546"/>
                </a:lnTo>
                <a:close/>
              </a:path>
              <a:path w="184450" h="228137">
                <a:moveTo>
                  <a:pt x="184450" y="183352"/>
                </a:moveTo>
                <a:lnTo>
                  <a:pt x="157473" y="146720"/>
                </a:lnTo>
                <a:lnTo>
                  <a:pt x="146645" y="144565"/>
                </a:lnTo>
                <a:lnTo>
                  <a:pt x="134920" y="145467"/>
                </a:lnTo>
                <a:lnTo>
                  <a:pt x="130677" y="146908"/>
                </a:lnTo>
                <a:lnTo>
                  <a:pt x="153161" y="177546"/>
                </a:lnTo>
                <a:lnTo>
                  <a:pt x="153161" y="225768"/>
                </a:lnTo>
                <a:lnTo>
                  <a:pt x="160371" y="223412"/>
                </a:lnTo>
                <a:lnTo>
                  <a:pt x="172569" y="216050"/>
                </a:lnTo>
                <a:lnTo>
                  <a:pt x="179592" y="206307"/>
                </a:lnTo>
                <a:lnTo>
                  <a:pt x="183604" y="195157"/>
                </a:lnTo>
                <a:lnTo>
                  <a:pt x="184450" y="183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22819" y="5593079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449580" y="223265"/>
                </a:moveTo>
                <a:lnTo>
                  <a:pt x="443050" y="169567"/>
                </a:lnTo>
                <a:lnTo>
                  <a:pt x="424500" y="120601"/>
                </a:lnTo>
                <a:lnTo>
                  <a:pt x="395488" y="77910"/>
                </a:lnTo>
                <a:lnTo>
                  <a:pt x="357573" y="43037"/>
                </a:lnTo>
                <a:lnTo>
                  <a:pt x="312312" y="17525"/>
                </a:lnTo>
                <a:lnTo>
                  <a:pt x="261266" y="2918"/>
                </a:lnTo>
                <a:lnTo>
                  <a:pt x="224790" y="0"/>
                </a:lnTo>
                <a:lnTo>
                  <a:pt x="206345" y="739"/>
                </a:lnTo>
                <a:lnTo>
                  <a:pt x="153716" y="11369"/>
                </a:lnTo>
                <a:lnTo>
                  <a:pt x="106354" y="33417"/>
                </a:lnTo>
                <a:lnTo>
                  <a:pt x="65817" y="65341"/>
                </a:lnTo>
                <a:lnTo>
                  <a:pt x="33664" y="105597"/>
                </a:lnTo>
                <a:lnTo>
                  <a:pt x="11454" y="152643"/>
                </a:lnTo>
                <a:lnTo>
                  <a:pt x="744" y="204936"/>
                </a:lnTo>
                <a:lnTo>
                  <a:pt x="0" y="223265"/>
                </a:lnTo>
                <a:lnTo>
                  <a:pt x="744" y="241704"/>
                </a:lnTo>
                <a:lnTo>
                  <a:pt x="11454" y="294260"/>
                </a:lnTo>
                <a:lnTo>
                  <a:pt x="33664" y="341486"/>
                </a:lnTo>
                <a:lnTo>
                  <a:pt x="65817" y="381857"/>
                </a:lnTo>
                <a:lnTo>
                  <a:pt x="106354" y="413843"/>
                </a:lnTo>
                <a:lnTo>
                  <a:pt x="153716" y="435918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18"/>
                </a:lnTo>
                <a:lnTo>
                  <a:pt x="343225" y="413843"/>
                </a:lnTo>
                <a:lnTo>
                  <a:pt x="383762" y="381857"/>
                </a:lnTo>
                <a:lnTo>
                  <a:pt x="415915" y="341486"/>
                </a:lnTo>
                <a:lnTo>
                  <a:pt x="438125" y="294260"/>
                </a:lnTo>
                <a:lnTo>
                  <a:pt x="448835" y="241704"/>
                </a:lnTo>
                <a:lnTo>
                  <a:pt x="449580" y="2232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246619" y="5516879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449580" y="223265"/>
                </a:moveTo>
                <a:lnTo>
                  <a:pt x="443050" y="169567"/>
                </a:lnTo>
                <a:lnTo>
                  <a:pt x="424500" y="120601"/>
                </a:lnTo>
                <a:lnTo>
                  <a:pt x="395488" y="77910"/>
                </a:lnTo>
                <a:lnTo>
                  <a:pt x="357573" y="43037"/>
                </a:lnTo>
                <a:lnTo>
                  <a:pt x="312312" y="17525"/>
                </a:lnTo>
                <a:lnTo>
                  <a:pt x="261266" y="2918"/>
                </a:lnTo>
                <a:lnTo>
                  <a:pt x="224790" y="0"/>
                </a:lnTo>
                <a:lnTo>
                  <a:pt x="206345" y="739"/>
                </a:lnTo>
                <a:lnTo>
                  <a:pt x="153716" y="11369"/>
                </a:lnTo>
                <a:lnTo>
                  <a:pt x="106354" y="33417"/>
                </a:lnTo>
                <a:lnTo>
                  <a:pt x="65817" y="65341"/>
                </a:lnTo>
                <a:lnTo>
                  <a:pt x="33664" y="105597"/>
                </a:lnTo>
                <a:lnTo>
                  <a:pt x="11454" y="152643"/>
                </a:lnTo>
                <a:lnTo>
                  <a:pt x="744" y="204936"/>
                </a:lnTo>
                <a:lnTo>
                  <a:pt x="0" y="223265"/>
                </a:lnTo>
                <a:lnTo>
                  <a:pt x="744" y="241704"/>
                </a:lnTo>
                <a:lnTo>
                  <a:pt x="11454" y="294260"/>
                </a:lnTo>
                <a:lnTo>
                  <a:pt x="33664" y="341486"/>
                </a:lnTo>
                <a:lnTo>
                  <a:pt x="65817" y="381857"/>
                </a:lnTo>
                <a:lnTo>
                  <a:pt x="106354" y="413843"/>
                </a:lnTo>
                <a:lnTo>
                  <a:pt x="153716" y="435918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18"/>
                </a:lnTo>
                <a:lnTo>
                  <a:pt x="343225" y="413843"/>
                </a:lnTo>
                <a:lnTo>
                  <a:pt x="383762" y="381857"/>
                </a:lnTo>
                <a:lnTo>
                  <a:pt x="415915" y="341486"/>
                </a:lnTo>
                <a:lnTo>
                  <a:pt x="438125" y="294260"/>
                </a:lnTo>
                <a:lnTo>
                  <a:pt x="448835" y="241704"/>
                </a:lnTo>
                <a:lnTo>
                  <a:pt x="449580" y="22326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246619" y="5516879"/>
            <a:ext cx="449580" cy="447294"/>
          </a:xfrm>
          <a:custGeom>
            <a:avLst/>
            <a:gdLst/>
            <a:ahLst/>
            <a:cxnLst/>
            <a:rect l="l" t="t" r="r" b="b"/>
            <a:pathLst>
              <a:path w="449580" h="447294">
                <a:moveTo>
                  <a:pt x="224790" y="0"/>
                </a:moveTo>
                <a:lnTo>
                  <a:pt x="170751" y="6480"/>
                </a:lnTo>
                <a:lnTo>
                  <a:pt x="121460" y="24894"/>
                </a:lnTo>
                <a:lnTo>
                  <a:pt x="78475" y="53698"/>
                </a:lnTo>
                <a:lnTo>
                  <a:pt x="43354" y="91348"/>
                </a:lnTo>
                <a:lnTo>
                  <a:pt x="17656" y="136302"/>
                </a:lnTo>
                <a:lnTo>
                  <a:pt x="2940" y="187017"/>
                </a:lnTo>
                <a:lnTo>
                  <a:pt x="0" y="223265"/>
                </a:lnTo>
                <a:lnTo>
                  <a:pt x="744" y="241704"/>
                </a:lnTo>
                <a:lnTo>
                  <a:pt x="11454" y="294260"/>
                </a:lnTo>
                <a:lnTo>
                  <a:pt x="33664" y="341486"/>
                </a:lnTo>
                <a:lnTo>
                  <a:pt x="65817" y="381857"/>
                </a:lnTo>
                <a:lnTo>
                  <a:pt x="106354" y="413843"/>
                </a:lnTo>
                <a:lnTo>
                  <a:pt x="153716" y="435918"/>
                </a:lnTo>
                <a:lnTo>
                  <a:pt x="206345" y="446554"/>
                </a:lnTo>
                <a:lnTo>
                  <a:pt x="224790" y="447294"/>
                </a:lnTo>
                <a:lnTo>
                  <a:pt x="243234" y="446554"/>
                </a:lnTo>
                <a:lnTo>
                  <a:pt x="295863" y="435918"/>
                </a:lnTo>
                <a:lnTo>
                  <a:pt x="343225" y="413843"/>
                </a:lnTo>
                <a:lnTo>
                  <a:pt x="383762" y="381857"/>
                </a:lnTo>
                <a:lnTo>
                  <a:pt x="415915" y="341486"/>
                </a:lnTo>
                <a:lnTo>
                  <a:pt x="438125" y="294260"/>
                </a:lnTo>
                <a:lnTo>
                  <a:pt x="448835" y="241704"/>
                </a:lnTo>
                <a:lnTo>
                  <a:pt x="449580" y="223265"/>
                </a:lnTo>
                <a:lnTo>
                  <a:pt x="448835" y="204936"/>
                </a:lnTo>
                <a:lnTo>
                  <a:pt x="438125" y="152643"/>
                </a:lnTo>
                <a:lnTo>
                  <a:pt x="415915" y="105597"/>
                </a:lnTo>
                <a:lnTo>
                  <a:pt x="383762" y="65341"/>
                </a:lnTo>
                <a:lnTo>
                  <a:pt x="343225" y="33417"/>
                </a:lnTo>
                <a:lnTo>
                  <a:pt x="295863" y="11369"/>
                </a:lnTo>
                <a:lnTo>
                  <a:pt x="243234" y="739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140757" y="5891021"/>
            <a:ext cx="663385" cy="228654"/>
          </a:xfrm>
          <a:custGeom>
            <a:avLst/>
            <a:gdLst/>
            <a:ahLst/>
            <a:cxnLst/>
            <a:rect l="l" t="t" r="r" b="b"/>
            <a:pathLst>
              <a:path w="663385" h="228654">
                <a:moveTo>
                  <a:pt x="54778" y="145019"/>
                </a:moveTo>
                <a:lnTo>
                  <a:pt x="49615" y="143465"/>
                </a:lnTo>
                <a:lnTo>
                  <a:pt x="37925" y="143333"/>
                </a:lnTo>
                <a:lnTo>
                  <a:pt x="26498" y="146375"/>
                </a:lnTo>
                <a:lnTo>
                  <a:pt x="15978" y="152490"/>
                </a:lnTo>
                <a:lnTo>
                  <a:pt x="7004" y="161577"/>
                </a:lnTo>
                <a:lnTo>
                  <a:pt x="1986" y="171601"/>
                </a:lnTo>
                <a:lnTo>
                  <a:pt x="0" y="182393"/>
                </a:lnTo>
                <a:lnTo>
                  <a:pt x="1107" y="193525"/>
                </a:lnTo>
                <a:lnTo>
                  <a:pt x="5370" y="204566"/>
                </a:lnTo>
                <a:lnTo>
                  <a:pt x="12851" y="215087"/>
                </a:lnTo>
                <a:lnTo>
                  <a:pt x="23612" y="224657"/>
                </a:lnTo>
                <a:lnTo>
                  <a:pt x="31185" y="227087"/>
                </a:lnTo>
                <a:lnTo>
                  <a:pt x="31185" y="177546"/>
                </a:lnTo>
                <a:lnTo>
                  <a:pt x="54778" y="145019"/>
                </a:lnTo>
                <a:close/>
              </a:path>
              <a:path w="663385" h="228654">
                <a:moveTo>
                  <a:pt x="76695" y="163082"/>
                </a:moveTo>
                <a:lnTo>
                  <a:pt x="71899" y="156491"/>
                </a:lnTo>
                <a:lnTo>
                  <a:pt x="60930" y="146871"/>
                </a:lnTo>
                <a:lnTo>
                  <a:pt x="54778" y="145019"/>
                </a:lnTo>
                <a:lnTo>
                  <a:pt x="31185" y="177546"/>
                </a:lnTo>
                <a:lnTo>
                  <a:pt x="54045" y="194310"/>
                </a:lnTo>
                <a:lnTo>
                  <a:pt x="76695" y="163082"/>
                </a:lnTo>
                <a:close/>
              </a:path>
              <a:path w="663385" h="228654">
                <a:moveTo>
                  <a:pt x="85215" y="189075"/>
                </a:moveTo>
                <a:lnTo>
                  <a:pt x="83963" y="178004"/>
                </a:lnTo>
                <a:lnTo>
                  <a:pt x="79550" y="167005"/>
                </a:lnTo>
                <a:lnTo>
                  <a:pt x="76695" y="163082"/>
                </a:lnTo>
                <a:lnTo>
                  <a:pt x="54045" y="194310"/>
                </a:lnTo>
                <a:lnTo>
                  <a:pt x="31185" y="177546"/>
                </a:lnTo>
                <a:lnTo>
                  <a:pt x="31185" y="227087"/>
                </a:lnTo>
                <a:lnTo>
                  <a:pt x="35016" y="228315"/>
                </a:lnTo>
                <a:lnTo>
                  <a:pt x="46808" y="228654"/>
                </a:lnTo>
                <a:lnTo>
                  <a:pt x="58304" y="225806"/>
                </a:lnTo>
                <a:lnTo>
                  <a:pt x="68819" y="219902"/>
                </a:lnTo>
                <a:lnTo>
                  <a:pt x="77667" y="211074"/>
                </a:lnTo>
                <a:lnTo>
                  <a:pt x="78553" y="209795"/>
                </a:lnTo>
                <a:lnTo>
                  <a:pt x="83386" y="199809"/>
                </a:lnTo>
                <a:lnTo>
                  <a:pt x="85215" y="189075"/>
                </a:lnTo>
                <a:close/>
              </a:path>
              <a:path w="663385" h="228654">
                <a:moveTo>
                  <a:pt x="182823" y="16764"/>
                </a:moveTo>
                <a:lnTo>
                  <a:pt x="159963" y="0"/>
                </a:lnTo>
                <a:lnTo>
                  <a:pt x="54778" y="145019"/>
                </a:lnTo>
                <a:lnTo>
                  <a:pt x="60930" y="146871"/>
                </a:lnTo>
                <a:lnTo>
                  <a:pt x="71899" y="156491"/>
                </a:lnTo>
                <a:lnTo>
                  <a:pt x="76695" y="163082"/>
                </a:lnTo>
                <a:lnTo>
                  <a:pt x="182823" y="16764"/>
                </a:lnTo>
                <a:close/>
              </a:path>
              <a:path w="663385" h="228654">
                <a:moveTo>
                  <a:pt x="609435" y="146250"/>
                </a:moveTo>
                <a:lnTo>
                  <a:pt x="502101" y="0"/>
                </a:lnTo>
                <a:lnTo>
                  <a:pt x="478479" y="16764"/>
                </a:lnTo>
                <a:lnTo>
                  <a:pt x="585281" y="162289"/>
                </a:lnTo>
                <a:lnTo>
                  <a:pt x="589604" y="156331"/>
                </a:lnTo>
                <a:lnTo>
                  <a:pt x="601628" y="148842"/>
                </a:lnTo>
                <a:lnTo>
                  <a:pt x="609435" y="146250"/>
                </a:lnTo>
                <a:close/>
              </a:path>
              <a:path w="663385" h="228654">
                <a:moveTo>
                  <a:pt x="632403" y="225535"/>
                </a:moveTo>
                <a:lnTo>
                  <a:pt x="632403" y="177546"/>
                </a:lnTo>
                <a:lnTo>
                  <a:pt x="608781" y="194310"/>
                </a:lnTo>
                <a:lnTo>
                  <a:pt x="585281" y="162289"/>
                </a:lnTo>
                <a:lnTo>
                  <a:pt x="582606" y="165976"/>
                </a:lnTo>
                <a:lnTo>
                  <a:pt x="578704" y="177041"/>
                </a:lnTo>
                <a:lnTo>
                  <a:pt x="577998" y="188847"/>
                </a:lnTo>
                <a:lnTo>
                  <a:pt x="580590" y="200715"/>
                </a:lnTo>
                <a:lnTo>
                  <a:pt x="586583" y="211968"/>
                </a:lnTo>
                <a:lnTo>
                  <a:pt x="594553" y="219898"/>
                </a:lnTo>
                <a:lnTo>
                  <a:pt x="604234" y="225241"/>
                </a:lnTo>
                <a:lnTo>
                  <a:pt x="615167" y="227772"/>
                </a:lnTo>
                <a:lnTo>
                  <a:pt x="626894" y="227261"/>
                </a:lnTo>
                <a:lnTo>
                  <a:pt x="632403" y="225535"/>
                </a:lnTo>
                <a:close/>
              </a:path>
              <a:path w="663385" h="228654">
                <a:moveTo>
                  <a:pt x="632403" y="177546"/>
                </a:moveTo>
                <a:lnTo>
                  <a:pt x="609435" y="146250"/>
                </a:lnTo>
                <a:lnTo>
                  <a:pt x="601628" y="148842"/>
                </a:lnTo>
                <a:lnTo>
                  <a:pt x="589604" y="156331"/>
                </a:lnTo>
                <a:lnTo>
                  <a:pt x="585281" y="162289"/>
                </a:lnTo>
                <a:lnTo>
                  <a:pt x="608781" y="194310"/>
                </a:lnTo>
                <a:lnTo>
                  <a:pt x="632403" y="177546"/>
                </a:lnTo>
                <a:close/>
              </a:path>
              <a:path w="663385" h="228654">
                <a:moveTo>
                  <a:pt x="663385" y="183618"/>
                </a:moveTo>
                <a:lnTo>
                  <a:pt x="636079" y="146454"/>
                </a:lnTo>
                <a:lnTo>
                  <a:pt x="625233" y="144140"/>
                </a:lnTo>
                <a:lnTo>
                  <a:pt x="613627" y="144858"/>
                </a:lnTo>
                <a:lnTo>
                  <a:pt x="609435" y="146250"/>
                </a:lnTo>
                <a:lnTo>
                  <a:pt x="632403" y="177546"/>
                </a:lnTo>
                <a:lnTo>
                  <a:pt x="632403" y="225535"/>
                </a:lnTo>
                <a:lnTo>
                  <a:pt x="638957" y="223483"/>
                </a:lnTo>
                <a:lnTo>
                  <a:pt x="650896" y="216209"/>
                </a:lnTo>
                <a:lnTo>
                  <a:pt x="658238" y="206559"/>
                </a:lnTo>
                <a:lnTo>
                  <a:pt x="662429" y="195447"/>
                </a:lnTo>
                <a:lnTo>
                  <a:pt x="663385" y="183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019294" y="4992623"/>
            <a:ext cx="448055" cy="448056"/>
          </a:xfrm>
          <a:custGeom>
            <a:avLst/>
            <a:gdLst/>
            <a:ahLst/>
            <a:cxnLst/>
            <a:rect l="l" t="t" r="r" b="b"/>
            <a:pathLst>
              <a:path w="448055" h="448055">
                <a:moveTo>
                  <a:pt x="448055" y="224028"/>
                </a:moveTo>
                <a:lnTo>
                  <a:pt x="441528" y="170283"/>
                </a:lnTo>
                <a:lnTo>
                  <a:pt x="422996" y="121199"/>
                </a:lnTo>
                <a:lnTo>
                  <a:pt x="394033" y="78348"/>
                </a:lnTo>
                <a:lnTo>
                  <a:pt x="356213" y="43305"/>
                </a:lnTo>
                <a:lnTo>
                  <a:pt x="311110" y="17645"/>
                </a:lnTo>
                <a:lnTo>
                  <a:pt x="260297" y="2939"/>
                </a:lnTo>
                <a:lnTo>
                  <a:pt x="224027" y="0"/>
                </a:lnTo>
                <a:lnTo>
                  <a:pt x="205692" y="744"/>
                </a:lnTo>
                <a:lnTo>
                  <a:pt x="153326" y="11448"/>
                </a:lnTo>
                <a:lnTo>
                  <a:pt x="106145" y="33632"/>
                </a:lnTo>
                <a:lnTo>
                  <a:pt x="65722" y="65722"/>
                </a:lnTo>
                <a:lnTo>
                  <a:pt x="33632" y="106145"/>
                </a:lnTo>
                <a:lnTo>
                  <a:pt x="11448" y="153326"/>
                </a:lnTo>
                <a:lnTo>
                  <a:pt x="744" y="205692"/>
                </a:lnTo>
                <a:lnTo>
                  <a:pt x="0" y="224028"/>
                </a:lnTo>
                <a:lnTo>
                  <a:pt x="744" y="242363"/>
                </a:lnTo>
                <a:lnTo>
                  <a:pt x="11448" y="294729"/>
                </a:lnTo>
                <a:lnTo>
                  <a:pt x="33632" y="341910"/>
                </a:lnTo>
                <a:lnTo>
                  <a:pt x="65722" y="382333"/>
                </a:lnTo>
                <a:lnTo>
                  <a:pt x="106145" y="414423"/>
                </a:lnTo>
                <a:lnTo>
                  <a:pt x="153326" y="436607"/>
                </a:lnTo>
                <a:lnTo>
                  <a:pt x="205692" y="447311"/>
                </a:lnTo>
                <a:lnTo>
                  <a:pt x="224027" y="448056"/>
                </a:lnTo>
                <a:lnTo>
                  <a:pt x="242363" y="447311"/>
                </a:lnTo>
                <a:lnTo>
                  <a:pt x="294729" y="436607"/>
                </a:lnTo>
                <a:lnTo>
                  <a:pt x="341910" y="414423"/>
                </a:lnTo>
                <a:lnTo>
                  <a:pt x="382333" y="382333"/>
                </a:lnTo>
                <a:lnTo>
                  <a:pt x="414423" y="341910"/>
                </a:lnTo>
                <a:lnTo>
                  <a:pt x="436607" y="294729"/>
                </a:lnTo>
                <a:lnTo>
                  <a:pt x="447311" y="242363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943094" y="4916423"/>
            <a:ext cx="448055" cy="448056"/>
          </a:xfrm>
          <a:custGeom>
            <a:avLst/>
            <a:gdLst/>
            <a:ahLst/>
            <a:cxnLst/>
            <a:rect l="l" t="t" r="r" b="b"/>
            <a:pathLst>
              <a:path w="448055" h="448055">
                <a:moveTo>
                  <a:pt x="448055" y="224028"/>
                </a:moveTo>
                <a:lnTo>
                  <a:pt x="441528" y="170283"/>
                </a:lnTo>
                <a:lnTo>
                  <a:pt x="422996" y="121199"/>
                </a:lnTo>
                <a:lnTo>
                  <a:pt x="394033" y="78348"/>
                </a:lnTo>
                <a:lnTo>
                  <a:pt x="356213" y="43305"/>
                </a:lnTo>
                <a:lnTo>
                  <a:pt x="311110" y="17645"/>
                </a:lnTo>
                <a:lnTo>
                  <a:pt x="260297" y="2939"/>
                </a:lnTo>
                <a:lnTo>
                  <a:pt x="224027" y="0"/>
                </a:lnTo>
                <a:lnTo>
                  <a:pt x="205692" y="744"/>
                </a:lnTo>
                <a:lnTo>
                  <a:pt x="153326" y="11448"/>
                </a:lnTo>
                <a:lnTo>
                  <a:pt x="106145" y="33632"/>
                </a:lnTo>
                <a:lnTo>
                  <a:pt x="65722" y="65722"/>
                </a:lnTo>
                <a:lnTo>
                  <a:pt x="33632" y="106145"/>
                </a:lnTo>
                <a:lnTo>
                  <a:pt x="11448" y="153326"/>
                </a:lnTo>
                <a:lnTo>
                  <a:pt x="744" y="205692"/>
                </a:lnTo>
                <a:lnTo>
                  <a:pt x="0" y="224028"/>
                </a:lnTo>
                <a:lnTo>
                  <a:pt x="744" y="242363"/>
                </a:lnTo>
                <a:lnTo>
                  <a:pt x="11448" y="294729"/>
                </a:lnTo>
                <a:lnTo>
                  <a:pt x="33632" y="341910"/>
                </a:lnTo>
                <a:lnTo>
                  <a:pt x="65722" y="382333"/>
                </a:lnTo>
                <a:lnTo>
                  <a:pt x="106145" y="414423"/>
                </a:lnTo>
                <a:lnTo>
                  <a:pt x="153326" y="436607"/>
                </a:lnTo>
                <a:lnTo>
                  <a:pt x="205692" y="447311"/>
                </a:lnTo>
                <a:lnTo>
                  <a:pt x="224027" y="448056"/>
                </a:lnTo>
                <a:lnTo>
                  <a:pt x="242363" y="447311"/>
                </a:lnTo>
                <a:lnTo>
                  <a:pt x="294729" y="436607"/>
                </a:lnTo>
                <a:lnTo>
                  <a:pt x="341910" y="414423"/>
                </a:lnTo>
                <a:lnTo>
                  <a:pt x="382333" y="382333"/>
                </a:lnTo>
                <a:lnTo>
                  <a:pt x="414423" y="341910"/>
                </a:lnTo>
                <a:lnTo>
                  <a:pt x="436607" y="294729"/>
                </a:lnTo>
                <a:lnTo>
                  <a:pt x="447311" y="242363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943094" y="4916423"/>
            <a:ext cx="448055" cy="448056"/>
          </a:xfrm>
          <a:custGeom>
            <a:avLst/>
            <a:gdLst/>
            <a:ahLst/>
            <a:cxnLst/>
            <a:rect l="l" t="t" r="r" b="b"/>
            <a:pathLst>
              <a:path w="448055" h="448055">
                <a:moveTo>
                  <a:pt x="224027" y="0"/>
                </a:moveTo>
                <a:lnTo>
                  <a:pt x="170283" y="6527"/>
                </a:lnTo>
                <a:lnTo>
                  <a:pt x="121199" y="25059"/>
                </a:lnTo>
                <a:lnTo>
                  <a:pt x="78348" y="54022"/>
                </a:lnTo>
                <a:lnTo>
                  <a:pt x="43305" y="91842"/>
                </a:lnTo>
                <a:lnTo>
                  <a:pt x="17645" y="136945"/>
                </a:lnTo>
                <a:lnTo>
                  <a:pt x="2939" y="187758"/>
                </a:lnTo>
                <a:lnTo>
                  <a:pt x="0" y="224028"/>
                </a:lnTo>
                <a:lnTo>
                  <a:pt x="744" y="242363"/>
                </a:lnTo>
                <a:lnTo>
                  <a:pt x="11448" y="294729"/>
                </a:lnTo>
                <a:lnTo>
                  <a:pt x="33632" y="341910"/>
                </a:lnTo>
                <a:lnTo>
                  <a:pt x="65722" y="382333"/>
                </a:lnTo>
                <a:lnTo>
                  <a:pt x="106145" y="414423"/>
                </a:lnTo>
                <a:lnTo>
                  <a:pt x="153326" y="436607"/>
                </a:lnTo>
                <a:lnTo>
                  <a:pt x="205692" y="447311"/>
                </a:lnTo>
                <a:lnTo>
                  <a:pt x="224027" y="448056"/>
                </a:lnTo>
                <a:lnTo>
                  <a:pt x="242363" y="447311"/>
                </a:lnTo>
                <a:lnTo>
                  <a:pt x="294729" y="436607"/>
                </a:lnTo>
                <a:lnTo>
                  <a:pt x="341910" y="414423"/>
                </a:lnTo>
                <a:lnTo>
                  <a:pt x="382333" y="382333"/>
                </a:lnTo>
                <a:lnTo>
                  <a:pt x="414423" y="341910"/>
                </a:lnTo>
                <a:lnTo>
                  <a:pt x="436607" y="294729"/>
                </a:lnTo>
                <a:lnTo>
                  <a:pt x="447311" y="242363"/>
                </a:lnTo>
                <a:lnTo>
                  <a:pt x="448055" y="224028"/>
                </a:lnTo>
                <a:lnTo>
                  <a:pt x="447311" y="205692"/>
                </a:lnTo>
                <a:lnTo>
                  <a:pt x="436607" y="153326"/>
                </a:lnTo>
                <a:lnTo>
                  <a:pt x="414423" y="106145"/>
                </a:lnTo>
                <a:lnTo>
                  <a:pt x="382333" y="65722"/>
                </a:lnTo>
                <a:lnTo>
                  <a:pt x="341910" y="33632"/>
                </a:lnTo>
                <a:lnTo>
                  <a:pt x="294729" y="11448"/>
                </a:lnTo>
                <a:lnTo>
                  <a:pt x="242363" y="744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078221" y="4946142"/>
            <a:ext cx="2540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600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34368" y="5290565"/>
            <a:ext cx="664711" cy="229010"/>
          </a:xfrm>
          <a:custGeom>
            <a:avLst/>
            <a:gdLst/>
            <a:ahLst/>
            <a:cxnLst/>
            <a:rect l="l" t="t" r="r" b="b"/>
            <a:pathLst>
              <a:path w="664711" h="229010">
                <a:moveTo>
                  <a:pt x="54653" y="145690"/>
                </a:moveTo>
                <a:lnTo>
                  <a:pt x="50276" y="144211"/>
                </a:lnTo>
                <a:lnTo>
                  <a:pt x="38449" y="143667"/>
                </a:lnTo>
                <a:lnTo>
                  <a:pt x="26939" y="146386"/>
                </a:lnTo>
                <a:lnTo>
                  <a:pt x="16453" y="152309"/>
                </a:lnTo>
                <a:lnTo>
                  <a:pt x="7697" y="161376"/>
                </a:lnTo>
                <a:lnTo>
                  <a:pt x="2286" y="171415"/>
                </a:lnTo>
                <a:lnTo>
                  <a:pt x="0" y="182232"/>
                </a:lnTo>
                <a:lnTo>
                  <a:pt x="851" y="193389"/>
                </a:lnTo>
                <a:lnTo>
                  <a:pt x="4855" y="204449"/>
                </a:lnTo>
                <a:lnTo>
                  <a:pt x="12025" y="214974"/>
                </a:lnTo>
                <a:lnTo>
                  <a:pt x="22376" y="224525"/>
                </a:lnTo>
                <a:lnTo>
                  <a:pt x="31001" y="227428"/>
                </a:lnTo>
                <a:lnTo>
                  <a:pt x="31001" y="177546"/>
                </a:lnTo>
                <a:lnTo>
                  <a:pt x="54653" y="145690"/>
                </a:lnTo>
                <a:close/>
              </a:path>
              <a:path w="664711" h="229010">
                <a:moveTo>
                  <a:pt x="76848" y="163980"/>
                </a:moveTo>
                <a:lnTo>
                  <a:pt x="72335" y="157576"/>
                </a:lnTo>
                <a:lnTo>
                  <a:pt x="61714" y="148077"/>
                </a:lnTo>
                <a:lnTo>
                  <a:pt x="54653" y="145690"/>
                </a:lnTo>
                <a:lnTo>
                  <a:pt x="31001" y="177546"/>
                </a:lnTo>
                <a:lnTo>
                  <a:pt x="53861" y="195072"/>
                </a:lnTo>
                <a:lnTo>
                  <a:pt x="76848" y="163980"/>
                </a:lnTo>
                <a:close/>
              </a:path>
              <a:path w="664711" h="229010">
                <a:moveTo>
                  <a:pt x="84847" y="190128"/>
                </a:moveTo>
                <a:lnTo>
                  <a:pt x="83867" y="179031"/>
                </a:lnTo>
                <a:lnTo>
                  <a:pt x="79708" y="168037"/>
                </a:lnTo>
                <a:lnTo>
                  <a:pt x="76848" y="163980"/>
                </a:lnTo>
                <a:lnTo>
                  <a:pt x="53861" y="195072"/>
                </a:lnTo>
                <a:lnTo>
                  <a:pt x="31001" y="177546"/>
                </a:lnTo>
                <a:lnTo>
                  <a:pt x="31001" y="227428"/>
                </a:lnTo>
                <a:lnTo>
                  <a:pt x="33933" y="228414"/>
                </a:lnTo>
                <a:lnTo>
                  <a:pt x="45923" y="229010"/>
                </a:lnTo>
                <a:lnTo>
                  <a:pt x="57569" y="226391"/>
                </a:lnTo>
                <a:lnTo>
                  <a:pt x="68094" y="220640"/>
                </a:lnTo>
                <a:lnTo>
                  <a:pt x="76721" y="211836"/>
                </a:lnTo>
                <a:lnTo>
                  <a:pt x="77405" y="210910"/>
                </a:lnTo>
                <a:lnTo>
                  <a:pt x="82682" y="200898"/>
                </a:lnTo>
                <a:lnTo>
                  <a:pt x="84847" y="190128"/>
                </a:lnTo>
                <a:close/>
              </a:path>
              <a:path w="664711" h="229010">
                <a:moveTo>
                  <a:pt x="185687" y="16764"/>
                </a:moveTo>
                <a:lnTo>
                  <a:pt x="162827" y="0"/>
                </a:lnTo>
                <a:lnTo>
                  <a:pt x="54653" y="145690"/>
                </a:lnTo>
                <a:lnTo>
                  <a:pt x="61714" y="148077"/>
                </a:lnTo>
                <a:lnTo>
                  <a:pt x="72335" y="157576"/>
                </a:lnTo>
                <a:lnTo>
                  <a:pt x="76848" y="163980"/>
                </a:lnTo>
                <a:lnTo>
                  <a:pt x="185687" y="16764"/>
                </a:lnTo>
                <a:close/>
              </a:path>
              <a:path w="664711" h="229010">
                <a:moveTo>
                  <a:pt x="611013" y="146574"/>
                </a:moveTo>
                <a:lnTo>
                  <a:pt x="503441" y="0"/>
                </a:lnTo>
                <a:lnTo>
                  <a:pt x="479819" y="16764"/>
                </a:lnTo>
                <a:lnTo>
                  <a:pt x="586434" y="162657"/>
                </a:lnTo>
                <a:lnTo>
                  <a:pt x="590689" y="156619"/>
                </a:lnTo>
                <a:lnTo>
                  <a:pt x="602889" y="149239"/>
                </a:lnTo>
                <a:lnTo>
                  <a:pt x="611013" y="146574"/>
                </a:lnTo>
                <a:close/>
              </a:path>
              <a:path w="664711" h="229010">
                <a:moveTo>
                  <a:pt x="633743" y="225863"/>
                </a:moveTo>
                <a:lnTo>
                  <a:pt x="633743" y="177546"/>
                </a:lnTo>
                <a:lnTo>
                  <a:pt x="610121" y="195072"/>
                </a:lnTo>
                <a:lnTo>
                  <a:pt x="586434" y="162657"/>
                </a:lnTo>
                <a:lnTo>
                  <a:pt x="583812" y="166377"/>
                </a:lnTo>
                <a:lnTo>
                  <a:pt x="579989" y="177573"/>
                </a:lnTo>
                <a:lnTo>
                  <a:pt x="579313" y="189484"/>
                </a:lnTo>
                <a:lnTo>
                  <a:pt x="581882" y="201385"/>
                </a:lnTo>
                <a:lnTo>
                  <a:pt x="587789" y="212552"/>
                </a:lnTo>
                <a:lnTo>
                  <a:pt x="595752" y="220490"/>
                </a:lnTo>
                <a:lnTo>
                  <a:pt x="605456" y="225759"/>
                </a:lnTo>
                <a:lnTo>
                  <a:pt x="616449" y="228179"/>
                </a:lnTo>
                <a:lnTo>
                  <a:pt x="628280" y="227570"/>
                </a:lnTo>
                <a:lnTo>
                  <a:pt x="633743" y="225863"/>
                </a:lnTo>
                <a:close/>
              </a:path>
              <a:path w="664711" h="229010">
                <a:moveTo>
                  <a:pt x="633743" y="177546"/>
                </a:moveTo>
                <a:lnTo>
                  <a:pt x="611013" y="146574"/>
                </a:lnTo>
                <a:lnTo>
                  <a:pt x="602889" y="149239"/>
                </a:lnTo>
                <a:lnTo>
                  <a:pt x="590689" y="156619"/>
                </a:lnTo>
                <a:lnTo>
                  <a:pt x="586434" y="162657"/>
                </a:lnTo>
                <a:lnTo>
                  <a:pt x="610121" y="195072"/>
                </a:lnTo>
                <a:lnTo>
                  <a:pt x="633743" y="177546"/>
                </a:lnTo>
                <a:close/>
              </a:path>
              <a:path w="664711" h="229010">
                <a:moveTo>
                  <a:pt x="664711" y="183623"/>
                </a:moveTo>
                <a:lnTo>
                  <a:pt x="637649" y="146735"/>
                </a:lnTo>
                <a:lnTo>
                  <a:pt x="626736" y="144486"/>
                </a:lnTo>
                <a:lnTo>
                  <a:pt x="615027" y="145257"/>
                </a:lnTo>
                <a:lnTo>
                  <a:pt x="611013" y="146574"/>
                </a:lnTo>
                <a:lnTo>
                  <a:pt x="633743" y="177546"/>
                </a:lnTo>
                <a:lnTo>
                  <a:pt x="633743" y="225863"/>
                </a:lnTo>
                <a:lnTo>
                  <a:pt x="640495" y="223753"/>
                </a:lnTo>
                <a:lnTo>
                  <a:pt x="652643" y="216548"/>
                </a:lnTo>
                <a:lnTo>
                  <a:pt x="659789" y="206788"/>
                </a:lnTo>
                <a:lnTo>
                  <a:pt x="663839" y="195554"/>
                </a:lnTo>
                <a:lnTo>
                  <a:pt x="664711" y="18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46284" y="6310627"/>
            <a:ext cx="714692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3200" spc="-14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OLA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 spc="-3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ÖNM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(7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ve yeniden renklendirme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Pseudocode-Sözde kod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(İngilizce)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28800"/>
            <a:ext cx="7361555" cy="1824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RB-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i="1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ts val="2875"/>
              </a:lnSpc>
            </a:pP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000" spc="-2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-I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NSE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i="1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ts val="2850"/>
              </a:lnSpc>
              <a:tabLst>
                <a:tab pos="2827020" algn="l"/>
              </a:tabLst>
            </a:pPr>
            <a:r>
              <a:rPr sz="2400" i="1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color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←</a:t>
            </a:r>
            <a:r>
              <a:rPr sz="2400" spc="-6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0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RED	</a:t>
            </a:r>
            <a:r>
              <a:rPr sz="2400" spc="-330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⊳</a:t>
            </a:r>
            <a:r>
              <a:rPr sz="2400" spc="-55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onl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property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violated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2400" b="1" spc="-15" dirty="0" smtClean="0">
                <a:latin typeface="Times New Roman" panose="02020603050405020304"/>
                <a:cs typeface="Times New Roman" panose="02020603050405020304"/>
              </a:rPr>
              <a:t>whi</a:t>
            </a:r>
            <a:r>
              <a:rPr sz="2400" b="1" spc="-2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1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3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≠</a:t>
            </a:r>
            <a:r>
              <a:rPr sz="2400" spc="-5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] 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colo</a:t>
            </a:r>
            <a:r>
              <a:rPr sz="2400" i="1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]] =</a:t>
            </a:r>
            <a:r>
              <a:rPr sz="24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RED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ts val="2810"/>
              </a:lnSpc>
            </a:pP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5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10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lef</a:t>
            </a:r>
            <a:r>
              <a:rPr sz="2400" i="1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]]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4214" y="3647480"/>
            <a:ext cx="3424554" cy="2216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4215" marR="632460" indent="-692150" algn="just">
              <a:lnSpc>
                <a:spcPct val="101000"/>
              </a:lnSpc>
            </a:pP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0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]] </a:t>
            </a:r>
            <a:r>
              <a:rPr sz="2400" b="1" spc="-15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10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colo</a:t>
            </a:r>
            <a:r>
              <a:rPr sz="2400" i="1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] =</a:t>
            </a:r>
            <a:r>
              <a:rPr sz="24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RED</a:t>
            </a:r>
            <a:r>
              <a:rPr sz="20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0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spc="60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〈</a:t>
            </a:r>
            <a:r>
              <a:rPr sz="24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</a:t>
            </a:r>
            <a:r>
              <a:rPr sz="2400" b="1" spc="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1</a:t>
            </a:r>
            <a:r>
              <a:rPr sz="2400" spc="55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〉</a:t>
            </a:r>
            <a:endParaRPr sz="2400">
              <a:latin typeface="Segoe UI Symbol" panose="020B0502040204020203"/>
              <a:cs typeface="Segoe UI Symbol" panose="020B0502040204020203"/>
            </a:endParaRPr>
          </a:p>
          <a:p>
            <a:pPr marL="779780">
              <a:lnSpc>
                <a:spcPts val="2820"/>
              </a:lnSpc>
              <a:tabLst>
                <a:tab pos="1404620" algn="l"/>
              </a:tabLst>
            </a:pPr>
            <a:r>
              <a:rPr sz="2400" b="1" spc="-15" dirty="0" smtClean="0">
                <a:latin typeface="Times New Roman" panose="02020603050405020304"/>
                <a:cs typeface="Times New Roman" panose="02020603050405020304"/>
              </a:rPr>
              <a:t>else	i</a:t>
            </a:r>
            <a:r>
              <a:rPr sz="2400" b="1" spc="-10" dirty="0" smtClean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righ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]]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530985">
              <a:lnSpc>
                <a:spcPts val="2850"/>
              </a:lnSpc>
            </a:pP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60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〈</a:t>
            </a:r>
            <a:r>
              <a:rPr sz="2400" b="1" spc="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2400" b="1" spc="-1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55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〉</a:t>
            </a:r>
            <a:endParaRPr sz="2400">
              <a:latin typeface="Segoe UI Symbol" panose="020B0502040204020203"/>
              <a:cs typeface="Segoe UI Symbol" panose="020B0502040204020203"/>
            </a:endParaRPr>
          </a:p>
          <a:p>
            <a:pPr marL="1378585">
              <a:lnSpc>
                <a:spcPct val="100000"/>
              </a:lnSpc>
              <a:spcBef>
                <a:spcPts val="75"/>
              </a:spcBef>
            </a:pPr>
            <a:r>
              <a:rPr sz="2400" spc="60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〈</a:t>
            </a:r>
            <a:r>
              <a:rPr sz="24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</a:t>
            </a:r>
            <a:r>
              <a:rPr sz="2400" b="1" spc="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3</a:t>
            </a:r>
            <a:r>
              <a:rPr sz="2400" spc="55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〉</a:t>
            </a:r>
            <a:endParaRPr sz="24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3915" y="3651503"/>
            <a:ext cx="2535555" cy="379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30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⊳</a:t>
            </a:r>
            <a:r>
              <a:rPr sz="2400" spc="-60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aunt/uncle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2696" y="5111648"/>
            <a:ext cx="3136265" cy="379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30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⊳</a:t>
            </a:r>
            <a:r>
              <a:rPr sz="2400" spc="-60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Cas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fall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Cas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3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204" y="5852312"/>
            <a:ext cx="7355205" cy="742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27100">
              <a:lnSpc>
                <a:spcPct val="100000"/>
              </a:lnSpc>
            </a:pPr>
            <a:r>
              <a:rPr sz="2400" b="1" spc="-10" dirty="0" smtClean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0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〈</a:t>
            </a:r>
            <a:r>
              <a:rPr sz="2400" b="1" spc="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“then”</a:t>
            </a:r>
            <a:r>
              <a:rPr sz="24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clause </a:t>
            </a:r>
            <a:r>
              <a:rPr sz="2400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wit</a:t>
            </a:r>
            <a:r>
              <a:rPr sz="24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400" i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left</a:t>
            </a:r>
            <a:r>
              <a:rPr sz="24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400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400" i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righ</a:t>
            </a:r>
            <a:r>
              <a:rPr sz="2400" i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” swappe</a:t>
            </a:r>
            <a:r>
              <a:rPr sz="2400" spc="-2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55" dirty="0" smtClean="0">
                <a:solidFill>
                  <a:srgbClr val="CC0000"/>
                </a:solidFill>
                <a:latin typeface="Segoe UI Symbol" panose="020B0502040204020203"/>
                <a:cs typeface="Segoe UI Symbol" panose="020B0502040204020203"/>
              </a:rPr>
              <a:t>〉</a:t>
            </a:r>
            <a:endParaRPr sz="2400">
              <a:latin typeface="Segoe UI Symbol" panose="020B0502040204020203"/>
              <a:cs typeface="Segoe UI Symbol" panose="020B0502040204020203"/>
            </a:endParaRPr>
          </a:p>
          <a:p>
            <a:pPr marL="12700">
              <a:lnSpc>
                <a:spcPts val="2875"/>
              </a:lnSpc>
            </a:pPr>
            <a:r>
              <a:rPr sz="2400" i="1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color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20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BLACK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ct val="100000"/>
              </a:lnSpc>
            </a:pPr>
            <a:r>
              <a:rPr sz="4400" b="1" spc="-30" dirty="0" smtClean="0">
                <a:latin typeface="Times New Roman" panose="02020603050405020304"/>
                <a:cs typeface="Times New Roman" panose="02020603050405020304"/>
              </a:rPr>
              <a:t>Gra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fik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simgelem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7722" y="2286000"/>
            <a:ext cx="319277" cy="533400"/>
          </a:xfrm>
          <a:custGeom>
            <a:avLst/>
            <a:gdLst/>
            <a:ahLst/>
            <a:cxnLst/>
            <a:rect l="l" t="t" r="r" b="b"/>
            <a:pathLst>
              <a:path w="319277" h="533400">
                <a:moveTo>
                  <a:pt x="319277" y="533400"/>
                </a:moveTo>
                <a:lnTo>
                  <a:pt x="160019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271522" y="2209800"/>
            <a:ext cx="319277" cy="533400"/>
          </a:xfrm>
          <a:custGeom>
            <a:avLst/>
            <a:gdLst/>
            <a:ahLst/>
            <a:cxnLst/>
            <a:rect l="l" t="t" r="r" b="b"/>
            <a:pathLst>
              <a:path w="319277" h="533400">
                <a:moveTo>
                  <a:pt x="319277" y="533400"/>
                </a:moveTo>
                <a:lnTo>
                  <a:pt x="160019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271522" y="2209800"/>
            <a:ext cx="319277" cy="533400"/>
          </a:xfrm>
          <a:custGeom>
            <a:avLst/>
            <a:gdLst/>
            <a:ahLst/>
            <a:cxnLst/>
            <a:rect l="l" t="t" r="r" b="b"/>
            <a:pathLst>
              <a:path w="319277" h="533400">
                <a:moveTo>
                  <a:pt x="160019" y="0"/>
                </a:moveTo>
                <a:lnTo>
                  <a:pt x="0" y="533400"/>
                </a:lnTo>
                <a:lnTo>
                  <a:pt x="319277" y="533400"/>
                </a:lnTo>
                <a:lnTo>
                  <a:pt x="1600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0" y="3257550"/>
            <a:ext cx="319277" cy="533400"/>
          </a:xfrm>
          <a:custGeom>
            <a:avLst/>
            <a:gdLst/>
            <a:ahLst/>
            <a:cxnLst/>
            <a:rect l="l" t="t" r="r" b="b"/>
            <a:pathLst>
              <a:path w="319277" h="533400">
                <a:moveTo>
                  <a:pt x="319277" y="533400"/>
                </a:moveTo>
                <a:lnTo>
                  <a:pt x="159257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209800" y="3181350"/>
            <a:ext cx="319277" cy="533400"/>
          </a:xfrm>
          <a:custGeom>
            <a:avLst/>
            <a:gdLst/>
            <a:ahLst/>
            <a:cxnLst/>
            <a:rect l="l" t="t" r="r" b="b"/>
            <a:pathLst>
              <a:path w="319277" h="533400">
                <a:moveTo>
                  <a:pt x="319277" y="533400"/>
                </a:moveTo>
                <a:lnTo>
                  <a:pt x="159257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209800" y="3181350"/>
            <a:ext cx="319277" cy="533400"/>
          </a:xfrm>
          <a:custGeom>
            <a:avLst/>
            <a:gdLst/>
            <a:ahLst/>
            <a:cxnLst/>
            <a:rect l="l" t="t" r="r" b="b"/>
            <a:pathLst>
              <a:path w="319277" h="533400">
                <a:moveTo>
                  <a:pt x="159257" y="0"/>
                </a:moveTo>
                <a:lnTo>
                  <a:pt x="0" y="533400"/>
                </a:lnTo>
                <a:lnTo>
                  <a:pt x="319277" y="533400"/>
                </a:lnTo>
                <a:lnTo>
                  <a:pt x="15925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70817" y="2220214"/>
            <a:ext cx="6600190" cy="1470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390" algn="ctr">
              <a:lnSpc>
                <a:spcPct val="100000"/>
              </a:lnSpc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siyah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kökü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olan bir altağacı tanımlasın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800"/>
              </a:lnSpc>
              <a:spcBef>
                <a:spcPts val="10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ctr">
              <a:lnSpc>
                <a:spcPct val="100000"/>
              </a:lnSpc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ın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tümünün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siyah-yükseklikleri aynıdır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30" dirty="0" smtClean="0">
                <a:latin typeface="Times New Roman" panose="02020603050405020304"/>
                <a:cs typeface="Times New Roman" panose="02020603050405020304"/>
              </a:rPr>
              <a:t>Durum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1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4824" y="1868170"/>
            <a:ext cx="2913549" cy="17652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00326" y="3133344"/>
            <a:ext cx="28829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6576" y="1905000"/>
            <a:ext cx="30480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02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3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129" y="2516123"/>
            <a:ext cx="3219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13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i="1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0680" y="2856737"/>
            <a:ext cx="2522722" cy="889755"/>
          </a:xfrm>
          <a:custGeom>
            <a:avLst/>
            <a:gdLst/>
            <a:ahLst/>
            <a:cxnLst/>
            <a:rect l="l" t="t" r="r" b="b"/>
            <a:pathLst>
              <a:path w="2522722" h="889755">
                <a:moveTo>
                  <a:pt x="1587355" y="200451"/>
                </a:moveTo>
                <a:lnTo>
                  <a:pt x="1583582" y="198030"/>
                </a:lnTo>
                <a:lnTo>
                  <a:pt x="1572108" y="194652"/>
                </a:lnTo>
                <a:lnTo>
                  <a:pt x="1560207" y="194556"/>
                </a:lnTo>
                <a:lnTo>
                  <a:pt x="1548649" y="197803"/>
                </a:lnTo>
                <a:lnTo>
                  <a:pt x="1538200" y="204456"/>
                </a:lnTo>
                <a:lnTo>
                  <a:pt x="1530537" y="213020"/>
                </a:lnTo>
                <a:lnTo>
                  <a:pt x="1525676" y="223113"/>
                </a:lnTo>
                <a:lnTo>
                  <a:pt x="1523780" y="234271"/>
                </a:lnTo>
                <a:lnTo>
                  <a:pt x="1525006" y="246026"/>
                </a:lnTo>
                <a:lnTo>
                  <a:pt x="1529515" y="257913"/>
                </a:lnTo>
                <a:lnTo>
                  <a:pt x="1537466" y="269466"/>
                </a:lnTo>
                <a:lnTo>
                  <a:pt x="1547773" y="276014"/>
                </a:lnTo>
                <a:lnTo>
                  <a:pt x="1556775" y="278653"/>
                </a:lnTo>
                <a:lnTo>
                  <a:pt x="1556775" y="226313"/>
                </a:lnTo>
                <a:lnTo>
                  <a:pt x="1587355" y="200451"/>
                </a:lnTo>
                <a:close/>
              </a:path>
              <a:path w="2522722" h="889755">
                <a:moveTo>
                  <a:pt x="1604733" y="223319"/>
                </a:moveTo>
                <a:lnTo>
                  <a:pt x="1602014" y="216364"/>
                </a:lnTo>
                <a:lnTo>
                  <a:pt x="1593863" y="204626"/>
                </a:lnTo>
                <a:lnTo>
                  <a:pt x="1587355" y="200451"/>
                </a:lnTo>
                <a:lnTo>
                  <a:pt x="1556775" y="226313"/>
                </a:lnTo>
                <a:lnTo>
                  <a:pt x="1575063" y="248411"/>
                </a:lnTo>
                <a:lnTo>
                  <a:pt x="1604733" y="223319"/>
                </a:lnTo>
                <a:close/>
              </a:path>
              <a:path w="2522722" h="889755">
                <a:moveTo>
                  <a:pt x="1607995" y="239925"/>
                </a:moveTo>
                <a:lnTo>
                  <a:pt x="1606667" y="228265"/>
                </a:lnTo>
                <a:lnTo>
                  <a:pt x="1604733" y="223319"/>
                </a:lnTo>
                <a:lnTo>
                  <a:pt x="1575063" y="248411"/>
                </a:lnTo>
                <a:lnTo>
                  <a:pt x="1556775" y="226313"/>
                </a:lnTo>
                <a:lnTo>
                  <a:pt x="1556775" y="278653"/>
                </a:lnTo>
                <a:lnTo>
                  <a:pt x="1559319" y="279399"/>
                </a:lnTo>
                <a:lnTo>
                  <a:pt x="1571299" y="279539"/>
                </a:lnTo>
                <a:lnTo>
                  <a:pt x="1582911" y="276349"/>
                </a:lnTo>
                <a:lnTo>
                  <a:pt x="1593351" y="269747"/>
                </a:lnTo>
                <a:lnTo>
                  <a:pt x="1593748" y="269412"/>
                </a:lnTo>
                <a:lnTo>
                  <a:pt x="1601363" y="260903"/>
                </a:lnTo>
                <a:lnTo>
                  <a:pt x="1606169" y="250939"/>
                </a:lnTo>
                <a:lnTo>
                  <a:pt x="1607995" y="239925"/>
                </a:lnTo>
                <a:close/>
              </a:path>
              <a:path w="2522722" h="889755">
                <a:moveTo>
                  <a:pt x="1841763" y="22859"/>
                </a:moveTo>
                <a:lnTo>
                  <a:pt x="1823475" y="761"/>
                </a:lnTo>
                <a:lnTo>
                  <a:pt x="1587355" y="200451"/>
                </a:lnTo>
                <a:lnTo>
                  <a:pt x="1593863" y="204626"/>
                </a:lnTo>
                <a:lnTo>
                  <a:pt x="1602014" y="216364"/>
                </a:lnTo>
                <a:lnTo>
                  <a:pt x="1604733" y="223319"/>
                </a:lnTo>
                <a:lnTo>
                  <a:pt x="1841763" y="22859"/>
                </a:lnTo>
                <a:close/>
              </a:path>
              <a:path w="2522722" h="889755">
                <a:moveTo>
                  <a:pt x="65369" y="811587"/>
                </a:moveTo>
                <a:lnTo>
                  <a:pt x="61564" y="808888"/>
                </a:lnTo>
                <a:lnTo>
                  <a:pt x="50363" y="805027"/>
                </a:lnTo>
                <a:lnTo>
                  <a:pt x="38452" y="804322"/>
                </a:lnTo>
                <a:lnTo>
                  <a:pt x="26565" y="806867"/>
                </a:lnTo>
                <a:lnTo>
                  <a:pt x="15435" y="812755"/>
                </a:lnTo>
                <a:lnTo>
                  <a:pt x="7701" y="820958"/>
                </a:lnTo>
                <a:lnTo>
                  <a:pt x="2472" y="830721"/>
                </a:lnTo>
                <a:lnTo>
                  <a:pt x="0" y="841637"/>
                </a:lnTo>
                <a:lnTo>
                  <a:pt x="535" y="853303"/>
                </a:lnTo>
                <a:lnTo>
                  <a:pt x="32399" y="888799"/>
                </a:lnTo>
                <a:lnTo>
                  <a:pt x="33537" y="888891"/>
                </a:lnTo>
                <a:lnTo>
                  <a:pt x="33537" y="835151"/>
                </a:lnTo>
                <a:lnTo>
                  <a:pt x="65369" y="811587"/>
                </a:lnTo>
                <a:close/>
              </a:path>
              <a:path w="2522722" h="889755">
                <a:moveTo>
                  <a:pt x="81313" y="835114"/>
                </a:moveTo>
                <a:lnTo>
                  <a:pt x="78873" y="827865"/>
                </a:lnTo>
                <a:lnTo>
                  <a:pt x="71322" y="815810"/>
                </a:lnTo>
                <a:lnTo>
                  <a:pt x="65369" y="811587"/>
                </a:lnTo>
                <a:lnTo>
                  <a:pt x="33537" y="835151"/>
                </a:lnTo>
                <a:lnTo>
                  <a:pt x="50301" y="858012"/>
                </a:lnTo>
                <a:lnTo>
                  <a:pt x="81313" y="835114"/>
                </a:lnTo>
                <a:close/>
              </a:path>
              <a:path w="2522722" h="889755">
                <a:moveTo>
                  <a:pt x="83687" y="851476"/>
                </a:moveTo>
                <a:lnTo>
                  <a:pt x="82915" y="839873"/>
                </a:lnTo>
                <a:lnTo>
                  <a:pt x="81313" y="835114"/>
                </a:lnTo>
                <a:lnTo>
                  <a:pt x="50301" y="858012"/>
                </a:lnTo>
                <a:lnTo>
                  <a:pt x="33537" y="835151"/>
                </a:lnTo>
                <a:lnTo>
                  <a:pt x="33537" y="888891"/>
                </a:lnTo>
                <a:lnTo>
                  <a:pt x="44228" y="889755"/>
                </a:lnTo>
                <a:lnTo>
                  <a:pt x="81429" y="862315"/>
                </a:lnTo>
                <a:lnTo>
                  <a:pt x="83687" y="851476"/>
                </a:lnTo>
                <a:close/>
              </a:path>
              <a:path w="2522722" h="889755">
                <a:moveTo>
                  <a:pt x="344433" y="640842"/>
                </a:moveTo>
                <a:lnTo>
                  <a:pt x="326907" y="617982"/>
                </a:lnTo>
                <a:lnTo>
                  <a:pt x="65369" y="811587"/>
                </a:lnTo>
                <a:lnTo>
                  <a:pt x="71322" y="815810"/>
                </a:lnTo>
                <a:lnTo>
                  <a:pt x="78873" y="827865"/>
                </a:lnTo>
                <a:lnTo>
                  <a:pt x="81313" y="835114"/>
                </a:lnTo>
                <a:lnTo>
                  <a:pt x="344433" y="640842"/>
                </a:lnTo>
                <a:close/>
              </a:path>
              <a:path w="2522722" h="889755">
                <a:moveTo>
                  <a:pt x="933292" y="812660"/>
                </a:moveTo>
                <a:lnTo>
                  <a:pt x="661425" y="617982"/>
                </a:lnTo>
                <a:lnTo>
                  <a:pt x="644661" y="640842"/>
                </a:lnTo>
                <a:lnTo>
                  <a:pt x="915342" y="835351"/>
                </a:lnTo>
                <a:lnTo>
                  <a:pt x="917649" y="828219"/>
                </a:lnTo>
                <a:lnTo>
                  <a:pt x="926947" y="817232"/>
                </a:lnTo>
                <a:lnTo>
                  <a:pt x="933292" y="812660"/>
                </a:lnTo>
                <a:close/>
              </a:path>
              <a:path w="2522722" h="889755">
                <a:moveTo>
                  <a:pt x="964701" y="887928"/>
                </a:moveTo>
                <a:lnTo>
                  <a:pt x="964701" y="835151"/>
                </a:lnTo>
                <a:lnTo>
                  <a:pt x="947937" y="858773"/>
                </a:lnTo>
                <a:lnTo>
                  <a:pt x="915342" y="835351"/>
                </a:lnTo>
                <a:lnTo>
                  <a:pt x="913958" y="839631"/>
                </a:lnTo>
                <a:lnTo>
                  <a:pt x="913626" y="851414"/>
                </a:lnTo>
                <a:lnTo>
                  <a:pt x="916535" y="862864"/>
                </a:lnTo>
                <a:lnTo>
                  <a:pt x="922567" y="873274"/>
                </a:lnTo>
                <a:lnTo>
                  <a:pt x="931605" y="881941"/>
                </a:lnTo>
                <a:lnTo>
                  <a:pt x="941713" y="887100"/>
                </a:lnTo>
                <a:lnTo>
                  <a:pt x="952666" y="889204"/>
                </a:lnTo>
                <a:lnTo>
                  <a:pt x="963958" y="888205"/>
                </a:lnTo>
                <a:lnTo>
                  <a:pt x="964701" y="887928"/>
                </a:lnTo>
                <a:close/>
              </a:path>
              <a:path w="2522722" h="889755">
                <a:moveTo>
                  <a:pt x="964701" y="835151"/>
                </a:moveTo>
                <a:lnTo>
                  <a:pt x="933292" y="812660"/>
                </a:lnTo>
                <a:lnTo>
                  <a:pt x="926947" y="817232"/>
                </a:lnTo>
                <a:lnTo>
                  <a:pt x="917649" y="828219"/>
                </a:lnTo>
                <a:lnTo>
                  <a:pt x="915342" y="835351"/>
                </a:lnTo>
                <a:lnTo>
                  <a:pt x="947937" y="858773"/>
                </a:lnTo>
                <a:lnTo>
                  <a:pt x="964701" y="835151"/>
                </a:lnTo>
                <a:close/>
              </a:path>
              <a:path w="2522722" h="889755">
                <a:moveTo>
                  <a:pt x="999079" y="842787"/>
                </a:moveTo>
                <a:lnTo>
                  <a:pt x="970667" y="806681"/>
                </a:lnTo>
                <a:lnTo>
                  <a:pt x="959747" y="804550"/>
                </a:lnTo>
                <a:lnTo>
                  <a:pt x="948491" y="805518"/>
                </a:lnTo>
                <a:lnTo>
                  <a:pt x="937393" y="809705"/>
                </a:lnTo>
                <a:lnTo>
                  <a:pt x="933292" y="812660"/>
                </a:lnTo>
                <a:lnTo>
                  <a:pt x="964701" y="835151"/>
                </a:lnTo>
                <a:lnTo>
                  <a:pt x="964701" y="887928"/>
                </a:lnTo>
                <a:lnTo>
                  <a:pt x="975082" y="884053"/>
                </a:lnTo>
                <a:lnTo>
                  <a:pt x="985531" y="876698"/>
                </a:lnTo>
                <a:lnTo>
                  <a:pt x="994798" y="866090"/>
                </a:lnTo>
                <a:lnTo>
                  <a:pt x="998631" y="854628"/>
                </a:lnTo>
                <a:lnTo>
                  <a:pt x="999079" y="842787"/>
                </a:lnTo>
                <a:close/>
              </a:path>
              <a:path w="2522722" h="889755">
                <a:moveTo>
                  <a:pt x="2456617" y="203669"/>
                </a:moveTo>
                <a:lnTo>
                  <a:pt x="2157993" y="0"/>
                </a:lnTo>
                <a:lnTo>
                  <a:pt x="2141991" y="23621"/>
                </a:lnTo>
                <a:lnTo>
                  <a:pt x="2439328" y="226882"/>
                </a:lnTo>
                <a:lnTo>
                  <a:pt x="2441587" y="219553"/>
                </a:lnTo>
                <a:lnTo>
                  <a:pt x="2450493" y="208432"/>
                </a:lnTo>
                <a:lnTo>
                  <a:pt x="2456617" y="203669"/>
                </a:lnTo>
                <a:close/>
              </a:path>
              <a:path w="2522722" h="889755">
                <a:moveTo>
                  <a:pt x="2488701" y="278572"/>
                </a:moveTo>
                <a:lnTo>
                  <a:pt x="2488701" y="225551"/>
                </a:lnTo>
                <a:lnTo>
                  <a:pt x="2471937" y="249173"/>
                </a:lnTo>
                <a:lnTo>
                  <a:pt x="2439328" y="226882"/>
                </a:lnTo>
                <a:lnTo>
                  <a:pt x="2438079" y="230937"/>
                </a:lnTo>
                <a:lnTo>
                  <a:pt x="2437962" y="242674"/>
                </a:lnTo>
                <a:lnTo>
                  <a:pt x="2441062" y="254062"/>
                </a:lnTo>
                <a:lnTo>
                  <a:pt x="2447204" y="264397"/>
                </a:lnTo>
                <a:lnTo>
                  <a:pt x="2456215" y="272977"/>
                </a:lnTo>
                <a:lnTo>
                  <a:pt x="2466588" y="277876"/>
                </a:lnTo>
                <a:lnTo>
                  <a:pt x="2477615" y="279771"/>
                </a:lnTo>
                <a:lnTo>
                  <a:pt x="2488701" y="278572"/>
                </a:lnTo>
                <a:close/>
              </a:path>
              <a:path w="2522722" h="889755">
                <a:moveTo>
                  <a:pt x="2488701" y="225551"/>
                </a:moveTo>
                <a:lnTo>
                  <a:pt x="2456617" y="203669"/>
                </a:lnTo>
                <a:lnTo>
                  <a:pt x="2450493" y="208432"/>
                </a:lnTo>
                <a:lnTo>
                  <a:pt x="2441587" y="219553"/>
                </a:lnTo>
                <a:lnTo>
                  <a:pt x="2439328" y="226882"/>
                </a:lnTo>
                <a:lnTo>
                  <a:pt x="2471937" y="249173"/>
                </a:lnTo>
                <a:lnTo>
                  <a:pt x="2488701" y="225551"/>
                </a:lnTo>
                <a:close/>
              </a:path>
              <a:path w="2522722" h="889755">
                <a:moveTo>
                  <a:pt x="2522722" y="231652"/>
                </a:moveTo>
                <a:lnTo>
                  <a:pt x="2493361" y="196361"/>
                </a:lnTo>
                <a:lnTo>
                  <a:pt x="2482448" y="194602"/>
                </a:lnTo>
                <a:lnTo>
                  <a:pt x="2471368" y="196000"/>
                </a:lnTo>
                <a:lnTo>
                  <a:pt x="2460568" y="200596"/>
                </a:lnTo>
                <a:lnTo>
                  <a:pt x="2456617" y="203669"/>
                </a:lnTo>
                <a:lnTo>
                  <a:pt x="2488701" y="225551"/>
                </a:lnTo>
                <a:lnTo>
                  <a:pt x="2488701" y="278572"/>
                </a:lnTo>
                <a:lnTo>
                  <a:pt x="2518936" y="255202"/>
                </a:lnTo>
                <a:lnTo>
                  <a:pt x="2522533" y="243533"/>
                </a:lnTo>
                <a:lnTo>
                  <a:pt x="2522722" y="231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990600" y="32461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600200" y="37795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5240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5240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514600" y="37795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4384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4384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1242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0480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0480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0386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9624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624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689098" y="1676400"/>
            <a:ext cx="435101" cy="198120"/>
          </a:xfrm>
          <a:custGeom>
            <a:avLst/>
            <a:gdLst/>
            <a:ahLst/>
            <a:cxnLst/>
            <a:rect l="l" t="t" r="r" b="b"/>
            <a:pathLst>
              <a:path w="435101" h="198120">
                <a:moveTo>
                  <a:pt x="0" y="198120"/>
                </a:moveTo>
                <a:lnTo>
                  <a:pt x="4351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71497" y="2523744"/>
            <a:ext cx="314325" cy="967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800"/>
              </a:lnSpc>
              <a:spcBef>
                <a:spcPts val="10"/>
              </a:spcBef>
            </a:pPr>
            <a:endParaRPr sz="800"/>
          </a:p>
          <a:p>
            <a:pPr marL="12065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03581" y="2341474"/>
            <a:ext cx="20574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66824" y="1868170"/>
            <a:ext cx="2913549" cy="1765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672326" y="3133344"/>
            <a:ext cx="28829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48576" y="1905000"/>
            <a:ext cx="30480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02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3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82680" y="2856737"/>
            <a:ext cx="2522722" cy="889755"/>
          </a:xfrm>
          <a:custGeom>
            <a:avLst/>
            <a:gdLst/>
            <a:ahLst/>
            <a:cxnLst/>
            <a:rect l="l" t="t" r="r" b="b"/>
            <a:pathLst>
              <a:path w="2522722" h="889755">
                <a:moveTo>
                  <a:pt x="1587355" y="200451"/>
                </a:moveTo>
                <a:lnTo>
                  <a:pt x="1583582" y="198030"/>
                </a:lnTo>
                <a:lnTo>
                  <a:pt x="1572108" y="194652"/>
                </a:lnTo>
                <a:lnTo>
                  <a:pt x="1560207" y="194556"/>
                </a:lnTo>
                <a:lnTo>
                  <a:pt x="1548649" y="197803"/>
                </a:lnTo>
                <a:lnTo>
                  <a:pt x="1538200" y="204456"/>
                </a:lnTo>
                <a:lnTo>
                  <a:pt x="1530537" y="213020"/>
                </a:lnTo>
                <a:lnTo>
                  <a:pt x="1525676" y="223113"/>
                </a:lnTo>
                <a:lnTo>
                  <a:pt x="1523780" y="234271"/>
                </a:lnTo>
                <a:lnTo>
                  <a:pt x="1525006" y="246026"/>
                </a:lnTo>
                <a:lnTo>
                  <a:pt x="1529515" y="257913"/>
                </a:lnTo>
                <a:lnTo>
                  <a:pt x="1537466" y="269466"/>
                </a:lnTo>
                <a:lnTo>
                  <a:pt x="1547773" y="276014"/>
                </a:lnTo>
                <a:lnTo>
                  <a:pt x="1556775" y="278653"/>
                </a:lnTo>
                <a:lnTo>
                  <a:pt x="1556775" y="226313"/>
                </a:lnTo>
                <a:lnTo>
                  <a:pt x="1587355" y="200451"/>
                </a:lnTo>
                <a:close/>
              </a:path>
              <a:path w="2522722" h="889755">
                <a:moveTo>
                  <a:pt x="1604733" y="223319"/>
                </a:moveTo>
                <a:lnTo>
                  <a:pt x="1602014" y="216364"/>
                </a:lnTo>
                <a:lnTo>
                  <a:pt x="1593863" y="204626"/>
                </a:lnTo>
                <a:lnTo>
                  <a:pt x="1587355" y="200451"/>
                </a:lnTo>
                <a:lnTo>
                  <a:pt x="1556775" y="226313"/>
                </a:lnTo>
                <a:lnTo>
                  <a:pt x="1575063" y="248411"/>
                </a:lnTo>
                <a:lnTo>
                  <a:pt x="1604733" y="223319"/>
                </a:lnTo>
                <a:close/>
              </a:path>
              <a:path w="2522722" h="889755">
                <a:moveTo>
                  <a:pt x="1607995" y="239925"/>
                </a:moveTo>
                <a:lnTo>
                  <a:pt x="1606667" y="228265"/>
                </a:lnTo>
                <a:lnTo>
                  <a:pt x="1604733" y="223319"/>
                </a:lnTo>
                <a:lnTo>
                  <a:pt x="1575063" y="248411"/>
                </a:lnTo>
                <a:lnTo>
                  <a:pt x="1556775" y="226313"/>
                </a:lnTo>
                <a:lnTo>
                  <a:pt x="1556775" y="278653"/>
                </a:lnTo>
                <a:lnTo>
                  <a:pt x="1559319" y="279399"/>
                </a:lnTo>
                <a:lnTo>
                  <a:pt x="1571299" y="279539"/>
                </a:lnTo>
                <a:lnTo>
                  <a:pt x="1582911" y="276349"/>
                </a:lnTo>
                <a:lnTo>
                  <a:pt x="1593351" y="269747"/>
                </a:lnTo>
                <a:lnTo>
                  <a:pt x="1593748" y="269412"/>
                </a:lnTo>
                <a:lnTo>
                  <a:pt x="1601363" y="260903"/>
                </a:lnTo>
                <a:lnTo>
                  <a:pt x="1606169" y="250939"/>
                </a:lnTo>
                <a:lnTo>
                  <a:pt x="1607995" y="239925"/>
                </a:lnTo>
                <a:close/>
              </a:path>
              <a:path w="2522722" h="889755">
                <a:moveTo>
                  <a:pt x="1841763" y="22859"/>
                </a:moveTo>
                <a:lnTo>
                  <a:pt x="1823475" y="761"/>
                </a:lnTo>
                <a:lnTo>
                  <a:pt x="1587355" y="200451"/>
                </a:lnTo>
                <a:lnTo>
                  <a:pt x="1593863" y="204626"/>
                </a:lnTo>
                <a:lnTo>
                  <a:pt x="1602014" y="216364"/>
                </a:lnTo>
                <a:lnTo>
                  <a:pt x="1604733" y="223319"/>
                </a:lnTo>
                <a:lnTo>
                  <a:pt x="1841763" y="22859"/>
                </a:lnTo>
                <a:close/>
              </a:path>
              <a:path w="2522722" h="889755">
                <a:moveTo>
                  <a:pt x="65369" y="811587"/>
                </a:moveTo>
                <a:lnTo>
                  <a:pt x="61564" y="808888"/>
                </a:lnTo>
                <a:lnTo>
                  <a:pt x="50363" y="805027"/>
                </a:lnTo>
                <a:lnTo>
                  <a:pt x="38452" y="804322"/>
                </a:lnTo>
                <a:lnTo>
                  <a:pt x="26565" y="806867"/>
                </a:lnTo>
                <a:lnTo>
                  <a:pt x="15435" y="812755"/>
                </a:lnTo>
                <a:lnTo>
                  <a:pt x="7701" y="820958"/>
                </a:lnTo>
                <a:lnTo>
                  <a:pt x="2472" y="830721"/>
                </a:lnTo>
                <a:lnTo>
                  <a:pt x="0" y="841637"/>
                </a:lnTo>
                <a:lnTo>
                  <a:pt x="535" y="853303"/>
                </a:lnTo>
                <a:lnTo>
                  <a:pt x="32399" y="888799"/>
                </a:lnTo>
                <a:lnTo>
                  <a:pt x="33537" y="888891"/>
                </a:lnTo>
                <a:lnTo>
                  <a:pt x="33537" y="835151"/>
                </a:lnTo>
                <a:lnTo>
                  <a:pt x="65369" y="811587"/>
                </a:lnTo>
                <a:close/>
              </a:path>
              <a:path w="2522722" h="889755">
                <a:moveTo>
                  <a:pt x="81313" y="835114"/>
                </a:moveTo>
                <a:lnTo>
                  <a:pt x="78873" y="827865"/>
                </a:lnTo>
                <a:lnTo>
                  <a:pt x="71322" y="815810"/>
                </a:lnTo>
                <a:lnTo>
                  <a:pt x="65369" y="811587"/>
                </a:lnTo>
                <a:lnTo>
                  <a:pt x="33537" y="835151"/>
                </a:lnTo>
                <a:lnTo>
                  <a:pt x="50301" y="858012"/>
                </a:lnTo>
                <a:lnTo>
                  <a:pt x="81313" y="835114"/>
                </a:lnTo>
                <a:close/>
              </a:path>
              <a:path w="2522722" h="889755">
                <a:moveTo>
                  <a:pt x="83687" y="851476"/>
                </a:moveTo>
                <a:lnTo>
                  <a:pt x="82915" y="839873"/>
                </a:lnTo>
                <a:lnTo>
                  <a:pt x="81313" y="835114"/>
                </a:lnTo>
                <a:lnTo>
                  <a:pt x="50301" y="858012"/>
                </a:lnTo>
                <a:lnTo>
                  <a:pt x="33537" y="835151"/>
                </a:lnTo>
                <a:lnTo>
                  <a:pt x="33537" y="888891"/>
                </a:lnTo>
                <a:lnTo>
                  <a:pt x="44228" y="889755"/>
                </a:lnTo>
                <a:lnTo>
                  <a:pt x="81429" y="862315"/>
                </a:lnTo>
                <a:lnTo>
                  <a:pt x="83687" y="851476"/>
                </a:lnTo>
                <a:close/>
              </a:path>
              <a:path w="2522722" h="889755">
                <a:moveTo>
                  <a:pt x="344433" y="640842"/>
                </a:moveTo>
                <a:lnTo>
                  <a:pt x="326907" y="617982"/>
                </a:lnTo>
                <a:lnTo>
                  <a:pt x="65369" y="811587"/>
                </a:lnTo>
                <a:lnTo>
                  <a:pt x="71322" y="815810"/>
                </a:lnTo>
                <a:lnTo>
                  <a:pt x="78873" y="827865"/>
                </a:lnTo>
                <a:lnTo>
                  <a:pt x="81313" y="835114"/>
                </a:lnTo>
                <a:lnTo>
                  <a:pt x="344433" y="640842"/>
                </a:lnTo>
                <a:close/>
              </a:path>
              <a:path w="2522722" h="889755">
                <a:moveTo>
                  <a:pt x="933292" y="812660"/>
                </a:moveTo>
                <a:lnTo>
                  <a:pt x="661425" y="617982"/>
                </a:lnTo>
                <a:lnTo>
                  <a:pt x="644661" y="640842"/>
                </a:lnTo>
                <a:lnTo>
                  <a:pt x="915342" y="835351"/>
                </a:lnTo>
                <a:lnTo>
                  <a:pt x="917649" y="828219"/>
                </a:lnTo>
                <a:lnTo>
                  <a:pt x="926947" y="817232"/>
                </a:lnTo>
                <a:lnTo>
                  <a:pt x="933292" y="812660"/>
                </a:lnTo>
                <a:close/>
              </a:path>
              <a:path w="2522722" h="889755">
                <a:moveTo>
                  <a:pt x="964701" y="887928"/>
                </a:moveTo>
                <a:lnTo>
                  <a:pt x="964701" y="835151"/>
                </a:lnTo>
                <a:lnTo>
                  <a:pt x="947937" y="858773"/>
                </a:lnTo>
                <a:lnTo>
                  <a:pt x="915342" y="835351"/>
                </a:lnTo>
                <a:lnTo>
                  <a:pt x="913958" y="839631"/>
                </a:lnTo>
                <a:lnTo>
                  <a:pt x="913626" y="851414"/>
                </a:lnTo>
                <a:lnTo>
                  <a:pt x="916535" y="862864"/>
                </a:lnTo>
                <a:lnTo>
                  <a:pt x="922567" y="873274"/>
                </a:lnTo>
                <a:lnTo>
                  <a:pt x="931605" y="881941"/>
                </a:lnTo>
                <a:lnTo>
                  <a:pt x="941713" y="887100"/>
                </a:lnTo>
                <a:lnTo>
                  <a:pt x="952666" y="889204"/>
                </a:lnTo>
                <a:lnTo>
                  <a:pt x="963958" y="888205"/>
                </a:lnTo>
                <a:lnTo>
                  <a:pt x="964701" y="887928"/>
                </a:lnTo>
                <a:close/>
              </a:path>
              <a:path w="2522722" h="889755">
                <a:moveTo>
                  <a:pt x="964701" y="835151"/>
                </a:moveTo>
                <a:lnTo>
                  <a:pt x="933292" y="812660"/>
                </a:lnTo>
                <a:lnTo>
                  <a:pt x="926947" y="817232"/>
                </a:lnTo>
                <a:lnTo>
                  <a:pt x="917649" y="828219"/>
                </a:lnTo>
                <a:lnTo>
                  <a:pt x="915342" y="835351"/>
                </a:lnTo>
                <a:lnTo>
                  <a:pt x="947937" y="858773"/>
                </a:lnTo>
                <a:lnTo>
                  <a:pt x="964701" y="835151"/>
                </a:lnTo>
                <a:close/>
              </a:path>
              <a:path w="2522722" h="889755">
                <a:moveTo>
                  <a:pt x="999079" y="842787"/>
                </a:moveTo>
                <a:lnTo>
                  <a:pt x="970667" y="806681"/>
                </a:lnTo>
                <a:lnTo>
                  <a:pt x="959747" y="804550"/>
                </a:lnTo>
                <a:lnTo>
                  <a:pt x="948491" y="805518"/>
                </a:lnTo>
                <a:lnTo>
                  <a:pt x="937393" y="809705"/>
                </a:lnTo>
                <a:lnTo>
                  <a:pt x="933292" y="812660"/>
                </a:lnTo>
                <a:lnTo>
                  <a:pt x="964701" y="835151"/>
                </a:lnTo>
                <a:lnTo>
                  <a:pt x="964701" y="887928"/>
                </a:lnTo>
                <a:lnTo>
                  <a:pt x="975082" y="884053"/>
                </a:lnTo>
                <a:lnTo>
                  <a:pt x="985531" y="876698"/>
                </a:lnTo>
                <a:lnTo>
                  <a:pt x="994798" y="866090"/>
                </a:lnTo>
                <a:lnTo>
                  <a:pt x="998631" y="854628"/>
                </a:lnTo>
                <a:lnTo>
                  <a:pt x="999079" y="842787"/>
                </a:lnTo>
                <a:close/>
              </a:path>
              <a:path w="2522722" h="889755">
                <a:moveTo>
                  <a:pt x="2456617" y="203669"/>
                </a:moveTo>
                <a:lnTo>
                  <a:pt x="2157993" y="0"/>
                </a:lnTo>
                <a:lnTo>
                  <a:pt x="2141991" y="23621"/>
                </a:lnTo>
                <a:lnTo>
                  <a:pt x="2439328" y="226882"/>
                </a:lnTo>
                <a:lnTo>
                  <a:pt x="2441587" y="219553"/>
                </a:lnTo>
                <a:lnTo>
                  <a:pt x="2450493" y="208432"/>
                </a:lnTo>
                <a:lnTo>
                  <a:pt x="2456617" y="203669"/>
                </a:lnTo>
                <a:close/>
              </a:path>
              <a:path w="2522722" h="889755">
                <a:moveTo>
                  <a:pt x="2488701" y="278572"/>
                </a:moveTo>
                <a:lnTo>
                  <a:pt x="2488701" y="225551"/>
                </a:lnTo>
                <a:lnTo>
                  <a:pt x="2471937" y="249173"/>
                </a:lnTo>
                <a:lnTo>
                  <a:pt x="2439328" y="226882"/>
                </a:lnTo>
                <a:lnTo>
                  <a:pt x="2438079" y="230937"/>
                </a:lnTo>
                <a:lnTo>
                  <a:pt x="2437962" y="242674"/>
                </a:lnTo>
                <a:lnTo>
                  <a:pt x="2441062" y="254062"/>
                </a:lnTo>
                <a:lnTo>
                  <a:pt x="2447204" y="264397"/>
                </a:lnTo>
                <a:lnTo>
                  <a:pt x="2456215" y="272977"/>
                </a:lnTo>
                <a:lnTo>
                  <a:pt x="2466588" y="277876"/>
                </a:lnTo>
                <a:lnTo>
                  <a:pt x="2477615" y="279771"/>
                </a:lnTo>
                <a:lnTo>
                  <a:pt x="2488701" y="278572"/>
                </a:lnTo>
                <a:close/>
              </a:path>
              <a:path w="2522722" h="889755">
                <a:moveTo>
                  <a:pt x="2488701" y="225551"/>
                </a:moveTo>
                <a:lnTo>
                  <a:pt x="2456617" y="203669"/>
                </a:lnTo>
                <a:lnTo>
                  <a:pt x="2450493" y="208432"/>
                </a:lnTo>
                <a:lnTo>
                  <a:pt x="2441587" y="219553"/>
                </a:lnTo>
                <a:lnTo>
                  <a:pt x="2439328" y="226882"/>
                </a:lnTo>
                <a:lnTo>
                  <a:pt x="2471937" y="249173"/>
                </a:lnTo>
                <a:lnTo>
                  <a:pt x="2488701" y="225551"/>
                </a:lnTo>
                <a:close/>
              </a:path>
              <a:path w="2522722" h="889755">
                <a:moveTo>
                  <a:pt x="2522722" y="231652"/>
                </a:moveTo>
                <a:lnTo>
                  <a:pt x="2493361" y="196361"/>
                </a:lnTo>
                <a:lnTo>
                  <a:pt x="2482448" y="194602"/>
                </a:lnTo>
                <a:lnTo>
                  <a:pt x="2471368" y="196000"/>
                </a:lnTo>
                <a:lnTo>
                  <a:pt x="2460568" y="200596"/>
                </a:lnTo>
                <a:lnTo>
                  <a:pt x="2456617" y="203669"/>
                </a:lnTo>
                <a:lnTo>
                  <a:pt x="2488701" y="225551"/>
                </a:lnTo>
                <a:lnTo>
                  <a:pt x="2488701" y="278572"/>
                </a:lnTo>
                <a:lnTo>
                  <a:pt x="2518936" y="255202"/>
                </a:lnTo>
                <a:lnTo>
                  <a:pt x="2522533" y="243533"/>
                </a:lnTo>
                <a:lnTo>
                  <a:pt x="2522722" y="231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562600" y="32461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4864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4864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172200" y="37795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0960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0960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086600" y="37795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0104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0104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6962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6200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6200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6106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5344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85344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261097" y="1676400"/>
            <a:ext cx="435101" cy="198120"/>
          </a:xfrm>
          <a:custGeom>
            <a:avLst/>
            <a:gdLst/>
            <a:ahLst/>
            <a:cxnLst/>
            <a:rect l="l" t="t" r="r" b="b"/>
            <a:pathLst>
              <a:path w="435101" h="198120">
                <a:moveTo>
                  <a:pt x="0" y="198120"/>
                </a:moveTo>
                <a:lnTo>
                  <a:pt x="4351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697978" y="1784350"/>
            <a:ext cx="1009015" cy="1185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eni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900"/>
              </a:lnSpc>
              <a:spcBef>
                <a:spcPts val="2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466725">
              <a:lnSpc>
                <a:spcPct val="100000"/>
              </a:lnSpc>
            </a:pPr>
            <a:r>
              <a:rPr sz="2400" i="1" spc="-113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600" i="1" spc="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43497" y="2523744"/>
            <a:ext cx="28829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37353" y="2560320"/>
            <a:ext cx="685800" cy="944879"/>
          </a:xfrm>
          <a:custGeom>
            <a:avLst/>
            <a:gdLst/>
            <a:ahLst/>
            <a:cxnLst/>
            <a:rect l="l" t="t" r="r" b="b"/>
            <a:pathLst>
              <a:path w="685800" h="944879">
                <a:moveTo>
                  <a:pt x="341376" y="594359"/>
                </a:moveTo>
                <a:lnTo>
                  <a:pt x="341375" y="0"/>
                </a:lnTo>
                <a:lnTo>
                  <a:pt x="0" y="0"/>
                </a:lnTo>
                <a:lnTo>
                  <a:pt x="0" y="594359"/>
                </a:lnTo>
                <a:lnTo>
                  <a:pt x="341376" y="594359"/>
                </a:lnTo>
                <a:close/>
              </a:path>
              <a:path w="685800" h="944879">
                <a:moveTo>
                  <a:pt x="685800" y="297179"/>
                </a:moveTo>
                <a:lnTo>
                  <a:pt x="341375" y="-350520"/>
                </a:lnTo>
                <a:lnTo>
                  <a:pt x="341376" y="944879"/>
                </a:lnTo>
                <a:lnTo>
                  <a:pt x="685800" y="29717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661153" y="2484120"/>
            <a:ext cx="685800" cy="944879"/>
          </a:xfrm>
          <a:custGeom>
            <a:avLst/>
            <a:gdLst/>
            <a:ahLst/>
            <a:cxnLst/>
            <a:rect l="l" t="t" r="r" b="b"/>
            <a:pathLst>
              <a:path w="685800" h="944879">
                <a:moveTo>
                  <a:pt x="341376" y="594359"/>
                </a:moveTo>
                <a:lnTo>
                  <a:pt x="341375" y="0"/>
                </a:lnTo>
                <a:lnTo>
                  <a:pt x="0" y="0"/>
                </a:lnTo>
                <a:lnTo>
                  <a:pt x="0" y="594359"/>
                </a:lnTo>
                <a:lnTo>
                  <a:pt x="341376" y="594359"/>
                </a:lnTo>
                <a:close/>
              </a:path>
              <a:path w="685800" h="944879">
                <a:moveTo>
                  <a:pt x="685800" y="297179"/>
                </a:moveTo>
                <a:lnTo>
                  <a:pt x="341375" y="-350520"/>
                </a:lnTo>
                <a:lnTo>
                  <a:pt x="341376" y="944879"/>
                </a:lnTo>
                <a:lnTo>
                  <a:pt x="685800" y="29717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661153" y="213360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5" y="0"/>
                </a:moveTo>
                <a:lnTo>
                  <a:pt x="341375" y="350520"/>
                </a:lnTo>
                <a:lnTo>
                  <a:pt x="0" y="350520"/>
                </a:lnTo>
                <a:lnTo>
                  <a:pt x="0" y="944880"/>
                </a:lnTo>
                <a:lnTo>
                  <a:pt x="341376" y="944880"/>
                </a:lnTo>
                <a:lnTo>
                  <a:pt x="341376" y="1295400"/>
                </a:lnTo>
                <a:lnTo>
                  <a:pt x="685800" y="647700"/>
                </a:lnTo>
                <a:lnTo>
                  <a:pt x="3413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346702" y="1498600"/>
            <a:ext cx="258064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Yen.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renklendir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58886" y="4832567"/>
            <a:ext cx="3360420" cy="881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030" marR="12700" indent="-100965">
              <a:lnSpc>
                <a:spcPts val="3450"/>
              </a:lnSpc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(veya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3200" i="1" spc="-20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'nın ardılları yer değiş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tirir.)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04506" y="4832567"/>
            <a:ext cx="4351655" cy="1757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7480" marR="12700" indent="-145415" algn="just">
              <a:lnSpc>
                <a:spcPts val="3450"/>
              </a:lnSpc>
            </a:pPr>
            <a:r>
              <a:rPr sz="3200" i="1" spc="-2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i="1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’nin siyahını 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ve </a:t>
            </a:r>
            <a:r>
              <a:rPr sz="3200" i="1" spc="-2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'ye doğru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itin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ve özyineleme yapın,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çünkü </a:t>
            </a:r>
            <a:r>
              <a:rPr sz="3200" i="1" spc="-2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’nin  atası kırmızı olabilir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ct val="100000"/>
              </a:lnSpc>
            </a:pPr>
            <a:r>
              <a:rPr sz="4400" b="1" spc="-30" dirty="0" smtClean="0">
                <a:latin typeface="Times New Roman" panose="02020603050405020304"/>
                <a:cs typeface="Times New Roman" panose="02020603050405020304"/>
              </a:rPr>
              <a:t>Durum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2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908050" y="2195512"/>
            <a:ext cx="2603500" cy="2885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00326" y="3666744"/>
            <a:ext cx="28829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1305" y="2438400"/>
            <a:ext cx="30543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02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3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1497" y="3057144"/>
            <a:ext cx="314325" cy="967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800"/>
              </a:lnSpc>
              <a:spcBef>
                <a:spcPts val="10"/>
              </a:spcBef>
            </a:pPr>
            <a:endParaRPr sz="800"/>
          </a:p>
          <a:p>
            <a:pPr marL="12065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1100" y="2241550"/>
            <a:ext cx="279654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OLA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 spc="-3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ÖNME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6745" y="2438400"/>
            <a:ext cx="30543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02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3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8499" y="2698770"/>
            <a:ext cx="20574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22697" y="3368802"/>
            <a:ext cx="685800" cy="944117"/>
          </a:xfrm>
          <a:custGeom>
            <a:avLst/>
            <a:gdLst/>
            <a:ahLst/>
            <a:cxnLst/>
            <a:rect l="l" t="t" r="r" b="b"/>
            <a:pathLst>
              <a:path w="685800" h="944117">
                <a:moveTo>
                  <a:pt x="341376" y="593597"/>
                </a:moveTo>
                <a:lnTo>
                  <a:pt x="341375" y="0"/>
                </a:lnTo>
                <a:lnTo>
                  <a:pt x="0" y="0"/>
                </a:lnTo>
                <a:lnTo>
                  <a:pt x="0" y="593597"/>
                </a:lnTo>
                <a:lnTo>
                  <a:pt x="341376" y="593597"/>
                </a:lnTo>
                <a:close/>
              </a:path>
              <a:path w="685800" h="944117">
                <a:moveTo>
                  <a:pt x="685800" y="296417"/>
                </a:moveTo>
                <a:lnTo>
                  <a:pt x="341375" y="-351282"/>
                </a:lnTo>
                <a:lnTo>
                  <a:pt x="341376" y="944117"/>
                </a:lnTo>
                <a:lnTo>
                  <a:pt x="685800" y="29641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746497" y="3292602"/>
            <a:ext cx="685800" cy="944117"/>
          </a:xfrm>
          <a:custGeom>
            <a:avLst/>
            <a:gdLst/>
            <a:ahLst/>
            <a:cxnLst/>
            <a:rect l="l" t="t" r="r" b="b"/>
            <a:pathLst>
              <a:path w="685800" h="944117">
                <a:moveTo>
                  <a:pt x="341376" y="593597"/>
                </a:moveTo>
                <a:lnTo>
                  <a:pt x="341375" y="0"/>
                </a:lnTo>
                <a:lnTo>
                  <a:pt x="0" y="0"/>
                </a:lnTo>
                <a:lnTo>
                  <a:pt x="0" y="593597"/>
                </a:lnTo>
                <a:lnTo>
                  <a:pt x="341376" y="593597"/>
                </a:lnTo>
                <a:close/>
              </a:path>
              <a:path w="685800" h="944117">
                <a:moveTo>
                  <a:pt x="685800" y="296417"/>
                </a:moveTo>
                <a:lnTo>
                  <a:pt x="341375" y="-351282"/>
                </a:lnTo>
                <a:lnTo>
                  <a:pt x="341376" y="944117"/>
                </a:lnTo>
                <a:lnTo>
                  <a:pt x="685800" y="29641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746497" y="294132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5" y="0"/>
                </a:moveTo>
                <a:lnTo>
                  <a:pt x="341375" y="351282"/>
                </a:lnTo>
                <a:lnTo>
                  <a:pt x="0" y="351282"/>
                </a:lnTo>
                <a:lnTo>
                  <a:pt x="0" y="944880"/>
                </a:lnTo>
                <a:lnTo>
                  <a:pt x="341376" y="944880"/>
                </a:lnTo>
                <a:lnTo>
                  <a:pt x="341376" y="1295400"/>
                </a:lnTo>
                <a:lnTo>
                  <a:pt x="685800" y="647700"/>
                </a:lnTo>
                <a:lnTo>
                  <a:pt x="3413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58492" y="2698770"/>
            <a:ext cx="20574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97700" y="3057144"/>
            <a:ext cx="28829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5303" y="3525520"/>
            <a:ext cx="20574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35928" y="3666744"/>
            <a:ext cx="28829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10451" y="2401570"/>
            <a:ext cx="1755394" cy="1765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146000" y="2778251"/>
            <a:ext cx="2446969" cy="1501641"/>
          </a:xfrm>
          <a:custGeom>
            <a:avLst/>
            <a:gdLst/>
            <a:ahLst/>
            <a:cxnLst/>
            <a:rect l="l" t="t" r="r" b="b"/>
            <a:pathLst>
              <a:path w="2446969" h="1501641">
                <a:moveTo>
                  <a:pt x="65652" y="1423473"/>
                </a:moveTo>
                <a:lnTo>
                  <a:pt x="61835" y="1420768"/>
                </a:lnTo>
                <a:lnTo>
                  <a:pt x="50633" y="1416911"/>
                </a:lnTo>
                <a:lnTo>
                  <a:pt x="38721" y="1416209"/>
                </a:lnTo>
                <a:lnTo>
                  <a:pt x="26831" y="1418754"/>
                </a:lnTo>
                <a:lnTo>
                  <a:pt x="15694" y="1424641"/>
                </a:lnTo>
                <a:lnTo>
                  <a:pt x="7711" y="1432844"/>
                </a:lnTo>
                <a:lnTo>
                  <a:pt x="2416" y="1442607"/>
                </a:lnTo>
                <a:lnTo>
                  <a:pt x="0" y="1453523"/>
                </a:lnTo>
                <a:lnTo>
                  <a:pt x="651" y="1465189"/>
                </a:lnTo>
                <a:lnTo>
                  <a:pt x="32682" y="1500685"/>
                </a:lnTo>
                <a:lnTo>
                  <a:pt x="33819" y="1500777"/>
                </a:lnTo>
                <a:lnTo>
                  <a:pt x="33819" y="1447038"/>
                </a:lnTo>
                <a:lnTo>
                  <a:pt x="65652" y="1423473"/>
                </a:lnTo>
                <a:close/>
              </a:path>
              <a:path w="2446969" h="1501641">
                <a:moveTo>
                  <a:pt x="81319" y="1447145"/>
                </a:moveTo>
                <a:lnTo>
                  <a:pt x="78946" y="1439869"/>
                </a:lnTo>
                <a:lnTo>
                  <a:pt x="71593" y="1427684"/>
                </a:lnTo>
                <a:lnTo>
                  <a:pt x="65652" y="1423473"/>
                </a:lnTo>
                <a:lnTo>
                  <a:pt x="33819" y="1447038"/>
                </a:lnTo>
                <a:lnTo>
                  <a:pt x="50583" y="1469898"/>
                </a:lnTo>
                <a:lnTo>
                  <a:pt x="81319" y="1447145"/>
                </a:lnTo>
                <a:close/>
              </a:path>
              <a:path w="2446969" h="1501641">
                <a:moveTo>
                  <a:pt x="83651" y="1463711"/>
                </a:moveTo>
                <a:lnTo>
                  <a:pt x="82903" y="1452001"/>
                </a:lnTo>
                <a:lnTo>
                  <a:pt x="81319" y="1447145"/>
                </a:lnTo>
                <a:lnTo>
                  <a:pt x="50583" y="1469898"/>
                </a:lnTo>
                <a:lnTo>
                  <a:pt x="33819" y="1447038"/>
                </a:lnTo>
                <a:lnTo>
                  <a:pt x="33819" y="1500777"/>
                </a:lnTo>
                <a:lnTo>
                  <a:pt x="44511" y="1501641"/>
                </a:lnTo>
                <a:lnTo>
                  <a:pt x="56314" y="1499280"/>
                </a:lnTo>
                <a:lnTo>
                  <a:pt x="67347" y="1493520"/>
                </a:lnTo>
                <a:lnTo>
                  <a:pt x="68510" y="1492605"/>
                </a:lnTo>
                <a:lnTo>
                  <a:pt x="76267" y="1484382"/>
                </a:lnTo>
                <a:lnTo>
                  <a:pt x="81376" y="1474628"/>
                </a:lnTo>
                <a:lnTo>
                  <a:pt x="83651" y="1463711"/>
                </a:lnTo>
                <a:close/>
              </a:path>
              <a:path w="2446969" h="1501641">
                <a:moveTo>
                  <a:pt x="343953" y="1252728"/>
                </a:moveTo>
                <a:lnTo>
                  <a:pt x="327189" y="1229868"/>
                </a:lnTo>
                <a:lnTo>
                  <a:pt x="65652" y="1423473"/>
                </a:lnTo>
                <a:lnTo>
                  <a:pt x="71593" y="1427684"/>
                </a:lnTo>
                <a:lnTo>
                  <a:pt x="78946" y="1439869"/>
                </a:lnTo>
                <a:lnTo>
                  <a:pt x="81319" y="1447145"/>
                </a:lnTo>
                <a:lnTo>
                  <a:pt x="343953" y="1252728"/>
                </a:lnTo>
                <a:close/>
              </a:path>
              <a:path w="2446969" h="1501641">
                <a:moveTo>
                  <a:pt x="933513" y="1424502"/>
                </a:moveTo>
                <a:lnTo>
                  <a:pt x="661707" y="1229867"/>
                </a:lnTo>
                <a:lnTo>
                  <a:pt x="644943" y="1252727"/>
                </a:lnTo>
                <a:lnTo>
                  <a:pt x="915625" y="1447237"/>
                </a:lnTo>
                <a:lnTo>
                  <a:pt x="917931" y="1440105"/>
                </a:lnTo>
                <a:lnTo>
                  <a:pt x="927178" y="1429118"/>
                </a:lnTo>
                <a:lnTo>
                  <a:pt x="933513" y="1424502"/>
                </a:lnTo>
                <a:close/>
              </a:path>
              <a:path w="2446969" h="1501641">
                <a:moveTo>
                  <a:pt x="964983" y="1499705"/>
                </a:moveTo>
                <a:lnTo>
                  <a:pt x="964983" y="1447038"/>
                </a:lnTo>
                <a:lnTo>
                  <a:pt x="948219" y="1470660"/>
                </a:lnTo>
                <a:lnTo>
                  <a:pt x="915625" y="1447237"/>
                </a:lnTo>
                <a:lnTo>
                  <a:pt x="914241" y="1451517"/>
                </a:lnTo>
                <a:lnTo>
                  <a:pt x="913909" y="1463300"/>
                </a:lnTo>
                <a:lnTo>
                  <a:pt x="916818" y="1474750"/>
                </a:lnTo>
                <a:lnTo>
                  <a:pt x="922850" y="1485160"/>
                </a:lnTo>
                <a:lnTo>
                  <a:pt x="931888" y="1493827"/>
                </a:lnTo>
                <a:lnTo>
                  <a:pt x="941939" y="1498986"/>
                </a:lnTo>
                <a:lnTo>
                  <a:pt x="952775" y="1501090"/>
                </a:lnTo>
                <a:lnTo>
                  <a:pt x="963953" y="1500091"/>
                </a:lnTo>
                <a:lnTo>
                  <a:pt x="964983" y="1499705"/>
                </a:lnTo>
                <a:close/>
              </a:path>
              <a:path w="2446969" h="1501641">
                <a:moveTo>
                  <a:pt x="964983" y="1447038"/>
                </a:moveTo>
                <a:lnTo>
                  <a:pt x="933513" y="1424502"/>
                </a:lnTo>
                <a:lnTo>
                  <a:pt x="927178" y="1429118"/>
                </a:lnTo>
                <a:lnTo>
                  <a:pt x="917931" y="1440105"/>
                </a:lnTo>
                <a:lnTo>
                  <a:pt x="915625" y="1447237"/>
                </a:lnTo>
                <a:lnTo>
                  <a:pt x="948219" y="1470660"/>
                </a:lnTo>
                <a:lnTo>
                  <a:pt x="964983" y="1447038"/>
                </a:lnTo>
                <a:close/>
              </a:path>
              <a:path w="2446969" h="1501641">
                <a:moveTo>
                  <a:pt x="999362" y="1454673"/>
                </a:moveTo>
                <a:lnTo>
                  <a:pt x="970675" y="1418567"/>
                </a:lnTo>
                <a:lnTo>
                  <a:pt x="959691" y="1416436"/>
                </a:lnTo>
                <a:lnTo>
                  <a:pt x="948491" y="1417404"/>
                </a:lnTo>
                <a:lnTo>
                  <a:pt x="937509" y="1421591"/>
                </a:lnTo>
                <a:lnTo>
                  <a:pt x="933513" y="1424502"/>
                </a:lnTo>
                <a:lnTo>
                  <a:pt x="964983" y="1447038"/>
                </a:lnTo>
                <a:lnTo>
                  <a:pt x="964983" y="1499705"/>
                </a:lnTo>
                <a:lnTo>
                  <a:pt x="975026" y="1495939"/>
                </a:lnTo>
                <a:lnTo>
                  <a:pt x="985550" y="1488584"/>
                </a:lnTo>
                <a:lnTo>
                  <a:pt x="995081" y="1477976"/>
                </a:lnTo>
                <a:lnTo>
                  <a:pt x="998914" y="1466514"/>
                </a:lnTo>
                <a:lnTo>
                  <a:pt x="999362" y="1454673"/>
                </a:lnTo>
                <a:close/>
              </a:path>
              <a:path w="2446969" h="1501641">
                <a:moveTo>
                  <a:pt x="2374929" y="239621"/>
                </a:moveTo>
                <a:lnTo>
                  <a:pt x="1878621" y="0"/>
                </a:lnTo>
                <a:lnTo>
                  <a:pt x="1866429" y="25145"/>
                </a:lnTo>
                <a:lnTo>
                  <a:pt x="2361841" y="265044"/>
                </a:lnTo>
                <a:lnTo>
                  <a:pt x="2361841" y="263847"/>
                </a:lnTo>
                <a:lnTo>
                  <a:pt x="2364470" y="253199"/>
                </a:lnTo>
                <a:lnTo>
                  <a:pt x="2371854" y="242299"/>
                </a:lnTo>
                <a:lnTo>
                  <a:pt x="2374929" y="239621"/>
                </a:lnTo>
                <a:close/>
              </a:path>
              <a:path w="2446969" h="1501641">
                <a:moveTo>
                  <a:pt x="2410497" y="256793"/>
                </a:moveTo>
                <a:lnTo>
                  <a:pt x="2374929" y="239621"/>
                </a:lnTo>
                <a:lnTo>
                  <a:pt x="2371854" y="242299"/>
                </a:lnTo>
                <a:lnTo>
                  <a:pt x="2364470" y="253199"/>
                </a:lnTo>
                <a:lnTo>
                  <a:pt x="2361841" y="263847"/>
                </a:lnTo>
                <a:lnTo>
                  <a:pt x="2361880" y="265063"/>
                </a:lnTo>
                <a:lnTo>
                  <a:pt x="2398305" y="282701"/>
                </a:lnTo>
                <a:lnTo>
                  <a:pt x="2410497" y="256793"/>
                </a:lnTo>
                <a:close/>
              </a:path>
              <a:path w="2446969" h="1501641">
                <a:moveTo>
                  <a:pt x="2361880" y="265063"/>
                </a:moveTo>
                <a:lnTo>
                  <a:pt x="2361841" y="263847"/>
                </a:lnTo>
                <a:lnTo>
                  <a:pt x="2361841" y="265044"/>
                </a:lnTo>
                <a:close/>
              </a:path>
              <a:path w="2446969" h="1501641">
                <a:moveTo>
                  <a:pt x="2410497" y="311378"/>
                </a:moveTo>
                <a:lnTo>
                  <a:pt x="2410497" y="256793"/>
                </a:lnTo>
                <a:lnTo>
                  <a:pt x="2398305" y="282701"/>
                </a:lnTo>
                <a:lnTo>
                  <a:pt x="2361880" y="265063"/>
                </a:lnTo>
                <a:lnTo>
                  <a:pt x="2382464" y="304361"/>
                </a:lnTo>
                <a:lnTo>
                  <a:pt x="2407345" y="312207"/>
                </a:lnTo>
                <a:lnTo>
                  <a:pt x="2410497" y="311378"/>
                </a:lnTo>
                <a:close/>
              </a:path>
              <a:path w="2446969" h="1501641">
                <a:moveTo>
                  <a:pt x="2446969" y="269709"/>
                </a:moveTo>
                <a:lnTo>
                  <a:pt x="2422689" y="230885"/>
                </a:lnTo>
                <a:lnTo>
                  <a:pt x="2403381" y="226956"/>
                </a:lnTo>
                <a:lnTo>
                  <a:pt x="2391880" y="229007"/>
                </a:lnTo>
                <a:lnTo>
                  <a:pt x="2381181" y="234178"/>
                </a:lnTo>
                <a:lnTo>
                  <a:pt x="2374929" y="239621"/>
                </a:lnTo>
                <a:lnTo>
                  <a:pt x="2410497" y="256793"/>
                </a:lnTo>
                <a:lnTo>
                  <a:pt x="2410497" y="311378"/>
                </a:lnTo>
                <a:lnTo>
                  <a:pt x="2418392" y="309300"/>
                </a:lnTo>
                <a:lnTo>
                  <a:pt x="2428701" y="303230"/>
                </a:lnTo>
                <a:lnTo>
                  <a:pt x="2437766" y="294009"/>
                </a:lnTo>
                <a:lnTo>
                  <a:pt x="2445080" y="281651"/>
                </a:lnTo>
                <a:lnTo>
                  <a:pt x="2446969" y="269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559802" y="37795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483602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483602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035801" y="4312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959601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959601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50202" y="4312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74002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874002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398002" y="31242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8321802" y="30480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8321802" y="30480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860030" y="2209800"/>
            <a:ext cx="434340" cy="198120"/>
          </a:xfrm>
          <a:custGeom>
            <a:avLst/>
            <a:gdLst/>
            <a:ahLst/>
            <a:cxnLst/>
            <a:rect l="l" t="t" r="r" b="b"/>
            <a:pathLst>
              <a:path w="434340" h="198120">
                <a:moveTo>
                  <a:pt x="0" y="198120"/>
                </a:moveTo>
                <a:lnTo>
                  <a:pt x="43434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413502" y="5354320"/>
            <a:ext cx="376809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Durum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3'e dönüştürün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ct val="100000"/>
              </a:lnSpc>
            </a:pPr>
            <a:r>
              <a:rPr sz="4400" b="1" spc="-30" dirty="0" smtClean="0">
                <a:latin typeface="Times New Roman" panose="02020603050405020304"/>
                <a:cs typeface="Times New Roman" panose="02020603050405020304"/>
              </a:rPr>
              <a:t>Durum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3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06921" y="4813553"/>
            <a:ext cx="3366770" cy="1757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450"/>
              </a:lnSpc>
              <a:tabLst>
                <a:tab pos="1073785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Bitti!	</a:t>
            </a: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RB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( Kırmızı- siyah) </a:t>
            </a:r>
            <a:r>
              <a:rPr sz="3200" spc="-1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3.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özelliğin ihlali artık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mümkün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 değil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5250" y="2231644"/>
            <a:ext cx="1755394" cy="1765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0725" y="3496817"/>
            <a:ext cx="28829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2305" y="2268473"/>
            <a:ext cx="30543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02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3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2498" y="2887217"/>
            <a:ext cx="28829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1080" y="2608326"/>
            <a:ext cx="2446971" cy="1501641"/>
          </a:xfrm>
          <a:custGeom>
            <a:avLst/>
            <a:gdLst/>
            <a:ahLst/>
            <a:cxnLst/>
            <a:rect l="l" t="t" r="r" b="b"/>
            <a:pathLst>
              <a:path w="2446971" h="1501641">
                <a:moveTo>
                  <a:pt x="65369" y="1423473"/>
                </a:moveTo>
                <a:lnTo>
                  <a:pt x="61564" y="1420774"/>
                </a:lnTo>
                <a:lnTo>
                  <a:pt x="50363" y="1416913"/>
                </a:lnTo>
                <a:lnTo>
                  <a:pt x="38452" y="1416208"/>
                </a:lnTo>
                <a:lnTo>
                  <a:pt x="26565" y="1418753"/>
                </a:lnTo>
                <a:lnTo>
                  <a:pt x="15435" y="1424641"/>
                </a:lnTo>
                <a:lnTo>
                  <a:pt x="7701" y="1432844"/>
                </a:lnTo>
                <a:lnTo>
                  <a:pt x="2472" y="1442607"/>
                </a:lnTo>
                <a:lnTo>
                  <a:pt x="0" y="1453523"/>
                </a:lnTo>
                <a:lnTo>
                  <a:pt x="535" y="1465189"/>
                </a:lnTo>
                <a:lnTo>
                  <a:pt x="32399" y="1500685"/>
                </a:lnTo>
                <a:lnTo>
                  <a:pt x="33537" y="1500777"/>
                </a:lnTo>
                <a:lnTo>
                  <a:pt x="33537" y="1447038"/>
                </a:lnTo>
                <a:lnTo>
                  <a:pt x="65369" y="1423473"/>
                </a:lnTo>
                <a:close/>
              </a:path>
              <a:path w="2446971" h="1501641">
                <a:moveTo>
                  <a:pt x="81496" y="1447546"/>
                </a:moveTo>
                <a:lnTo>
                  <a:pt x="78873" y="1439751"/>
                </a:lnTo>
                <a:lnTo>
                  <a:pt x="71322" y="1427696"/>
                </a:lnTo>
                <a:lnTo>
                  <a:pt x="65369" y="1423473"/>
                </a:lnTo>
                <a:lnTo>
                  <a:pt x="33537" y="1447038"/>
                </a:lnTo>
                <a:lnTo>
                  <a:pt x="50301" y="1470660"/>
                </a:lnTo>
                <a:lnTo>
                  <a:pt x="81496" y="1447546"/>
                </a:lnTo>
                <a:close/>
              </a:path>
              <a:path w="2446971" h="1501641">
                <a:moveTo>
                  <a:pt x="83687" y="1463362"/>
                </a:moveTo>
                <a:lnTo>
                  <a:pt x="82915" y="1451759"/>
                </a:lnTo>
                <a:lnTo>
                  <a:pt x="81496" y="1447546"/>
                </a:lnTo>
                <a:lnTo>
                  <a:pt x="50301" y="1470660"/>
                </a:lnTo>
                <a:lnTo>
                  <a:pt x="33537" y="1447038"/>
                </a:lnTo>
                <a:lnTo>
                  <a:pt x="33537" y="1500777"/>
                </a:lnTo>
                <a:lnTo>
                  <a:pt x="44228" y="1501641"/>
                </a:lnTo>
                <a:lnTo>
                  <a:pt x="56032" y="1499280"/>
                </a:lnTo>
                <a:lnTo>
                  <a:pt x="67065" y="1493520"/>
                </a:lnTo>
                <a:lnTo>
                  <a:pt x="68780" y="1492150"/>
                </a:lnTo>
                <a:lnTo>
                  <a:pt x="76380" y="1483917"/>
                </a:lnTo>
                <a:lnTo>
                  <a:pt x="81429" y="1474201"/>
                </a:lnTo>
                <a:lnTo>
                  <a:pt x="83687" y="1463362"/>
                </a:lnTo>
                <a:close/>
              </a:path>
              <a:path w="2446971" h="1501641">
                <a:moveTo>
                  <a:pt x="344433" y="1252728"/>
                </a:moveTo>
                <a:lnTo>
                  <a:pt x="326907" y="1229868"/>
                </a:lnTo>
                <a:lnTo>
                  <a:pt x="65369" y="1423473"/>
                </a:lnTo>
                <a:lnTo>
                  <a:pt x="71322" y="1427696"/>
                </a:lnTo>
                <a:lnTo>
                  <a:pt x="78873" y="1439751"/>
                </a:lnTo>
                <a:lnTo>
                  <a:pt x="81496" y="1447546"/>
                </a:lnTo>
                <a:lnTo>
                  <a:pt x="344433" y="1252728"/>
                </a:lnTo>
                <a:close/>
              </a:path>
              <a:path w="2446971" h="1501641">
                <a:moveTo>
                  <a:pt x="933292" y="1424546"/>
                </a:moveTo>
                <a:lnTo>
                  <a:pt x="661425" y="1229867"/>
                </a:lnTo>
                <a:lnTo>
                  <a:pt x="644661" y="1252727"/>
                </a:lnTo>
                <a:lnTo>
                  <a:pt x="915342" y="1447237"/>
                </a:lnTo>
                <a:lnTo>
                  <a:pt x="917649" y="1440105"/>
                </a:lnTo>
                <a:lnTo>
                  <a:pt x="926947" y="1429118"/>
                </a:lnTo>
                <a:lnTo>
                  <a:pt x="933292" y="1424546"/>
                </a:lnTo>
                <a:close/>
              </a:path>
              <a:path w="2446971" h="1501641">
                <a:moveTo>
                  <a:pt x="964701" y="1499814"/>
                </a:moveTo>
                <a:lnTo>
                  <a:pt x="964701" y="1447038"/>
                </a:lnTo>
                <a:lnTo>
                  <a:pt x="947937" y="1470660"/>
                </a:lnTo>
                <a:lnTo>
                  <a:pt x="915342" y="1447237"/>
                </a:lnTo>
                <a:lnTo>
                  <a:pt x="913958" y="1451517"/>
                </a:lnTo>
                <a:lnTo>
                  <a:pt x="913626" y="1463300"/>
                </a:lnTo>
                <a:lnTo>
                  <a:pt x="916535" y="1474750"/>
                </a:lnTo>
                <a:lnTo>
                  <a:pt x="922567" y="1485160"/>
                </a:lnTo>
                <a:lnTo>
                  <a:pt x="931605" y="1493827"/>
                </a:lnTo>
                <a:lnTo>
                  <a:pt x="941713" y="1498986"/>
                </a:lnTo>
                <a:lnTo>
                  <a:pt x="952666" y="1501090"/>
                </a:lnTo>
                <a:lnTo>
                  <a:pt x="963958" y="1500091"/>
                </a:lnTo>
                <a:lnTo>
                  <a:pt x="964701" y="1499814"/>
                </a:lnTo>
                <a:close/>
              </a:path>
              <a:path w="2446971" h="1501641">
                <a:moveTo>
                  <a:pt x="964701" y="1447038"/>
                </a:moveTo>
                <a:lnTo>
                  <a:pt x="933292" y="1424546"/>
                </a:lnTo>
                <a:lnTo>
                  <a:pt x="926947" y="1429118"/>
                </a:lnTo>
                <a:lnTo>
                  <a:pt x="917649" y="1440105"/>
                </a:lnTo>
                <a:lnTo>
                  <a:pt x="915342" y="1447237"/>
                </a:lnTo>
                <a:lnTo>
                  <a:pt x="947937" y="1470660"/>
                </a:lnTo>
                <a:lnTo>
                  <a:pt x="964701" y="1447038"/>
                </a:lnTo>
                <a:close/>
              </a:path>
              <a:path w="2446971" h="1501641">
                <a:moveTo>
                  <a:pt x="999079" y="1454673"/>
                </a:moveTo>
                <a:lnTo>
                  <a:pt x="970667" y="1418567"/>
                </a:lnTo>
                <a:lnTo>
                  <a:pt x="959747" y="1416436"/>
                </a:lnTo>
                <a:lnTo>
                  <a:pt x="948491" y="1417404"/>
                </a:lnTo>
                <a:lnTo>
                  <a:pt x="937393" y="1421591"/>
                </a:lnTo>
                <a:lnTo>
                  <a:pt x="933292" y="1424546"/>
                </a:lnTo>
                <a:lnTo>
                  <a:pt x="964701" y="1447038"/>
                </a:lnTo>
                <a:lnTo>
                  <a:pt x="964701" y="1499814"/>
                </a:lnTo>
                <a:lnTo>
                  <a:pt x="975082" y="1495939"/>
                </a:lnTo>
                <a:lnTo>
                  <a:pt x="985531" y="1488584"/>
                </a:lnTo>
                <a:lnTo>
                  <a:pt x="994798" y="1477976"/>
                </a:lnTo>
                <a:lnTo>
                  <a:pt x="998631" y="1466514"/>
                </a:lnTo>
                <a:lnTo>
                  <a:pt x="999079" y="1454673"/>
                </a:lnTo>
                <a:close/>
              </a:path>
              <a:path w="2446971" h="1501641">
                <a:moveTo>
                  <a:pt x="2374821" y="239705"/>
                </a:moveTo>
                <a:lnTo>
                  <a:pt x="1878339" y="0"/>
                </a:lnTo>
                <a:lnTo>
                  <a:pt x="1866147" y="25145"/>
                </a:lnTo>
                <a:lnTo>
                  <a:pt x="2361665" y="265095"/>
                </a:lnTo>
                <a:lnTo>
                  <a:pt x="2361665" y="264207"/>
                </a:lnTo>
                <a:lnTo>
                  <a:pt x="2364340" y="253580"/>
                </a:lnTo>
                <a:lnTo>
                  <a:pt x="2371645" y="242524"/>
                </a:lnTo>
                <a:lnTo>
                  <a:pt x="2374821" y="239705"/>
                </a:lnTo>
                <a:close/>
              </a:path>
              <a:path w="2446971" h="1501641">
                <a:moveTo>
                  <a:pt x="2410215" y="256793"/>
                </a:moveTo>
                <a:lnTo>
                  <a:pt x="2374821" y="239705"/>
                </a:lnTo>
                <a:lnTo>
                  <a:pt x="2371645" y="242524"/>
                </a:lnTo>
                <a:lnTo>
                  <a:pt x="2364340" y="253580"/>
                </a:lnTo>
                <a:lnTo>
                  <a:pt x="2361665" y="264207"/>
                </a:lnTo>
                <a:lnTo>
                  <a:pt x="2361697" y="265111"/>
                </a:lnTo>
                <a:lnTo>
                  <a:pt x="2398023" y="282701"/>
                </a:lnTo>
                <a:lnTo>
                  <a:pt x="2410215" y="256793"/>
                </a:lnTo>
                <a:close/>
              </a:path>
              <a:path w="2446971" h="1501641">
                <a:moveTo>
                  <a:pt x="2361697" y="265111"/>
                </a:moveTo>
                <a:lnTo>
                  <a:pt x="2361665" y="264207"/>
                </a:lnTo>
                <a:lnTo>
                  <a:pt x="2361665" y="265095"/>
                </a:lnTo>
                <a:close/>
              </a:path>
              <a:path w="2446971" h="1501641">
                <a:moveTo>
                  <a:pt x="2410215" y="311628"/>
                </a:moveTo>
                <a:lnTo>
                  <a:pt x="2410215" y="256793"/>
                </a:lnTo>
                <a:lnTo>
                  <a:pt x="2398023" y="282701"/>
                </a:lnTo>
                <a:lnTo>
                  <a:pt x="2361697" y="265111"/>
                </a:lnTo>
                <a:lnTo>
                  <a:pt x="2382420" y="304403"/>
                </a:lnTo>
                <a:lnTo>
                  <a:pt x="2407153" y="312388"/>
                </a:lnTo>
                <a:lnTo>
                  <a:pt x="2410215" y="311628"/>
                </a:lnTo>
                <a:close/>
              </a:path>
              <a:path w="2446971" h="1501641">
                <a:moveTo>
                  <a:pt x="2446971" y="270202"/>
                </a:moveTo>
                <a:lnTo>
                  <a:pt x="2422407" y="230885"/>
                </a:lnTo>
                <a:lnTo>
                  <a:pt x="2403037" y="226968"/>
                </a:lnTo>
                <a:lnTo>
                  <a:pt x="2391566" y="229062"/>
                </a:lnTo>
                <a:lnTo>
                  <a:pt x="2380911" y="234300"/>
                </a:lnTo>
                <a:lnTo>
                  <a:pt x="2374821" y="239705"/>
                </a:lnTo>
                <a:lnTo>
                  <a:pt x="2410215" y="256793"/>
                </a:lnTo>
                <a:lnTo>
                  <a:pt x="2410215" y="311628"/>
                </a:lnTo>
                <a:lnTo>
                  <a:pt x="2418233" y="309637"/>
                </a:lnTo>
                <a:lnTo>
                  <a:pt x="2428625" y="303719"/>
                </a:lnTo>
                <a:lnTo>
                  <a:pt x="2437843" y="294597"/>
                </a:lnTo>
                <a:lnTo>
                  <a:pt x="2445399" y="282239"/>
                </a:lnTo>
                <a:lnTo>
                  <a:pt x="2446971" y="270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514600" y="36095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438400" y="35333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438400" y="35333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90600" y="41429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40667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40667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905000" y="41429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828800" y="40667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828800" y="40667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352800" y="2954273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76600" y="2878073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76600" y="2878073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70102" y="3356355"/>
            <a:ext cx="20574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4827" y="2039873"/>
            <a:ext cx="435101" cy="198120"/>
          </a:xfrm>
          <a:custGeom>
            <a:avLst/>
            <a:gdLst/>
            <a:ahLst/>
            <a:cxnLst/>
            <a:rect l="l" t="t" r="r" b="b"/>
            <a:pathLst>
              <a:path w="435101" h="198120">
                <a:moveTo>
                  <a:pt x="0" y="198120"/>
                </a:moveTo>
                <a:lnTo>
                  <a:pt x="4351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721100" y="1967229"/>
            <a:ext cx="2778760" cy="1060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AĞ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 spc="-3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ÖNM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550"/>
              </a:lnSpc>
              <a:spcBef>
                <a:spcPts val="30"/>
              </a:spcBef>
            </a:pPr>
            <a:endParaRPr sz="550"/>
          </a:p>
          <a:p>
            <a:pPr marL="104775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22697" y="3093720"/>
            <a:ext cx="685800" cy="944879"/>
          </a:xfrm>
          <a:custGeom>
            <a:avLst/>
            <a:gdLst/>
            <a:ahLst/>
            <a:cxnLst/>
            <a:rect l="l" t="t" r="r" b="b"/>
            <a:pathLst>
              <a:path w="685800" h="944879">
                <a:moveTo>
                  <a:pt x="341376" y="594359"/>
                </a:moveTo>
                <a:lnTo>
                  <a:pt x="341375" y="0"/>
                </a:lnTo>
                <a:lnTo>
                  <a:pt x="0" y="0"/>
                </a:lnTo>
                <a:lnTo>
                  <a:pt x="0" y="594359"/>
                </a:lnTo>
                <a:lnTo>
                  <a:pt x="341376" y="594359"/>
                </a:lnTo>
                <a:close/>
              </a:path>
              <a:path w="685800" h="944879">
                <a:moveTo>
                  <a:pt x="685800" y="297179"/>
                </a:moveTo>
                <a:lnTo>
                  <a:pt x="341375" y="-350520"/>
                </a:lnTo>
                <a:lnTo>
                  <a:pt x="341376" y="944879"/>
                </a:lnTo>
                <a:lnTo>
                  <a:pt x="685800" y="29717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746497" y="3017520"/>
            <a:ext cx="685800" cy="944879"/>
          </a:xfrm>
          <a:custGeom>
            <a:avLst/>
            <a:gdLst/>
            <a:ahLst/>
            <a:cxnLst/>
            <a:rect l="l" t="t" r="r" b="b"/>
            <a:pathLst>
              <a:path w="685800" h="944879">
                <a:moveTo>
                  <a:pt x="341376" y="594359"/>
                </a:moveTo>
                <a:lnTo>
                  <a:pt x="341375" y="0"/>
                </a:lnTo>
                <a:lnTo>
                  <a:pt x="0" y="0"/>
                </a:lnTo>
                <a:lnTo>
                  <a:pt x="0" y="594359"/>
                </a:lnTo>
                <a:lnTo>
                  <a:pt x="341376" y="594359"/>
                </a:lnTo>
                <a:close/>
              </a:path>
              <a:path w="685800" h="944879">
                <a:moveTo>
                  <a:pt x="685800" y="297179"/>
                </a:moveTo>
                <a:lnTo>
                  <a:pt x="341375" y="-350520"/>
                </a:lnTo>
                <a:lnTo>
                  <a:pt x="341376" y="944879"/>
                </a:lnTo>
                <a:lnTo>
                  <a:pt x="685800" y="29717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746497" y="266700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5" y="0"/>
                </a:moveTo>
                <a:lnTo>
                  <a:pt x="341375" y="350520"/>
                </a:lnTo>
                <a:lnTo>
                  <a:pt x="0" y="350520"/>
                </a:lnTo>
                <a:lnTo>
                  <a:pt x="0" y="944880"/>
                </a:lnTo>
                <a:lnTo>
                  <a:pt x="341376" y="944880"/>
                </a:lnTo>
                <a:lnTo>
                  <a:pt x="341376" y="1295400"/>
                </a:lnTo>
                <a:lnTo>
                  <a:pt x="685800" y="647700"/>
                </a:lnTo>
                <a:lnTo>
                  <a:pt x="3413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906770" y="2195512"/>
            <a:ext cx="3289300" cy="2306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489446" y="3087623"/>
            <a:ext cx="28829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03845" y="2478023"/>
            <a:ext cx="288290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88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600" i="1" spc="-22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10626" y="3077717"/>
            <a:ext cx="30543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02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600" i="1" spc="-30" baseline="-14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3600" baseline="-14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ct val="10000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Çözümleme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77723" y="2192020"/>
            <a:ext cx="8788400" cy="4663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6540" indent="-243840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5654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Ağaçta yukarıya giderken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Durum 1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' 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uygulayın;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>
              <a:lnSpc>
                <a:spcPts val="3450"/>
              </a:lnSpc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bu durumda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sadece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düğüml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er yeniden renklendirilir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/>
          </a:p>
          <a:p>
            <a:pPr marL="238125" indent="-225425">
              <a:lnSpc>
                <a:spcPct val="100000"/>
              </a:lnSpc>
              <a:buClr>
                <a:srgbClr val="CC0000"/>
              </a:buClr>
              <a:buFont typeface="Times New Roman" panose="02020603050405020304"/>
              <a:buChar char="•"/>
              <a:tabLst>
                <a:tab pos="238125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Eğer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Durum 2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veya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ile karşılaşırsanız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ya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da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38125">
              <a:lnSpc>
                <a:spcPts val="3450"/>
              </a:lnSpc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rotasyon yapın ve işle</a:t>
            </a: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sonlandırın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700"/>
              </a:lnSpc>
              <a:spcBef>
                <a:spcPts val="35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 marL="12700" marR="937895" indent="0">
              <a:lnSpc>
                <a:spcPct val="120000"/>
              </a:lnSpc>
              <a:tabLst>
                <a:tab pos="4861560" algn="l"/>
              </a:tabLst>
            </a:pPr>
            <a:r>
              <a:rPr sz="3200" b="1" spc="-2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Yürütü</a:t>
            </a:r>
            <a:r>
              <a:rPr sz="3200" b="1" spc="-3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süresi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200" b="1" spc="-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(lg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ve	</a:t>
            </a:r>
            <a:r>
              <a:rPr sz="3200" i="1" spc="-3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rotasyo</a:t>
            </a: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 RB-D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ELET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KIRMIZI_SİYA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SİLME</a:t>
            </a:r>
            <a:r>
              <a:rPr sz="2400" spc="0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19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35" dirty="0" smtClean="0"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mptotik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450"/>
              </a:lnSpc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koşma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süresi ve rotasyonların sayısı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RB-I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NSERT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450"/>
              </a:lnSpc>
            </a:pP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(KIRMIZI-SİYAH ARAYA YERLEŞTİRME) 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aynıdır.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450"/>
              </a:lnSpc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(Kitaba bakınız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ct val="100000"/>
              </a:lnSpc>
            </a:pP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ağaçlar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1203" y="1945894"/>
            <a:ext cx="8300084" cy="455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20">
              <a:lnSpc>
                <a:spcPct val="100000"/>
              </a:lnSpc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Bu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veri yapısının her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düğümünde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bir-bitlik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0320">
              <a:lnSpc>
                <a:spcPct val="100000"/>
              </a:lnSpc>
              <a:spcBef>
                <a:spcPts val="360"/>
              </a:spcBef>
            </a:pP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renk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alanına 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htiyaç vardır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3200" b="1" i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Kırmızı-siyah özellikler: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469900" indent="-457835"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Her düğüm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ya kırmızı ya da siyahtır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469900" indent="-457835">
              <a:lnSpc>
                <a:spcPct val="100000"/>
              </a:lnSpc>
              <a:spcBef>
                <a:spcPts val="375"/>
              </a:spcBef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Kök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ve yapraklar 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NIL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’ler yani 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sıfır'lar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) siyahtır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469900" indent="-457835">
              <a:lnSpc>
                <a:spcPct val="100000"/>
              </a:lnSpc>
              <a:spcBef>
                <a:spcPts val="370"/>
              </a:spcBef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Eğer bir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düğüm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 ise, atası siyahtır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800"/>
              </a:lnSpc>
              <a:spcBef>
                <a:spcPts val="10"/>
              </a:spcBef>
              <a:buClr>
                <a:srgbClr val="CC0000"/>
              </a:buClr>
              <a:buFont typeface="Times New Roman" panose="02020603050405020304"/>
              <a:buAutoNum type="arabicPeriod"/>
            </a:pPr>
            <a:endParaRPr sz="800"/>
          </a:p>
          <a:p>
            <a:pPr marL="469900" marR="12700" indent="-457835">
              <a:lnSpc>
                <a:spcPts val="3450"/>
              </a:lnSpc>
              <a:buClr>
                <a:srgbClr val="CC0000"/>
              </a:buClr>
              <a:buFont typeface="Times New Roman" panose="02020603050405020304"/>
              <a:buAutoNum type="arabicPeriod"/>
              <a:tabLst>
                <a:tab pos="46990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Herhangi bir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düğümünden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ardıl yaprağa giden basit yollarda aynı sayıda siyah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</a:t>
            </a: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vardır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520700">
              <a:lnSpc>
                <a:spcPts val="3400"/>
              </a:lnSpc>
              <a:tabLst>
                <a:tab pos="3538220" algn="l"/>
              </a:tabLst>
            </a:pP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black-height</a:t>
            </a:r>
            <a:r>
              <a:rPr sz="3200" spc="-2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yani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siyah-yükseklik(</a:t>
            </a:r>
            <a:r>
              <a:rPr sz="3200" i="1" spc="-1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15" dirty="0" smtClean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Bir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ağaç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örneği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77300" y="1676400"/>
            <a:ext cx="76200" cy="3733800"/>
          </a:xfrm>
          <a:custGeom>
            <a:avLst/>
            <a:gdLst/>
            <a:ahLst/>
            <a:cxnLst/>
            <a:rect l="l" t="t" r="r" b="b"/>
            <a:pathLst>
              <a:path w="76200" h="37338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6670" y="58597"/>
                </a:lnTo>
                <a:lnTo>
                  <a:pt x="26670" y="51054"/>
                </a:lnTo>
                <a:lnTo>
                  <a:pt x="49529" y="51054"/>
                </a:lnTo>
                <a:lnTo>
                  <a:pt x="49529" y="58597"/>
                </a:lnTo>
                <a:lnTo>
                  <a:pt x="76200" y="76200"/>
                </a:lnTo>
                <a:close/>
              </a:path>
              <a:path w="76200" h="3733800">
                <a:moveTo>
                  <a:pt x="38100" y="3682746"/>
                </a:moveTo>
                <a:lnTo>
                  <a:pt x="0" y="3657600"/>
                </a:lnTo>
                <a:lnTo>
                  <a:pt x="26670" y="3710940"/>
                </a:lnTo>
                <a:lnTo>
                  <a:pt x="26670" y="3682746"/>
                </a:lnTo>
                <a:lnTo>
                  <a:pt x="38100" y="3682746"/>
                </a:lnTo>
                <a:close/>
              </a:path>
              <a:path w="76200" h="3733800">
                <a:moveTo>
                  <a:pt x="38100" y="51054"/>
                </a:moveTo>
                <a:lnTo>
                  <a:pt x="26670" y="51054"/>
                </a:lnTo>
                <a:lnTo>
                  <a:pt x="26670" y="58597"/>
                </a:lnTo>
                <a:lnTo>
                  <a:pt x="38100" y="51054"/>
                </a:lnTo>
                <a:close/>
              </a:path>
              <a:path w="76200" h="3733800">
                <a:moveTo>
                  <a:pt x="49529" y="3675202"/>
                </a:moveTo>
                <a:lnTo>
                  <a:pt x="49529" y="58597"/>
                </a:lnTo>
                <a:lnTo>
                  <a:pt x="38100" y="51054"/>
                </a:lnTo>
                <a:lnTo>
                  <a:pt x="26670" y="58597"/>
                </a:lnTo>
                <a:lnTo>
                  <a:pt x="26670" y="3675202"/>
                </a:lnTo>
                <a:lnTo>
                  <a:pt x="38100" y="3682746"/>
                </a:lnTo>
                <a:lnTo>
                  <a:pt x="49529" y="3675202"/>
                </a:lnTo>
                <a:close/>
              </a:path>
              <a:path w="76200" h="3733800">
                <a:moveTo>
                  <a:pt x="49529" y="3710940"/>
                </a:moveTo>
                <a:lnTo>
                  <a:pt x="49529" y="3682746"/>
                </a:lnTo>
                <a:lnTo>
                  <a:pt x="26670" y="3682746"/>
                </a:lnTo>
                <a:lnTo>
                  <a:pt x="26670" y="3710940"/>
                </a:lnTo>
                <a:lnTo>
                  <a:pt x="38100" y="3733800"/>
                </a:lnTo>
                <a:lnTo>
                  <a:pt x="49529" y="3710940"/>
                </a:lnTo>
                <a:close/>
              </a:path>
              <a:path w="76200" h="3733800">
                <a:moveTo>
                  <a:pt x="49529" y="58597"/>
                </a:moveTo>
                <a:lnTo>
                  <a:pt x="49529" y="51054"/>
                </a:lnTo>
                <a:lnTo>
                  <a:pt x="38100" y="51054"/>
                </a:lnTo>
                <a:lnTo>
                  <a:pt x="49529" y="58597"/>
                </a:lnTo>
                <a:close/>
              </a:path>
              <a:path w="76200" h="3733800">
                <a:moveTo>
                  <a:pt x="76200" y="3657600"/>
                </a:moveTo>
                <a:lnTo>
                  <a:pt x="38100" y="3682746"/>
                </a:lnTo>
                <a:lnTo>
                  <a:pt x="49529" y="3682746"/>
                </a:lnTo>
                <a:lnTo>
                  <a:pt x="49529" y="3710940"/>
                </a:lnTo>
                <a:lnTo>
                  <a:pt x="76200" y="36576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404097" y="3254502"/>
            <a:ext cx="1022603" cy="579120"/>
          </a:xfrm>
          <a:custGeom>
            <a:avLst/>
            <a:gdLst/>
            <a:ahLst/>
            <a:cxnLst/>
            <a:rect l="l" t="t" r="r" b="b"/>
            <a:pathLst>
              <a:path w="1022603" h="579120">
                <a:moveTo>
                  <a:pt x="0" y="0"/>
                </a:moveTo>
                <a:lnTo>
                  <a:pt x="0" y="579120"/>
                </a:lnTo>
                <a:lnTo>
                  <a:pt x="1022603" y="579120"/>
                </a:lnTo>
                <a:lnTo>
                  <a:pt x="1022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83600" y="3286252"/>
            <a:ext cx="863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1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2450" y="1670050"/>
            <a:ext cx="6540754" cy="3289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08502" y="4348226"/>
            <a:ext cx="2889250" cy="1093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0865">
              <a:lnSpc>
                <a:spcPct val="100000"/>
              </a:lnSpc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/>
          </a:p>
          <a:p>
            <a:pPr marL="12700">
              <a:lnSpc>
                <a:spcPct val="100000"/>
              </a:lnSpc>
              <a:tabLst>
                <a:tab pos="797560" algn="l"/>
                <a:tab pos="1583690" algn="l"/>
                <a:tab pos="2368550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	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9900" y="4348226"/>
            <a:ext cx="458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4278" y="3433826"/>
            <a:ext cx="2744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98065" algn="l"/>
              </a:tabLst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0	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1745" y="1757426"/>
            <a:ext cx="4333875" cy="133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1440" algn="ctr">
              <a:lnSpc>
                <a:spcPct val="100000"/>
              </a:lnSpc>
            </a:pP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algn="ctr">
              <a:lnSpc>
                <a:spcPct val="100000"/>
              </a:lnSpc>
              <a:tabLst>
                <a:tab pos="3874770" algn="l"/>
              </a:tabLst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6369" y="4348226"/>
            <a:ext cx="458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99247" y="3024377"/>
            <a:ext cx="6866785" cy="2047767"/>
          </a:xfrm>
          <a:custGeom>
            <a:avLst/>
            <a:gdLst/>
            <a:ahLst/>
            <a:cxnLst/>
            <a:rect l="l" t="t" r="r" b="b"/>
            <a:pathLst>
              <a:path w="6866785" h="2047767">
                <a:moveTo>
                  <a:pt x="62903" y="215329"/>
                </a:moveTo>
                <a:lnTo>
                  <a:pt x="59319" y="213077"/>
                </a:lnTo>
                <a:lnTo>
                  <a:pt x="48375" y="209965"/>
                </a:lnTo>
                <a:lnTo>
                  <a:pt x="36125" y="209894"/>
                </a:lnTo>
                <a:lnTo>
                  <a:pt x="24521" y="213330"/>
                </a:lnTo>
                <a:lnTo>
                  <a:pt x="13852" y="220265"/>
                </a:lnTo>
                <a:lnTo>
                  <a:pt x="6417" y="228821"/>
                </a:lnTo>
                <a:lnTo>
                  <a:pt x="1729" y="238915"/>
                </a:lnTo>
                <a:lnTo>
                  <a:pt x="0" y="250059"/>
                </a:lnTo>
                <a:lnTo>
                  <a:pt x="1439" y="261767"/>
                </a:lnTo>
                <a:lnTo>
                  <a:pt x="6259" y="273552"/>
                </a:lnTo>
                <a:lnTo>
                  <a:pt x="14670" y="284927"/>
                </a:lnTo>
                <a:lnTo>
                  <a:pt x="24961" y="291347"/>
                </a:lnTo>
                <a:lnTo>
                  <a:pt x="32956" y="293606"/>
                </a:lnTo>
                <a:lnTo>
                  <a:pt x="32956" y="241553"/>
                </a:lnTo>
                <a:lnTo>
                  <a:pt x="62903" y="215329"/>
                </a:lnTo>
                <a:close/>
              </a:path>
              <a:path w="6866785" h="2047767">
                <a:moveTo>
                  <a:pt x="80640" y="237219"/>
                </a:moveTo>
                <a:lnTo>
                  <a:pt x="77973" y="230859"/>
                </a:lnTo>
                <a:lnTo>
                  <a:pt x="69501" y="219475"/>
                </a:lnTo>
                <a:lnTo>
                  <a:pt x="62903" y="215329"/>
                </a:lnTo>
                <a:lnTo>
                  <a:pt x="32956" y="241553"/>
                </a:lnTo>
                <a:lnTo>
                  <a:pt x="51244" y="262889"/>
                </a:lnTo>
                <a:lnTo>
                  <a:pt x="80640" y="237219"/>
                </a:lnTo>
                <a:close/>
              </a:path>
              <a:path w="6866785" h="2047767">
                <a:moveTo>
                  <a:pt x="84483" y="254356"/>
                </a:moveTo>
                <a:lnTo>
                  <a:pt x="82918" y="242648"/>
                </a:lnTo>
                <a:lnTo>
                  <a:pt x="80640" y="237219"/>
                </a:lnTo>
                <a:lnTo>
                  <a:pt x="51244" y="262889"/>
                </a:lnTo>
                <a:lnTo>
                  <a:pt x="32956" y="241553"/>
                </a:lnTo>
                <a:lnTo>
                  <a:pt x="32956" y="293606"/>
                </a:lnTo>
                <a:lnTo>
                  <a:pt x="36125" y="294501"/>
                </a:lnTo>
                <a:lnTo>
                  <a:pt x="48375" y="294565"/>
                </a:lnTo>
                <a:lnTo>
                  <a:pt x="59916" y="291144"/>
                </a:lnTo>
                <a:lnTo>
                  <a:pt x="70294" y="284225"/>
                </a:lnTo>
                <a:lnTo>
                  <a:pt x="78070" y="275591"/>
                </a:lnTo>
                <a:lnTo>
                  <a:pt x="82818" y="265499"/>
                </a:lnTo>
                <a:lnTo>
                  <a:pt x="84483" y="254356"/>
                </a:lnTo>
                <a:close/>
              </a:path>
              <a:path w="6866785" h="2047767">
                <a:moveTo>
                  <a:pt x="327850" y="21335"/>
                </a:moveTo>
                <a:lnTo>
                  <a:pt x="308800" y="0"/>
                </a:lnTo>
                <a:lnTo>
                  <a:pt x="62903" y="215329"/>
                </a:lnTo>
                <a:lnTo>
                  <a:pt x="69501" y="219475"/>
                </a:lnTo>
                <a:lnTo>
                  <a:pt x="77973" y="230859"/>
                </a:lnTo>
                <a:lnTo>
                  <a:pt x="80640" y="237219"/>
                </a:lnTo>
                <a:lnTo>
                  <a:pt x="327850" y="21335"/>
                </a:lnTo>
                <a:close/>
              </a:path>
              <a:path w="6866785" h="2047767">
                <a:moveTo>
                  <a:pt x="2187964" y="1964204"/>
                </a:moveTo>
                <a:lnTo>
                  <a:pt x="2182822" y="1962598"/>
                </a:lnTo>
                <a:lnTo>
                  <a:pt x="2171084" y="1962340"/>
                </a:lnTo>
                <a:lnTo>
                  <a:pt x="2159765" y="1965294"/>
                </a:lnTo>
                <a:lnTo>
                  <a:pt x="2149501" y="1971331"/>
                </a:lnTo>
                <a:lnTo>
                  <a:pt x="2140930" y="1980320"/>
                </a:lnTo>
                <a:lnTo>
                  <a:pt x="2135543" y="1990352"/>
                </a:lnTo>
                <a:lnTo>
                  <a:pt x="2133300" y="2001145"/>
                </a:lnTo>
                <a:lnTo>
                  <a:pt x="2134239" y="2012247"/>
                </a:lnTo>
                <a:lnTo>
                  <a:pt x="2138395" y="2023208"/>
                </a:lnTo>
                <a:lnTo>
                  <a:pt x="2145807" y="2033578"/>
                </a:lnTo>
                <a:lnTo>
                  <a:pt x="2156511" y="2042906"/>
                </a:lnTo>
                <a:lnTo>
                  <a:pt x="2164270" y="2045620"/>
                </a:lnTo>
                <a:lnTo>
                  <a:pt x="2164270" y="1996439"/>
                </a:lnTo>
                <a:lnTo>
                  <a:pt x="2187964" y="1964204"/>
                </a:lnTo>
                <a:close/>
              </a:path>
              <a:path w="6866785" h="2047767">
                <a:moveTo>
                  <a:pt x="2210128" y="1982049"/>
                </a:moveTo>
                <a:lnTo>
                  <a:pt x="2205446" y="1975652"/>
                </a:lnTo>
                <a:lnTo>
                  <a:pt x="2194342" y="1966196"/>
                </a:lnTo>
                <a:lnTo>
                  <a:pt x="2187964" y="1964204"/>
                </a:lnTo>
                <a:lnTo>
                  <a:pt x="2164270" y="1996439"/>
                </a:lnTo>
                <a:lnTo>
                  <a:pt x="2187130" y="2013203"/>
                </a:lnTo>
                <a:lnTo>
                  <a:pt x="2210128" y="1982049"/>
                </a:lnTo>
                <a:close/>
              </a:path>
              <a:path w="6866785" h="2047767">
                <a:moveTo>
                  <a:pt x="2218280" y="2008047"/>
                </a:moveTo>
                <a:lnTo>
                  <a:pt x="2217305" y="1997000"/>
                </a:lnTo>
                <a:lnTo>
                  <a:pt x="2213064" y="1986061"/>
                </a:lnTo>
                <a:lnTo>
                  <a:pt x="2210128" y="1982049"/>
                </a:lnTo>
                <a:lnTo>
                  <a:pt x="2187130" y="2013203"/>
                </a:lnTo>
                <a:lnTo>
                  <a:pt x="2164270" y="1996439"/>
                </a:lnTo>
                <a:lnTo>
                  <a:pt x="2164270" y="2045620"/>
                </a:lnTo>
                <a:lnTo>
                  <a:pt x="2167926" y="2046898"/>
                </a:lnTo>
                <a:lnTo>
                  <a:pt x="2179700" y="2047441"/>
                </a:lnTo>
                <a:lnTo>
                  <a:pt x="2191114" y="2044694"/>
                </a:lnTo>
                <a:lnTo>
                  <a:pt x="2201450" y="2038816"/>
                </a:lnTo>
                <a:lnTo>
                  <a:pt x="2209990" y="2029967"/>
                </a:lnTo>
                <a:lnTo>
                  <a:pt x="2210872" y="2028766"/>
                </a:lnTo>
                <a:lnTo>
                  <a:pt x="2216099" y="2018777"/>
                </a:lnTo>
                <a:lnTo>
                  <a:pt x="2218280" y="2008047"/>
                </a:lnTo>
                <a:close/>
              </a:path>
              <a:path w="6866785" h="2047767">
                <a:moveTo>
                  <a:pt x="2365438" y="1771649"/>
                </a:moveTo>
                <a:lnTo>
                  <a:pt x="2341816" y="1754885"/>
                </a:lnTo>
                <a:lnTo>
                  <a:pt x="2187964" y="1964204"/>
                </a:lnTo>
                <a:lnTo>
                  <a:pt x="2194342" y="1966196"/>
                </a:lnTo>
                <a:lnTo>
                  <a:pt x="2205446" y="1975652"/>
                </a:lnTo>
                <a:lnTo>
                  <a:pt x="2210128" y="1982049"/>
                </a:lnTo>
                <a:lnTo>
                  <a:pt x="2365438" y="1771649"/>
                </a:lnTo>
                <a:close/>
              </a:path>
              <a:path w="6866785" h="2047767">
                <a:moveTo>
                  <a:pt x="3759198" y="1964078"/>
                </a:moveTo>
                <a:lnTo>
                  <a:pt x="3754690" y="1962618"/>
                </a:lnTo>
                <a:lnTo>
                  <a:pt x="3743023" y="1962309"/>
                </a:lnTo>
                <a:lnTo>
                  <a:pt x="3731641" y="1965217"/>
                </a:lnTo>
                <a:lnTo>
                  <a:pt x="3721193" y="1971206"/>
                </a:lnTo>
                <a:lnTo>
                  <a:pt x="3712325" y="1980139"/>
                </a:lnTo>
                <a:lnTo>
                  <a:pt x="3707123" y="1990186"/>
                </a:lnTo>
                <a:lnTo>
                  <a:pt x="3704920" y="2001014"/>
                </a:lnTo>
                <a:lnTo>
                  <a:pt x="3705834" y="2012173"/>
                </a:lnTo>
                <a:lnTo>
                  <a:pt x="3709985" y="2023216"/>
                </a:lnTo>
                <a:lnTo>
                  <a:pt x="3717493" y="2033695"/>
                </a:lnTo>
                <a:lnTo>
                  <a:pt x="3728475" y="2043162"/>
                </a:lnTo>
                <a:lnTo>
                  <a:pt x="3735514" y="2045477"/>
                </a:lnTo>
                <a:lnTo>
                  <a:pt x="3735514" y="1996439"/>
                </a:lnTo>
                <a:lnTo>
                  <a:pt x="3759198" y="1964078"/>
                </a:lnTo>
                <a:close/>
              </a:path>
              <a:path w="6866785" h="2047767">
                <a:moveTo>
                  <a:pt x="3781678" y="1982270"/>
                </a:moveTo>
                <a:lnTo>
                  <a:pt x="3777021" y="1975796"/>
                </a:lnTo>
                <a:lnTo>
                  <a:pt x="3765995" y="1966280"/>
                </a:lnTo>
                <a:lnTo>
                  <a:pt x="3759198" y="1964078"/>
                </a:lnTo>
                <a:lnTo>
                  <a:pt x="3735514" y="1996439"/>
                </a:lnTo>
                <a:lnTo>
                  <a:pt x="3759136" y="2013203"/>
                </a:lnTo>
                <a:lnTo>
                  <a:pt x="3781678" y="1982270"/>
                </a:lnTo>
                <a:close/>
              </a:path>
              <a:path w="6866785" h="2047767">
                <a:moveTo>
                  <a:pt x="3789733" y="2008468"/>
                </a:moveTo>
                <a:lnTo>
                  <a:pt x="3788767" y="1997328"/>
                </a:lnTo>
                <a:lnTo>
                  <a:pt x="3784570" y="1986291"/>
                </a:lnTo>
                <a:lnTo>
                  <a:pt x="3781678" y="1982270"/>
                </a:lnTo>
                <a:lnTo>
                  <a:pt x="3759136" y="2013203"/>
                </a:lnTo>
                <a:lnTo>
                  <a:pt x="3735514" y="1996439"/>
                </a:lnTo>
                <a:lnTo>
                  <a:pt x="3735514" y="2045477"/>
                </a:lnTo>
                <a:lnTo>
                  <a:pt x="3740079" y="2046977"/>
                </a:lnTo>
                <a:lnTo>
                  <a:pt x="3751906" y="2047409"/>
                </a:lnTo>
                <a:lnTo>
                  <a:pt x="3763284" y="2044615"/>
                </a:lnTo>
                <a:lnTo>
                  <a:pt x="3773538" y="2038749"/>
                </a:lnTo>
                <a:lnTo>
                  <a:pt x="3781996" y="2029967"/>
                </a:lnTo>
                <a:lnTo>
                  <a:pt x="3782463" y="2029306"/>
                </a:lnTo>
                <a:lnTo>
                  <a:pt x="3787591" y="2019273"/>
                </a:lnTo>
                <a:lnTo>
                  <a:pt x="3789733" y="2008468"/>
                </a:lnTo>
                <a:close/>
              </a:path>
              <a:path w="6866785" h="2047767">
                <a:moveTo>
                  <a:pt x="3935158" y="1771649"/>
                </a:moveTo>
                <a:lnTo>
                  <a:pt x="3912298" y="1754885"/>
                </a:lnTo>
                <a:lnTo>
                  <a:pt x="3759198" y="1964078"/>
                </a:lnTo>
                <a:lnTo>
                  <a:pt x="3765995" y="1966280"/>
                </a:lnTo>
                <a:lnTo>
                  <a:pt x="3777021" y="1975796"/>
                </a:lnTo>
                <a:lnTo>
                  <a:pt x="3781678" y="1982270"/>
                </a:lnTo>
                <a:lnTo>
                  <a:pt x="3935158" y="1771649"/>
                </a:lnTo>
                <a:close/>
              </a:path>
              <a:path w="6866785" h="2047767">
                <a:moveTo>
                  <a:pt x="5992307" y="1964161"/>
                </a:moveTo>
                <a:lnTo>
                  <a:pt x="5987100" y="1962454"/>
                </a:lnTo>
                <a:lnTo>
                  <a:pt x="5975301" y="1962020"/>
                </a:lnTo>
                <a:lnTo>
                  <a:pt x="5963816" y="1964822"/>
                </a:lnTo>
                <a:lnTo>
                  <a:pt x="5953353" y="1970789"/>
                </a:lnTo>
                <a:lnTo>
                  <a:pt x="5944619" y="1979853"/>
                </a:lnTo>
                <a:lnTo>
                  <a:pt x="5939285" y="1989866"/>
                </a:lnTo>
                <a:lnTo>
                  <a:pt x="5936990" y="2000646"/>
                </a:lnTo>
                <a:lnTo>
                  <a:pt x="5937816" y="2011772"/>
                </a:lnTo>
                <a:lnTo>
                  <a:pt x="5941845" y="2022824"/>
                </a:lnTo>
                <a:lnTo>
                  <a:pt x="5949159" y="2033382"/>
                </a:lnTo>
                <a:lnTo>
                  <a:pt x="5959839" y="2043025"/>
                </a:lnTo>
                <a:lnTo>
                  <a:pt x="5968174" y="2045986"/>
                </a:lnTo>
                <a:lnTo>
                  <a:pt x="5968174" y="1996439"/>
                </a:lnTo>
                <a:lnTo>
                  <a:pt x="5992307" y="1964161"/>
                </a:lnTo>
                <a:close/>
              </a:path>
              <a:path w="6866785" h="2047767">
                <a:moveTo>
                  <a:pt x="6013877" y="1982746"/>
                </a:moveTo>
                <a:lnTo>
                  <a:pt x="6009235" y="1976015"/>
                </a:lnTo>
                <a:lnTo>
                  <a:pt x="5998508" y="1966193"/>
                </a:lnTo>
                <a:lnTo>
                  <a:pt x="5992307" y="1964161"/>
                </a:lnTo>
                <a:lnTo>
                  <a:pt x="5968174" y="1996439"/>
                </a:lnTo>
                <a:lnTo>
                  <a:pt x="5991034" y="2013203"/>
                </a:lnTo>
                <a:lnTo>
                  <a:pt x="6013877" y="1982746"/>
                </a:lnTo>
                <a:close/>
              </a:path>
              <a:path w="6866785" h="2047767">
                <a:moveTo>
                  <a:pt x="6021667" y="2008989"/>
                </a:moveTo>
                <a:lnTo>
                  <a:pt x="6020709" y="1997822"/>
                </a:lnTo>
                <a:lnTo>
                  <a:pt x="6016600" y="1986695"/>
                </a:lnTo>
                <a:lnTo>
                  <a:pt x="6013877" y="1982746"/>
                </a:lnTo>
                <a:lnTo>
                  <a:pt x="5991034" y="2013203"/>
                </a:lnTo>
                <a:lnTo>
                  <a:pt x="5968174" y="1996439"/>
                </a:lnTo>
                <a:lnTo>
                  <a:pt x="5968174" y="2045986"/>
                </a:lnTo>
                <a:lnTo>
                  <a:pt x="5971243" y="2047077"/>
                </a:lnTo>
                <a:lnTo>
                  <a:pt x="5983035" y="2047767"/>
                </a:lnTo>
                <a:lnTo>
                  <a:pt x="5994531" y="2045203"/>
                </a:lnTo>
                <a:lnTo>
                  <a:pt x="6005046" y="2039488"/>
                </a:lnTo>
                <a:lnTo>
                  <a:pt x="6013894" y="2030729"/>
                </a:lnTo>
                <a:lnTo>
                  <a:pt x="6014544" y="2029802"/>
                </a:lnTo>
                <a:lnTo>
                  <a:pt x="6019577" y="2019785"/>
                </a:lnTo>
                <a:lnTo>
                  <a:pt x="6021667" y="2008989"/>
                </a:lnTo>
                <a:close/>
              </a:path>
              <a:path w="6866785" h="2047767">
                <a:moveTo>
                  <a:pt x="6171628" y="1772411"/>
                </a:moveTo>
                <a:lnTo>
                  <a:pt x="6148768" y="1754885"/>
                </a:lnTo>
                <a:lnTo>
                  <a:pt x="5992307" y="1964161"/>
                </a:lnTo>
                <a:lnTo>
                  <a:pt x="5998508" y="1966193"/>
                </a:lnTo>
                <a:lnTo>
                  <a:pt x="6009235" y="1976015"/>
                </a:lnTo>
                <a:lnTo>
                  <a:pt x="6013877" y="1982746"/>
                </a:lnTo>
                <a:lnTo>
                  <a:pt x="6171628" y="1772411"/>
                </a:lnTo>
                <a:close/>
              </a:path>
              <a:path w="6866785" h="2047767">
                <a:moveTo>
                  <a:pt x="5238532" y="1050425"/>
                </a:moveTo>
                <a:lnTo>
                  <a:pt x="5228193" y="1048357"/>
                </a:lnTo>
                <a:lnTo>
                  <a:pt x="5217289" y="1049349"/>
                </a:lnTo>
                <a:lnTo>
                  <a:pt x="5206211" y="1053607"/>
                </a:lnTo>
                <a:lnTo>
                  <a:pt x="5195280" y="1061324"/>
                </a:lnTo>
                <a:lnTo>
                  <a:pt x="5184822" y="1072694"/>
                </a:lnTo>
                <a:lnTo>
                  <a:pt x="5181686" y="1083424"/>
                </a:lnTo>
                <a:lnTo>
                  <a:pt x="5181691" y="1094666"/>
                </a:lnTo>
                <a:lnTo>
                  <a:pt x="5212955" y="1131812"/>
                </a:lnTo>
                <a:lnTo>
                  <a:pt x="5213032" y="1081277"/>
                </a:lnTo>
                <a:lnTo>
                  <a:pt x="5238532" y="1050425"/>
                </a:lnTo>
                <a:close/>
              </a:path>
              <a:path w="6866785" h="2047767">
                <a:moveTo>
                  <a:pt x="5260003" y="1069472"/>
                </a:moveTo>
                <a:lnTo>
                  <a:pt x="5257498" y="1064927"/>
                </a:lnTo>
                <a:lnTo>
                  <a:pt x="5248179" y="1055397"/>
                </a:lnTo>
                <a:lnTo>
                  <a:pt x="5238597" y="1050438"/>
                </a:lnTo>
                <a:lnTo>
                  <a:pt x="5213032" y="1081277"/>
                </a:lnTo>
                <a:lnTo>
                  <a:pt x="5235130" y="1099565"/>
                </a:lnTo>
                <a:lnTo>
                  <a:pt x="5260003" y="1069472"/>
                </a:lnTo>
                <a:close/>
              </a:path>
              <a:path w="6866785" h="2047767">
                <a:moveTo>
                  <a:pt x="5266130" y="1087278"/>
                </a:moveTo>
                <a:lnTo>
                  <a:pt x="5263467" y="1075759"/>
                </a:lnTo>
                <a:lnTo>
                  <a:pt x="5260003" y="1069472"/>
                </a:lnTo>
                <a:lnTo>
                  <a:pt x="5235130" y="1099565"/>
                </a:lnTo>
                <a:lnTo>
                  <a:pt x="5213032" y="1081277"/>
                </a:lnTo>
                <a:lnTo>
                  <a:pt x="5213032" y="1131821"/>
                </a:lnTo>
                <a:lnTo>
                  <a:pt x="5224900" y="1133247"/>
                </a:lnTo>
                <a:lnTo>
                  <a:pt x="5261713" y="1109924"/>
                </a:lnTo>
                <a:lnTo>
                  <a:pt x="5265531" y="1098871"/>
                </a:lnTo>
                <a:lnTo>
                  <a:pt x="5266130" y="1087278"/>
                </a:lnTo>
                <a:close/>
              </a:path>
              <a:path w="6866785" h="2047767">
                <a:moveTo>
                  <a:pt x="5434774" y="858011"/>
                </a:moveTo>
                <a:lnTo>
                  <a:pt x="5412676" y="839723"/>
                </a:lnTo>
                <a:lnTo>
                  <a:pt x="5238532" y="1050425"/>
                </a:lnTo>
                <a:lnTo>
                  <a:pt x="5248179" y="1055397"/>
                </a:lnTo>
                <a:lnTo>
                  <a:pt x="5257498" y="1064927"/>
                </a:lnTo>
                <a:lnTo>
                  <a:pt x="5260003" y="1069472"/>
                </a:lnTo>
                <a:lnTo>
                  <a:pt x="5434774" y="858011"/>
                </a:lnTo>
                <a:close/>
              </a:path>
              <a:path w="6866785" h="2047767">
                <a:moveTo>
                  <a:pt x="6807105" y="1966371"/>
                </a:moveTo>
                <a:lnTo>
                  <a:pt x="6602158" y="1753361"/>
                </a:lnTo>
                <a:lnTo>
                  <a:pt x="6581584" y="1773173"/>
                </a:lnTo>
                <a:lnTo>
                  <a:pt x="6785871" y="1985497"/>
                </a:lnTo>
                <a:lnTo>
                  <a:pt x="6786047" y="1984949"/>
                </a:lnTo>
                <a:lnTo>
                  <a:pt x="6792112" y="1975796"/>
                </a:lnTo>
                <a:lnTo>
                  <a:pt x="6802977" y="1967950"/>
                </a:lnTo>
                <a:lnTo>
                  <a:pt x="6807105" y="1966371"/>
                </a:lnTo>
                <a:close/>
              </a:path>
              <a:path w="6866785" h="2047767">
                <a:moveTo>
                  <a:pt x="6834568" y="2045316"/>
                </a:moveTo>
                <a:lnTo>
                  <a:pt x="6834568" y="1994915"/>
                </a:lnTo>
                <a:lnTo>
                  <a:pt x="6813994" y="2014727"/>
                </a:lnTo>
                <a:lnTo>
                  <a:pt x="6785871" y="1985497"/>
                </a:lnTo>
                <a:lnTo>
                  <a:pt x="6782720" y="1995272"/>
                </a:lnTo>
                <a:lnTo>
                  <a:pt x="6782361" y="2006404"/>
                </a:lnTo>
                <a:lnTo>
                  <a:pt x="6785204" y="2017983"/>
                </a:lnTo>
                <a:lnTo>
                  <a:pt x="6791479" y="2029648"/>
                </a:lnTo>
                <a:lnTo>
                  <a:pt x="6801419" y="2041039"/>
                </a:lnTo>
                <a:lnTo>
                  <a:pt x="6811785" y="2045562"/>
                </a:lnTo>
                <a:lnTo>
                  <a:pt x="6823132" y="2047023"/>
                </a:lnTo>
                <a:lnTo>
                  <a:pt x="6834568" y="2045316"/>
                </a:lnTo>
                <a:close/>
              </a:path>
              <a:path w="6866785" h="2047767">
                <a:moveTo>
                  <a:pt x="6834568" y="1994915"/>
                </a:moveTo>
                <a:lnTo>
                  <a:pt x="6807105" y="1966371"/>
                </a:lnTo>
                <a:lnTo>
                  <a:pt x="6802977" y="1967950"/>
                </a:lnTo>
                <a:lnTo>
                  <a:pt x="6792112" y="1975796"/>
                </a:lnTo>
                <a:lnTo>
                  <a:pt x="6786047" y="1984949"/>
                </a:lnTo>
                <a:lnTo>
                  <a:pt x="6785871" y="1985497"/>
                </a:lnTo>
                <a:lnTo>
                  <a:pt x="6813994" y="2014727"/>
                </a:lnTo>
                <a:lnTo>
                  <a:pt x="6834568" y="1994915"/>
                </a:lnTo>
                <a:close/>
              </a:path>
              <a:path w="6866785" h="2047767">
                <a:moveTo>
                  <a:pt x="6866785" y="2008739"/>
                </a:moveTo>
                <a:lnTo>
                  <a:pt x="6848501" y="1969624"/>
                </a:lnTo>
                <a:lnTo>
                  <a:pt x="6826422" y="1962368"/>
                </a:lnTo>
                <a:lnTo>
                  <a:pt x="6814596" y="1963506"/>
                </a:lnTo>
                <a:lnTo>
                  <a:pt x="6807105" y="1966371"/>
                </a:lnTo>
                <a:lnTo>
                  <a:pt x="6834568" y="1994915"/>
                </a:lnTo>
                <a:lnTo>
                  <a:pt x="6834568" y="2045316"/>
                </a:lnTo>
                <a:lnTo>
                  <a:pt x="6834935" y="2045262"/>
                </a:lnTo>
                <a:lnTo>
                  <a:pt x="6846668" y="2040122"/>
                </a:lnTo>
                <a:lnTo>
                  <a:pt x="6857808" y="2031445"/>
                </a:lnTo>
                <a:lnTo>
                  <a:pt x="6864007" y="2020583"/>
                </a:lnTo>
                <a:lnTo>
                  <a:pt x="6866785" y="2008739"/>
                </a:lnTo>
                <a:close/>
              </a:path>
              <a:path w="6866785" h="2047767">
                <a:moveTo>
                  <a:pt x="1011866" y="215938"/>
                </a:moveTo>
                <a:lnTo>
                  <a:pt x="759142" y="0"/>
                </a:lnTo>
                <a:lnTo>
                  <a:pt x="740854" y="22097"/>
                </a:lnTo>
                <a:lnTo>
                  <a:pt x="992738" y="236640"/>
                </a:lnTo>
                <a:lnTo>
                  <a:pt x="997572" y="227137"/>
                </a:lnTo>
                <a:lnTo>
                  <a:pt x="1007687" y="218123"/>
                </a:lnTo>
                <a:lnTo>
                  <a:pt x="1011866" y="215938"/>
                </a:lnTo>
                <a:close/>
              </a:path>
              <a:path w="6866785" h="2047767">
                <a:moveTo>
                  <a:pt x="1041844" y="292836"/>
                </a:moveTo>
                <a:lnTo>
                  <a:pt x="1041844" y="241553"/>
                </a:lnTo>
                <a:lnTo>
                  <a:pt x="1023556" y="262889"/>
                </a:lnTo>
                <a:lnTo>
                  <a:pt x="992738" y="236640"/>
                </a:lnTo>
                <a:lnTo>
                  <a:pt x="992663" y="236788"/>
                </a:lnTo>
                <a:lnTo>
                  <a:pt x="990602" y="247314"/>
                </a:lnTo>
                <a:lnTo>
                  <a:pt x="991570" y="258355"/>
                </a:lnTo>
                <a:lnTo>
                  <a:pt x="1014431" y="290974"/>
                </a:lnTo>
                <a:lnTo>
                  <a:pt x="1036449" y="294316"/>
                </a:lnTo>
                <a:lnTo>
                  <a:pt x="1041844" y="292836"/>
                </a:lnTo>
                <a:close/>
              </a:path>
              <a:path w="6866785" h="2047767">
                <a:moveTo>
                  <a:pt x="1041844" y="241553"/>
                </a:moveTo>
                <a:lnTo>
                  <a:pt x="1011866" y="215938"/>
                </a:lnTo>
                <a:lnTo>
                  <a:pt x="1007687" y="218123"/>
                </a:lnTo>
                <a:lnTo>
                  <a:pt x="997572" y="227137"/>
                </a:lnTo>
                <a:lnTo>
                  <a:pt x="992738" y="236640"/>
                </a:lnTo>
                <a:lnTo>
                  <a:pt x="1023556" y="262889"/>
                </a:lnTo>
                <a:lnTo>
                  <a:pt x="1041844" y="241553"/>
                </a:lnTo>
                <a:close/>
              </a:path>
              <a:path w="6866785" h="2047767">
                <a:moveTo>
                  <a:pt x="1075600" y="251788"/>
                </a:moveTo>
                <a:lnTo>
                  <a:pt x="1052699" y="214053"/>
                </a:lnTo>
                <a:lnTo>
                  <a:pt x="1030297" y="209741"/>
                </a:lnTo>
                <a:lnTo>
                  <a:pt x="1018764" y="212333"/>
                </a:lnTo>
                <a:lnTo>
                  <a:pt x="1011866" y="215938"/>
                </a:lnTo>
                <a:lnTo>
                  <a:pt x="1041844" y="241553"/>
                </a:lnTo>
                <a:lnTo>
                  <a:pt x="1041844" y="292836"/>
                </a:lnTo>
                <a:lnTo>
                  <a:pt x="1047906" y="291173"/>
                </a:lnTo>
                <a:lnTo>
                  <a:pt x="1058964" y="284695"/>
                </a:lnTo>
                <a:lnTo>
                  <a:pt x="1069099" y="274787"/>
                </a:lnTo>
                <a:lnTo>
                  <a:pt x="1074036" y="263679"/>
                </a:lnTo>
                <a:lnTo>
                  <a:pt x="1075600" y="251788"/>
                </a:lnTo>
                <a:close/>
              </a:path>
              <a:path w="6866785" h="2047767">
                <a:moveTo>
                  <a:pt x="4520643" y="1965438"/>
                </a:moveTo>
                <a:lnTo>
                  <a:pt x="4367212" y="1754885"/>
                </a:lnTo>
                <a:lnTo>
                  <a:pt x="4343590" y="1771649"/>
                </a:lnTo>
                <a:lnTo>
                  <a:pt x="4496864" y="1981080"/>
                </a:lnTo>
                <a:lnTo>
                  <a:pt x="4500550" y="1975873"/>
                </a:lnTo>
                <a:lnTo>
                  <a:pt x="4512797" y="1968137"/>
                </a:lnTo>
                <a:lnTo>
                  <a:pt x="4520643" y="1965438"/>
                </a:lnTo>
                <a:close/>
              </a:path>
              <a:path w="6866785" h="2047767">
                <a:moveTo>
                  <a:pt x="4543234" y="2044334"/>
                </a:moveTo>
                <a:lnTo>
                  <a:pt x="4543234" y="1996439"/>
                </a:lnTo>
                <a:lnTo>
                  <a:pt x="4520374" y="2013203"/>
                </a:lnTo>
                <a:lnTo>
                  <a:pt x="4496864" y="1981080"/>
                </a:lnTo>
                <a:lnTo>
                  <a:pt x="4493735" y="1985501"/>
                </a:lnTo>
                <a:lnTo>
                  <a:pt x="4489896" y="1996497"/>
                </a:lnTo>
                <a:lnTo>
                  <a:pt x="4489194" y="2008228"/>
                </a:lnTo>
                <a:lnTo>
                  <a:pt x="4491793" y="2020059"/>
                </a:lnTo>
                <a:lnTo>
                  <a:pt x="4497853" y="2031360"/>
                </a:lnTo>
                <a:lnTo>
                  <a:pt x="4506079" y="2039091"/>
                </a:lnTo>
                <a:lnTo>
                  <a:pt x="4515806" y="2044257"/>
                </a:lnTo>
                <a:lnTo>
                  <a:pt x="4526660" y="2046626"/>
                </a:lnTo>
                <a:lnTo>
                  <a:pt x="4538269" y="2045962"/>
                </a:lnTo>
                <a:lnTo>
                  <a:pt x="4543234" y="2044334"/>
                </a:lnTo>
                <a:close/>
              </a:path>
              <a:path w="6866785" h="2047767">
                <a:moveTo>
                  <a:pt x="4543234" y="1996439"/>
                </a:moveTo>
                <a:lnTo>
                  <a:pt x="4520643" y="1965438"/>
                </a:lnTo>
                <a:lnTo>
                  <a:pt x="4512797" y="1968137"/>
                </a:lnTo>
                <a:lnTo>
                  <a:pt x="4500550" y="1975873"/>
                </a:lnTo>
                <a:lnTo>
                  <a:pt x="4496864" y="1981080"/>
                </a:lnTo>
                <a:lnTo>
                  <a:pt x="4520374" y="2013203"/>
                </a:lnTo>
                <a:lnTo>
                  <a:pt x="4543234" y="1996439"/>
                </a:lnTo>
                <a:close/>
              </a:path>
              <a:path w="6866785" h="2047767">
                <a:moveTo>
                  <a:pt x="4574536" y="2002238"/>
                </a:moveTo>
                <a:lnTo>
                  <a:pt x="4547302" y="1965328"/>
                </a:lnTo>
                <a:lnTo>
                  <a:pt x="4536539" y="1963115"/>
                </a:lnTo>
                <a:lnTo>
                  <a:pt x="4524916" y="1963968"/>
                </a:lnTo>
                <a:lnTo>
                  <a:pt x="4520643" y="1965438"/>
                </a:lnTo>
                <a:lnTo>
                  <a:pt x="4543234" y="1996439"/>
                </a:lnTo>
                <a:lnTo>
                  <a:pt x="4543234" y="2044334"/>
                </a:lnTo>
                <a:lnTo>
                  <a:pt x="4550258" y="2042032"/>
                </a:lnTo>
                <a:lnTo>
                  <a:pt x="4562253" y="2034602"/>
                </a:lnTo>
                <a:lnTo>
                  <a:pt x="4569461" y="2024969"/>
                </a:lnTo>
                <a:lnTo>
                  <a:pt x="4573608" y="2013941"/>
                </a:lnTo>
                <a:lnTo>
                  <a:pt x="4574536" y="2002238"/>
                </a:lnTo>
                <a:close/>
              </a:path>
              <a:path w="6866785" h="2047767">
                <a:moveTo>
                  <a:pt x="2950598" y="1965127"/>
                </a:moveTo>
                <a:lnTo>
                  <a:pt x="2796730" y="1754885"/>
                </a:lnTo>
                <a:lnTo>
                  <a:pt x="2773870" y="1771649"/>
                </a:lnTo>
                <a:lnTo>
                  <a:pt x="2926475" y="1981068"/>
                </a:lnTo>
                <a:lnTo>
                  <a:pt x="2930715" y="1975225"/>
                </a:lnTo>
                <a:lnTo>
                  <a:pt x="2942740" y="1967736"/>
                </a:lnTo>
                <a:lnTo>
                  <a:pt x="2950598" y="1965127"/>
                </a:lnTo>
                <a:close/>
              </a:path>
              <a:path w="6866785" h="2047767">
                <a:moveTo>
                  <a:pt x="2973514" y="2044335"/>
                </a:moveTo>
                <a:lnTo>
                  <a:pt x="2973514" y="1996439"/>
                </a:lnTo>
                <a:lnTo>
                  <a:pt x="2949892" y="2013203"/>
                </a:lnTo>
                <a:lnTo>
                  <a:pt x="2926475" y="1981068"/>
                </a:lnTo>
                <a:lnTo>
                  <a:pt x="2923717" y="1984870"/>
                </a:lnTo>
                <a:lnTo>
                  <a:pt x="2919815" y="1995935"/>
                </a:lnTo>
                <a:lnTo>
                  <a:pt x="2919109" y="2007741"/>
                </a:lnTo>
                <a:lnTo>
                  <a:pt x="2921701" y="2019609"/>
                </a:lnTo>
                <a:lnTo>
                  <a:pt x="2927694" y="2030862"/>
                </a:lnTo>
                <a:lnTo>
                  <a:pt x="2935603" y="2038792"/>
                </a:lnTo>
                <a:lnTo>
                  <a:pt x="2945167" y="2044135"/>
                </a:lnTo>
                <a:lnTo>
                  <a:pt x="2955988" y="2046666"/>
                </a:lnTo>
                <a:lnTo>
                  <a:pt x="2967667" y="2046155"/>
                </a:lnTo>
                <a:lnTo>
                  <a:pt x="2973514" y="2044335"/>
                </a:lnTo>
                <a:close/>
              </a:path>
              <a:path w="6866785" h="2047767">
                <a:moveTo>
                  <a:pt x="2973514" y="1996439"/>
                </a:moveTo>
                <a:lnTo>
                  <a:pt x="2950598" y="1965127"/>
                </a:lnTo>
                <a:lnTo>
                  <a:pt x="2942740" y="1967736"/>
                </a:lnTo>
                <a:lnTo>
                  <a:pt x="2930715" y="1975225"/>
                </a:lnTo>
                <a:lnTo>
                  <a:pt x="2926475" y="1981068"/>
                </a:lnTo>
                <a:lnTo>
                  <a:pt x="2949892" y="2013203"/>
                </a:lnTo>
                <a:lnTo>
                  <a:pt x="2973514" y="1996439"/>
                </a:lnTo>
                <a:close/>
              </a:path>
              <a:path w="6866785" h="2047767">
                <a:moveTo>
                  <a:pt x="3004496" y="2002512"/>
                </a:moveTo>
                <a:lnTo>
                  <a:pt x="2977191" y="1965348"/>
                </a:lnTo>
                <a:lnTo>
                  <a:pt x="2966344" y="1963034"/>
                </a:lnTo>
                <a:lnTo>
                  <a:pt x="2954738" y="1963751"/>
                </a:lnTo>
                <a:lnTo>
                  <a:pt x="2950598" y="1965127"/>
                </a:lnTo>
                <a:lnTo>
                  <a:pt x="2973514" y="1996439"/>
                </a:lnTo>
                <a:lnTo>
                  <a:pt x="2973514" y="2044335"/>
                </a:lnTo>
                <a:lnTo>
                  <a:pt x="2979806" y="2042377"/>
                </a:lnTo>
                <a:lnTo>
                  <a:pt x="2992007" y="2035103"/>
                </a:lnTo>
                <a:lnTo>
                  <a:pt x="2999349" y="2025453"/>
                </a:lnTo>
                <a:lnTo>
                  <a:pt x="3003540" y="2014341"/>
                </a:lnTo>
                <a:lnTo>
                  <a:pt x="3004496" y="2002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74902" y="3311652"/>
            <a:ext cx="15240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02665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6502" y="4149852"/>
            <a:ext cx="5334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2406" y="5064252"/>
            <a:ext cx="137795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56615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Bir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ağaç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örneği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2450" y="1670050"/>
            <a:ext cx="6540754" cy="3289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08502" y="4348226"/>
            <a:ext cx="2889250" cy="1093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0865">
              <a:lnSpc>
                <a:spcPct val="100000"/>
              </a:lnSpc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/>
          </a:p>
          <a:p>
            <a:pPr marL="12700">
              <a:lnSpc>
                <a:spcPct val="100000"/>
              </a:lnSpc>
              <a:tabLst>
                <a:tab pos="797560" algn="l"/>
                <a:tab pos="1583690" algn="l"/>
                <a:tab pos="2368550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	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9900" y="4348226"/>
            <a:ext cx="458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4278" y="3433826"/>
            <a:ext cx="2744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98065" algn="l"/>
              </a:tabLst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0	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1745" y="1757426"/>
            <a:ext cx="4333875" cy="133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1440" algn="ctr">
              <a:lnSpc>
                <a:spcPct val="100000"/>
              </a:lnSpc>
            </a:pP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algn="ctr">
              <a:lnSpc>
                <a:spcPct val="100000"/>
              </a:lnSpc>
              <a:tabLst>
                <a:tab pos="3874770" algn="l"/>
              </a:tabLst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6369" y="4348226"/>
            <a:ext cx="458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9247" y="3024377"/>
            <a:ext cx="6866785" cy="2047767"/>
          </a:xfrm>
          <a:custGeom>
            <a:avLst/>
            <a:gdLst/>
            <a:ahLst/>
            <a:cxnLst/>
            <a:rect l="l" t="t" r="r" b="b"/>
            <a:pathLst>
              <a:path w="6866785" h="2047767">
                <a:moveTo>
                  <a:pt x="62903" y="215329"/>
                </a:moveTo>
                <a:lnTo>
                  <a:pt x="59319" y="213077"/>
                </a:lnTo>
                <a:lnTo>
                  <a:pt x="48375" y="209965"/>
                </a:lnTo>
                <a:lnTo>
                  <a:pt x="36125" y="209894"/>
                </a:lnTo>
                <a:lnTo>
                  <a:pt x="24521" y="213330"/>
                </a:lnTo>
                <a:lnTo>
                  <a:pt x="13852" y="220265"/>
                </a:lnTo>
                <a:lnTo>
                  <a:pt x="6417" y="228821"/>
                </a:lnTo>
                <a:lnTo>
                  <a:pt x="1729" y="238915"/>
                </a:lnTo>
                <a:lnTo>
                  <a:pt x="0" y="250059"/>
                </a:lnTo>
                <a:lnTo>
                  <a:pt x="1439" y="261767"/>
                </a:lnTo>
                <a:lnTo>
                  <a:pt x="6259" y="273552"/>
                </a:lnTo>
                <a:lnTo>
                  <a:pt x="14670" y="284927"/>
                </a:lnTo>
                <a:lnTo>
                  <a:pt x="24961" y="291347"/>
                </a:lnTo>
                <a:lnTo>
                  <a:pt x="32956" y="293606"/>
                </a:lnTo>
                <a:lnTo>
                  <a:pt x="32956" y="241553"/>
                </a:lnTo>
                <a:lnTo>
                  <a:pt x="62903" y="215329"/>
                </a:lnTo>
                <a:close/>
              </a:path>
              <a:path w="6866785" h="2047767">
                <a:moveTo>
                  <a:pt x="80640" y="237219"/>
                </a:moveTo>
                <a:lnTo>
                  <a:pt x="77973" y="230859"/>
                </a:lnTo>
                <a:lnTo>
                  <a:pt x="69501" y="219475"/>
                </a:lnTo>
                <a:lnTo>
                  <a:pt x="62903" y="215329"/>
                </a:lnTo>
                <a:lnTo>
                  <a:pt x="32956" y="241553"/>
                </a:lnTo>
                <a:lnTo>
                  <a:pt x="51244" y="262889"/>
                </a:lnTo>
                <a:lnTo>
                  <a:pt x="80640" y="237219"/>
                </a:lnTo>
                <a:close/>
              </a:path>
              <a:path w="6866785" h="2047767">
                <a:moveTo>
                  <a:pt x="84483" y="254356"/>
                </a:moveTo>
                <a:lnTo>
                  <a:pt x="82918" y="242648"/>
                </a:lnTo>
                <a:lnTo>
                  <a:pt x="80640" y="237219"/>
                </a:lnTo>
                <a:lnTo>
                  <a:pt x="51244" y="262889"/>
                </a:lnTo>
                <a:lnTo>
                  <a:pt x="32956" y="241553"/>
                </a:lnTo>
                <a:lnTo>
                  <a:pt x="32956" y="293606"/>
                </a:lnTo>
                <a:lnTo>
                  <a:pt x="36125" y="294501"/>
                </a:lnTo>
                <a:lnTo>
                  <a:pt x="48375" y="294565"/>
                </a:lnTo>
                <a:lnTo>
                  <a:pt x="59916" y="291144"/>
                </a:lnTo>
                <a:lnTo>
                  <a:pt x="70294" y="284225"/>
                </a:lnTo>
                <a:lnTo>
                  <a:pt x="78070" y="275591"/>
                </a:lnTo>
                <a:lnTo>
                  <a:pt x="82818" y="265499"/>
                </a:lnTo>
                <a:lnTo>
                  <a:pt x="84483" y="254356"/>
                </a:lnTo>
                <a:close/>
              </a:path>
              <a:path w="6866785" h="2047767">
                <a:moveTo>
                  <a:pt x="327850" y="21335"/>
                </a:moveTo>
                <a:lnTo>
                  <a:pt x="308800" y="0"/>
                </a:lnTo>
                <a:lnTo>
                  <a:pt x="62903" y="215329"/>
                </a:lnTo>
                <a:lnTo>
                  <a:pt x="69501" y="219475"/>
                </a:lnTo>
                <a:lnTo>
                  <a:pt x="77973" y="230859"/>
                </a:lnTo>
                <a:lnTo>
                  <a:pt x="80640" y="237219"/>
                </a:lnTo>
                <a:lnTo>
                  <a:pt x="327850" y="21335"/>
                </a:lnTo>
                <a:close/>
              </a:path>
              <a:path w="6866785" h="2047767">
                <a:moveTo>
                  <a:pt x="2187964" y="1964204"/>
                </a:moveTo>
                <a:lnTo>
                  <a:pt x="2182822" y="1962598"/>
                </a:lnTo>
                <a:lnTo>
                  <a:pt x="2171084" y="1962340"/>
                </a:lnTo>
                <a:lnTo>
                  <a:pt x="2159765" y="1965294"/>
                </a:lnTo>
                <a:lnTo>
                  <a:pt x="2149501" y="1971331"/>
                </a:lnTo>
                <a:lnTo>
                  <a:pt x="2140930" y="1980320"/>
                </a:lnTo>
                <a:lnTo>
                  <a:pt x="2135543" y="1990352"/>
                </a:lnTo>
                <a:lnTo>
                  <a:pt x="2133300" y="2001145"/>
                </a:lnTo>
                <a:lnTo>
                  <a:pt x="2134239" y="2012247"/>
                </a:lnTo>
                <a:lnTo>
                  <a:pt x="2138395" y="2023208"/>
                </a:lnTo>
                <a:lnTo>
                  <a:pt x="2145807" y="2033578"/>
                </a:lnTo>
                <a:lnTo>
                  <a:pt x="2156511" y="2042906"/>
                </a:lnTo>
                <a:lnTo>
                  <a:pt x="2164270" y="2045620"/>
                </a:lnTo>
                <a:lnTo>
                  <a:pt x="2164270" y="1996439"/>
                </a:lnTo>
                <a:lnTo>
                  <a:pt x="2187964" y="1964204"/>
                </a:lnTo>
                <a:close/>
              </a:path>
              <a:path w="6866785" h="2047767">
                <a:moveTo>
                  <a:pt x="2210128" y="1982049"/>
                </a:moveTo>
                <a:lnTo>
                  <a:pt x="2205446" y="1975652"/>
                </a:lnTo>
                <a:lnTo>
                  <a:pt x="2194342" y="1966196"/>
                </a:lnTo>
                <a:lnTo>
                  <a:pt x="2187964" y="1964204"/>
                </a:lnTo>
                <a:lnTo>
                  <a:pt x="2164270" y="1996439"/>
                </a:lnTo>
                <a:lnTo>
                  <a:pt x="2187130" y="2013203"/>
                </a:lnTo>
                <a:lnTo>
                  <a:pt x="2210128" y="1982049"/>
                </a:lnTo>
                <a:close/>
              </a:path>
              <a:path w="6866785" h="2047767">
                <a:moveTo>
                  <a:pt x="2218280" y="2008047"/>
                </a:moveTo>
                <a:lnTo>
                  <a:pt x="2217305" y="1997000"/>
                </a:lnTo>
                <a:lnTo>
                  <a:pt x="2213064" y="1986061"/>
                </a:lnTo>
                <a:lnTo>
                  <a:pt x="2210128" y="1982049"/>
                </a:lnTo>
                <a:lnTo>
                  <a:pt x="2187130" y="2013203"/>
                </a:lnTo>
                <a:lnTo>
                  <a:pt x="2164270" y="1996439"/>
                </a:lnTo>
                <a:lnTo>
                  <a:pt x="2164270" y="2045620"/>
                </a:lnTo>
                <a:lnTo>
                  <a:pt x="2167926" y="2046898"/>
                </a:lnTo>
                <a:lnTo>
                  <a:pt x="2179700" y="2047441"/>
                </a:lnTo>
                <a:lnTo>
                  <a:pt x="2191114" y="2044694"/>
                </a:lnTo>
                <a:lnTo>
                  <a:pt x="2201450" y="2038816"/>
                </a:lnTo>
                <a:lnTo>
                  <a:pt x="2209990" y="2029967"/>
                </a:lnTo>
                <a:lnTo>
                  <a:pt x="2210872" y="2028766"/>
                </a:lnTo>
                <a:lnTo>
                  <a:pt x="2216099" y="2018777"/>
                </a:lnTo>
                <a:lnTo>
                  <a:pt x="2218280" y="2008047"/>
                </a:lnTo>
                <a:close/>
              </a:path>
              <a:path w="6866785" h="2047767">
                <a:moveTo>
                  <a:pt x="2365438" y="1771649"/>
                </a:moveTo>
                <a:lnTo>
                  <a:pt x="2341816" y="1754885"/>
                </a:lnTo>
                <a:lnTo>
                  <a:pt x="2187964" y="1964204"/>
                </a:lnTo>
                <a:lnTo>
                  <a:pt x="2194342" y="1966196"/>
                </a:lnTo>
                <a:lnTo>
                  <a:pt x="2205446" y="1975652"/>
                </a:lnTo>
                <a:lnTo>
                  <a:pt x="2210128" y="1982049"/>
                </a:lnTo>
                <a:lnTo>
                  <a:pt x="2365438" y="1771649"/>
                </a:lnTo>
                <a:close/>
              </a:path>
              <a:path w="6866785" h="2047767">
                <a:moveTo>
                  <a:pt x="3759198" y="1964078"/>
                </a:moveTo>
                <a:lnTo>
                  <a:pt x="3754690" y="1962618"/>
                </a:lnTo>
                <a:lnTo>
                  <a:pt x="3743023" y="1962309"/>
                </a:lnTo>
                <a:lnTo>
                  <a:pt x="3731641" y="1965217"/>
                </a:lnTo>
                <a:lnTo>
                  <a:pt x="3721193" y="1971206"/>
                </a:lnTo>
                <a:lnTo>
                  <a:pt x="3712325" y="1980139"/>
                </a:lnTo>
                <a:lnTo>
                  <a:pt x="3707123" y="1990186"/>
                </a:lnTo>
                <a:lnTo>
                  <a:pt x="3704920" y="2001014"/>
                </a:lnTo>
                <a:lnTo>
                  <a:pt x="3705834" y="2012173"/>
                </a:lnTo>
                <a:lnTo>
                  <a:pt x="3709985" y="2023216"/>
                </a:lnTo>
                <a:lnTo>
                  <a:pt x="3717493" y="2033695"/>
                </a:lnTo>
                <a:lnTo>
                  <a:pt x="3728475" y="2043162"/>
                </a:lnTo>
                <a:lnTo>
                  <a:pt x="3735514" y="2045477"/>
                </a:lnTo>
                <a:lnTo>
                  <a:pt x="3735514" y="1996439"/>
                </a:lnTo>
                <a:lnTo>
                  <a:pt x="3759198" y="1964078"/>
                </a:lnTo>
                <a:close/>
              </a:path>
              <a:path w="6866785" h="2047767">
                <a:moveTo>
                  <a:pt x="3781678" y="1982270"/>
                </a:moveTo>
                <a:lnTo>
                  <a:pt x="3777021" y="1975796"/>
                </a:lnTo>
                <a:lnTo>
                  <a:pt x="3765995" y="1966280"/>
                </a:lnTo>
                <a:lnTo>
                  <a:pt x="3759198" y="1964078"/>
                </a:lnTo>
                <a:lnTo>
                  <a:pt x="3735514" y="1996439"/>
                </a:lnTo>
                <a:lnTo>
                  <a:pt x="3759136" y="2013203"/>
                </a:lnTo>
                <a:lnTo>
                  <a:pt x="3781678" y="1982270"/>
                </a:lnTo>
                <a:close/>
              </a:path>
              <a:path w="6866785" h="2047767">
                <a:moveTo>
                  <a:pt x="3789733" y="2008468"/>
                </a:moveTo>
                <a:lnTo>
                  <a:pt x="3788767" y="1997328"/>
                </a:lnTo>
                <a:lnTo>
                  <a:pt x="3784570" y="1986291"/>
                </a:lnTo>
                <a:lnTo>
                  <a:pt x="3781678" y="1982270"/>
                </a:lnTo>
                <a:lnTo>
                  <a:pt x="3759136" y="2013203"/>
                </a:lnTo>
                <a:lnTo>
                  <a:pt x="3735514" y="1996439"/>
                </a:lnTo>
                <a:lnTo>
                  <a:pt x="3735514" y="2045477"/>
                </a:lnTo>
                <a:lnTo>
                  <a:pt x="3740079" y="2046977"/>
                </a:lnTo>
                <a:lnTo>
                  <a:pt x="3751906" y="2047409"/>
                </a:lnTo>
                <a:lnTo>
                  <a:pt x="3763284" y="2044615"/>
                </a:lnTo>
                <a:lnTo>
                  <a:pt x="3773538" y="2038749"/>
                </a:lnTo>
                <a:lnTo>
                  <a:pt x="3781996" y="2029967"/>
                </a:lnTo>
                <a:lnTo>
                  <a:pt x="3782463" y="2029306"/>
                </a:lnTo>
                <a:lnTo>
                  <a:pt x="3787591" y="2019273"/>
                </a:lnTo>
                <a:lnTo>
                  <a:pt x="3789733" y="2008468"/>
                </a:lnTo>
                <a:close/>
              </a:path>
              <a:path w="6866785" h="2047767">
                <a:moveTo>
                  <a:pt x="3935158" y="1771649"/>
                </a:moveTo>
                <a:lnTo>
                  <a:pt x="3912298" y="1754885"/>
                </a:lnTo>
                <a:lnTo>
                  <a:pt x="3759198" y="1964078"/>
                </a:lnTo>
                <a:lnTo>
                  <a:pt x="3765995" y="1966280"/>
                </a:lnTo>
                <a:lnTo>
                  <a:pt x="3777021" y="1975796"/>
                </a:lnTo>
                <a:lnTo>
                  <a:pt x="3781678" y="1982270"/>
                </a:lnTo>
                <a:lnTo>
                  <a:pt x="3935158" y="1771649"/>
                </a:lnTo>
                <a:close/>
              </a:path>
              <a:path w="6866785" h="2047767">
                <a:moveTo>
                  <a:pt x="5992307" y="1964161"/>
                </a:moveTo>
                <a:lnTo>
                  <a:pt x="5987100" y="1962454"/>
                </a:lnTo>
                <a:lnTo>
                  <a:pt x="5975301" y="1962020"/>
                </a:lnTo>
                <a:lnTo>
                  <a:pt x="5963816" y="1964822"/>
                </a:lnTo>
                <a:lnTo>
                  <a:pt x="5953353" y="1970789"/>
                </a:lnTo>
                <a:lnTo>
                  <a:pt x="5944619" y="1979853"/>
                </a:lnTo>
                <a:lnTo>
                  <a:pt x="5939285" y="1989866"/>
                </a:lnTo>
                <a:lnTo>
                  <a:pt x="5936990" y="2000646"/>
                </a:lnTo>
                <a:lnTo>
                  <a:pt x="5937816" y="2011772"/>
                </a:lnTo>
                <a:lnTo>
                  <a:pt x="5941845" y="2022824"/>
                </a:lnTo>
                <a:lnTo>
                  <a:pt x="5949159" y="2033382"/>
                </a:lnTo>
                <a:lnTo>
                  <a:pt x="5959839" y="2043025"/>
                </a:lnTo>
                <a:lnTo>
                  <a:pt x="5968174" y="2045986"/>
                </a:lnTo>
                <a:lnTo>
                  <a:pt x="5968174" y="1996439"/>
                </a:lnTo>
                <a:lnTo>
                  <a:pt x="5992307" y="1964161"/>
                </a:lnTo>
                <a:close/>
              </a:path>
              <a:path w="6866785" h="2047767">
                <a:moveTo>
                  <a:pt x="6013877" y="1982746"/>
                </a:moveTo>
                <a:lnTo>
                  <a:pt x="6009235" y="1976015"/>
                </a:lnTo>
                <a:lnTo>
                  <a:pt x="5998508" y="1966193"/>
                </a:lnTo>
                <a:lnTo>
                  <a:pt x="5992307" y="1964161"/>
                </a:lnTo>
                <a:lnTo>
                  <a:pt x="5968174" y="1996439"/>
                </a:lnTo>
                <a:lnTo>
                  <a:pt x="5991034" y="2013203"/>
                </a:lnTo>
                <a:lnTo>
                  <a:pt x="6013877" y="1982746"/>
                </a:lnTo>
                <a:close/>
              </a:path>
              <a:path w="6866785" h="2047767">
                <a:moveTo>
                  <a:pt x="6021667" y="2008989"/>
                </a:moveTo>
                <a:lnTo>
                  <a:pt x="6020709" y="1997822"/>
                </a:lnTo>
                <a:lnTo>
                  <a:pt x="6016600" y="1986695"/>
                </a:lnTo>
                <a:lnTo>
                  <a:pt x="6013877" y="1982746"/>
                </a:lnTo>
                <a:lnTo>
                  <a:pt x="5991034" y="2013203"/>
                </a:lnTo>
                <a:lnTo>
                  <a:pt x="5968174" y="1996439"/>
                </a:lnTo>
                <a:lnTo>
                  <a:pt x="5968174" y="2045986"/>
                </a:lnTo>
                <a:lnTo>
                  <a:pt x="5971243" y="2047077"/>
                </a:lnTo>
                <a:lnTo>
                  <a:pt x="5983035" y="2047767"/>
                </a:lnTo>
                <a:lnTo>
                  <a:pt x="5994531" y="2045203"/>
                </a:lnTo>
                <a:lnTo>
                  <a:pt x="6005046" y="2039488"/>
                </a:lnTo>
                <a:lnTo>
                  <a:pt x="6013894" y="2030729"/>
                </a:lnTo>
                <a:lnTo>
                  <a:pt x="6014544" y="2029802"/>
                </a:lnTo>
                <a:lnTo>
                  <a:pt x="6019577" y="2019785"/>
                </a:lnTo>
                <a:lnTo>
                  <a:pt x="6021667" y="2008989"/>
                </a:lnTo>
                <a:close/>
              </a:path>
              <a:path w="6866785" h="2047767">
                <a:moveTo>
                  <a:pt x="6171628" y="1772411"/>
                </a:moveTo>
                <a:lnTo>
                  <a:pt x="6148768" y="1754885"/>
                </a:lnTo>
                <a:lnTo>
                  <a:pt x="5992307" y="1964161"/>
                </a:lnTo>
                <a:lnTo>
                  <a:pt x="5998508" y="1966193"/>
                </a:lnTo>
                <a:lnTo>
                  <a:pt x="6009235" y="1976015"/>
                </a:lnTo>
                <a:lnTo>
                  <a:pt x="6013877" y="1982746"/>
                </a:lnTo>
                <a:lnTo>
                  <a:pt x="6171628" y="1772411"/>
                </a:lnTo>
                <a:close/>
              </a:path>
              <a:path w="6866785" h="2047767">
                <a:moveTo>
                  <a:pt x="5238532" y="1050425"/>
                </a:moveTo>
                <a:lnTo>
                  <a:pt x="5228193" y="1048357"/>
                </a:lnTo>
                <a:lnTo>
                  <a:pt x="5217289" y="1049349"/>
                </a:lnTo>
                <a:lnTo>
                  <a:pt x="5206211" y="1053607"/>
                </a:lnTo>
                <a:lnTo>
                  <a:pt x="5195280" y="1061324"/>
                </a:lnTo>
                <a:lnTo>
                  <a:pt x="5184822" y="1072694"/>
                </a:lnTo>
                <a:lnTo>
                  <a:pt x="5181686" y="1083424"/>
                </a:lnTo>
                <a:lnTo>
                  <a:pt x="5181691" y="1094666"/>
                </a:lnTo>
                <a:lnTo>
                  <a:pt x="5212955" y="1131812"/>
                </a:lnTo>
                <a:lnTo>
                  <a:pt x="5213032" y="1081277"/>
                </a:lnTo>
                <a:lnTo>
                  <a:pt x="5238532" y="1050425"/>
                </a:lnTo>
                <a:close/>
              </a:path>
              <a:path w="6866785" h="2047767">
                <a:moveTo>
                  <a:pt x="5260003" y="1069472"/>
                </a:moveTo>
                <a:lnTo>
                  <a:pt x="5257498" y="1064927"/>
                </a:lnTo>
                <a:lnTo>
                  <a:pt x="5248179" y="1055397"/>
                </a:lnTo>
                <a:lnTo>
                  <a:pt x="5238597" y="1050438"/>
                </a:lnTo>
                <a:lnTo>
                  <a:pt x="5213032" y="1081277"/>
                </a:lnTo>
                <a:lnTo>
                  <a:pt x="5235130" y="1099565"/>
                </a:lnTo>
                <a:lnTo>
                  <a:pt x="5260003" y="1069472"/>
                </a:lnTo>
                <a:close/>
              </a:path>
              <a:path w="6866785" h="2047767">
                <a:moveTo>
                  <a:pt x="5266130" y="1087278"/>
                </a:moveTo>
                <a:lnTo>
                  <a:pt x="5263467" y="1075759"/>
                </a:lnTo>
                <a:lnTo>
                  <a:pt x="5260003" y="1069472"/>
                </a:lnTo>
                <a:lnTo>
                  <a:pt x="5235130" y="1099565"/>
                </a:lnTo>
                <a:lnTo>
                  <a:pt x="5213032" y="1081277"/>
                </a:lnTo>
                <a:lnTo>
                  <a:pt x="5213032" y="1131821"/>
                </a:lnTo>
                <a:lnTo>
                  <a:pt x="5224900" y="1133247"/>
                </a:lnTo>
                <a:lnTo>
                  <a:pt x="5261713" y="1109924"/>
                </a:lnTo>
                <a:lnTo>
                  <a:pt x="5265531" y="1098871"/>
                </a:lnTo>
                <a:lnTo>
                  <a:pt x="5266130" y="1087278"/>
                </a:lnTo>
                <a:close/>
              </a:path>
              <a:path w="6866785" h="2047767">
                <a:moveTo>
                  <a:pt x="5434774" y="858011"/>
                </a:moveTo>
                <a:lnTo>
                  <a:pt x="5412676" y="839723"/>
                </a:lnTo>
                <a:lnTo>
                  <a:pt x="5238532" y="1050425"/>
                </a:lnTo>
                <a:lnTo>
                  <a:pt x="5248179" y="1055397"/>
                </a:lnTo>
                <a:lnTo>
                  <a:pt x="5257498" y="1064927"/>
                </a:lnTo>
                <a:lnTo>
                  <a:pt x="5260003" y="1069472"/>
                </a:lnTo>
                <a:lnTo>
                  <a:pt x="5434774" y="858011"/>
                </a:lnTo>
                <a:close/>
              </a:path>
              <a:path w="6866785" h="2047767">
                <a:moveTo>
                  <a:pt x="6807105" y="1966371"/>
                </a:moveTo>
                <a:lnTo>
                  <a:pt x="6602158" y="1753361"/>
                </a:lnTo>
                <a:lnTo>
                  <a:pt x="6581584" y="1773173"/>
                </a:lnTo>
                <a:lnTo>
                  <a:pt x="6785871" y="1985497"/>
                </a:lnTo>
                <a:lnTo>
                  <a:pt x="6786047" y="1984949"/>
                </a:lnTo>
                <a:lnTo>
                  <a:pt x="6792112" y="1975796"/>
                </a:lnTo>
                <a:lnTo>
                  <a:pt x="6802977" y="1967950"/>
                </a:lnTo>
                <a:lnTo>
                  <a:pt x="6807105" y="1966371"/>
                </a:lnTo>
                <a:close/>
              </a:path>
              <a:path w="6866785" h="2047767">
                <a:moveTo>
                  <a:pt x="6834568" y="2045316"/>
                </a:moveTo>
                <a:lnTo>
                  <a:pt x="6834568" y="1994915"/>
                </a:lnTo>
                <a:lnTo>
                  <a:pt x="6813994" y="2014727"/>
                </a:lnTo>
                <a:lnTo>
                  <a:pt x="6785871" y="1985497"/>
                </a:lnTo>
                <a:lnTo>
                  <a:pt x="6782720" y="1995272"/>
                </a:lnTo>
                <a:lnTo>
                  <a:pt x="6782361" y="2006404"/>
                </a:lnTo>
                <a:lnTo>
                  <a:pt x="6785204" y="2017983"/>
                </a:lnTo>
                <a:lnTo>
                  <a:pt x="6791479" y="2029648"/>
                </a:lnTo>
                <a:lnTo>
                  <a:pt x="6801419" y="2041039"/>
                </a:lnTo>
                <a:lnTo>
                  <a:pt x="6811785" y="2045562"/>
                </a:lnTo>
                <a:lnTo>
                  <a:pt x="6823132" y="2047023"/>
                </a:lnTo>
                <a:lnTo>
                  <a:pt x="6834568" y="2045316"/>
                </a:lnTo>
                <a:close/>
              </a:path>
              <a:path w="6866785" h="2047767">
                <a:moveTo>
                  <a:pt x="6834568" y="1994915"/>
                </a:moveTo>
                <a:lnTo>
                  <a:pt x="6807105" y="1966371"/>
                </a:lnTo>
                <a:lnTo>
                  <a:pt x="6802977" y="1967950"/>
                </a:lnTo>
                <a:lnTo>
                  <a:pt x="6792112" y="1975796"/>
                </a:lnTo>
                <a:lnTo>
                  <a:pt x="6786047" y="1984949"/>
                </a:lnTo>
                <a:lnTo>
                  <a:pt x="6785871" y="1985497"/>
                </a:lnTo>
                <a:lnTo>
                  <a:pt x="6813994" y="2014727"/>
                </a:lnTo>
                <a:lnTo>
                  <a:pt x="6834568" y="1994915"/>
                </a:lnTo>
                <a:close/>
              </a:path>
              <a:path w="6866785" h="2047767">
                <a:moveTo>
                  <a:pt x="6866785" y="2008739"/>
                </a:moveTo>
                <a:lnTo>
                  <a:pt x="6848501" y="1969624"/>
                </a:lnTo>
                <a:lnTo>
                  <a:pt x="6826422" y="1962368"/>
                </a:lnTo>
                <a:lnTo>
                  <a:pt x="6814596" y="1963506"/>
                </a:lnTo>
                <a:lnTo>
                  <a:pt x="6807105" y="1966371"/>
                </a:lnTo>
                <a:lnTo>
                  <a:pt x="6834568" y="1994915"/>
                </a:lnTo>
                <a:lnTo>
                  <a:pt x="6834568" y="2045316"/>
                </a:lnTo>
                <a:lnTo>
                  <a:pt x="6834935" y="2045262"/>
                </a:lnTo>
                <a:lnTo>
                  <a:pt x="6846668" y="2040122"/>
                </a:lnTo>
                <a:lnTo>
                  <a:pt x="6857808" y="2031445"/>
                </a:lnTo>
                <a:lnTo>
                  <a:pt x="6864007" y="2020583"/>
                </a:lnTo>
                <a:lnTo>
                  <a:pt x="6866785" y="2008739"/>
                </a:lnTo>
                <a:close/>
              </a:path>
              <a:path w="6866785" h="2047767">
                <a:moveTo>
                  <a:pt x="1011866" y="215938"/>
                </a:moveTo>
                <a:lnTo>
                  <a:pt x="759142" y="0"/>
                </a:lnTo>
                <a:lnTo>
                  <a:pt x="740854" y="22097"/>
                </a:lnTo>
                <a:lnTo>
                  <a:pt x="992738" y="236640"/>
                </a:lnTo>
                <a:lnTo>
                  <a:pt x="997572" y="227137"/>
                </a:lnTo>
                <a:lnTo>
                  <a:pt x="1007687" y="218123"/>
                </a:lnTo>
                <a:lnTo>
                  <a:pt x="1011866" y="215938"/>
                </a:lnTo>
                <a:close/>
              </a:path>
              <a:path w="6866785" h="2047767">
                <a:moveTo>
                  <a:pt x="1041844" y="292836"/>
                </a:moveTo>
                <a:lnTo>
                  <a:pt x="1041844" y="241553"/>
                </a:lnTo>
                <a:lnTo>
                  <a:pt x="1023556" y="262889"/>
                </a:lnTo>
                <a:lnTo>
                  <a:pt x="992738" y="236640"/>
                </a:lnTo>
                <a:lnTo>
                  <a:pt x="992663" y="236788"/>
                </a:lnTo>
                <a:lnTo>
                  <a:pt x="990602" y="247314"/>
                </a:lnTo>
                <a:lnTo>
                  <a:pt x="991570" y="258355"/>
                </a:lnTo>
                <a:lnTo>
                  <a:pt x="1014431" y="290974"/>
                </a:lnTo>
                <a:lnTo>
                  <a:pt x="1036449" y="294316"/>
                </a:lnTo>
                <a:lnTo>
                  <a:pt x="1041844" y="292836"/>
                </a:lnTo>
                <a:close/>
              </a:path>
              <a:path w="6866785" h="2047767">
                <a:moveTo>
                  <a:pt x="1041844" y="241553"/>
                </a:moveTo>
                <a:lnTo>
                  <a:pt x="1011866" y="215938"/>
                </a:lnTo>
                <a:lnTo>
                  <a:pt x="1007687" y="218123"/>
                </a:lnTo>
                <a:lnTo>
                  <a:pt x="997572" y="227137"/>
                </a:lnTo>
                <a:lnTo>
                  <a:pt x="992738" y="236640"/>
                </a:lnTo>
                <a:lnTo>
                  <a:pt x="1023556" y="262889"/>
                </a:lnTo>
                <a:lnTo>
                  <a:pt x="1041844" y="241553"/>
                </a:lnTo>
                <a:close/>
              </a:path>
              <a:path w="6866785" h="2047767">
                <a:moveTo>
                  <a:pt x="1075600" y="251788"/>
                </a:moveTo>
                <a:lnTo>
                  <a:pt x="1052699" y="214053"/>
                </a:lnTo>
                <a:lnTo>
                  <a:pt x="1030297" y="209741"/>
                </a:lnTo>
                <a:lnTo>
                  <a:pt x="1018764" y="212333"/>
                </a:lnTo>
                <a:lnTo>
                  <a:pt x="1011866" y="215938"/>
                </a:lnTo>
                <a:lnTo>
                  <a:pt x="1041844" y="241553"/>
                </a:lnTo>
                <a:lnTo>
                  <a:pt x="1041844" y="292836"/>
                </a:lnTo>
                <a:lnTo>
                  <a:pt x="1047906" y="291173"/>
                </a:lnTo>
                <a:lnTo>
                  <a:pt x="1058964" y="284695"/>
                </a:lnTo>
                <a:lnTo>
                  <a:pt x="1069099" y="274787"/>
                </a:lnTo>
                <a:lnTo>
                  <a:pt x="1074036" y="263679"/>
                </a:lnTo>
                <a:lnTo>
                  <a:pt x="1075600" y="251788"/>
                </a:lnTo>
                <a:close/>
              </a:path>
              <a:path w="6866785" h="2047767">
                <a:moveTo>
                  <a:pt x="4520643" y="1965438"/>
                </a:moveTo>
                <a:lnTo>
                  <a:pt x="4367212" y="1754885"/>
                </a:lnTo>
                <a:lnTo>
                  <a:pt x="4343590" y="1771649"/>
                </a:lnTo>
                <a:lnTo>
                  <a:pt x="4496864" y="1981080"/>
                </a:lnTo>
                <a:lnTo>
                  <a:pt x="4500550" y="1975873"/>
                </a:lnTo>
                <a:lnTo>
                  <a:pt x="4512797" y="1968137"/>
                </a:lnTo>
                <a:lnTo>
                  <a:pt x="4520643" y="1965438"/>
                </a:lnTo>
                <a:close/>
              </a:path>
              <a:path w="6866785" h="2047767">
                <a:moveTo>
                  <a:pt x="4543234" y="2044334"/>
                </a:moveTo>
                <a:lnTo>
                  <a:pt x="4543234" y="1996439"/>
                </a:lnTo>
                <a:lnTo>
                  <a:pt x="4520374" y="2013203"/>
                </a:lnTo>
                <a:lnTo>
                  <a:pt x="4496864" y="1981080"/>
                </a:lnTo>
                <a:lnTo>
                  <a:pt x="4493735" y="1985501"/>
                </a:lnTo>
                <a:lnTo>
                  <a:pt x="4489896" y="1996497"/>
                </a:lnTo>
                <a:lnTo>
                  <a:pt x="4489194" y="2008228"/>
                </a:lnTo>
                <a:lnTo>
                  <a:pt x="4491793" y="2020059"/>
                </a:lnTo>
                <a:lnTo>
                  <a:pt x="4497853" y="2031360"/>
                </a:lnTo>
                <a:lnTo>
                  <a:pt x="4506079" y="2039091"/>
                </a:lnTo>
                <a:lnTo>
                  <a:pt x="4515806" y="2044257"/>
                </a:lnTo>
                <a:lnTo>
                  <a:pt x="4526660" y="2046626"/>
                </a:lnTo>
                <a:lnTo>
                  <a:pt x="4538269" y="2045962"/>
                </a:lnTo>
                <a:lnTo>
                  <a:pt x="4543234" y="2044334"/>
                </a:lnTo>
                <a:close/>
              </a:path>
              <a:path w="6866785" h="2047767">
                <a:moveTo>
                  <a:pt x="4543234" y="1996439"/>
                </a:moveTo>
                <a:lnTo>
                  <a:pt x="4520643" y="1965438"/>
                </a:lnTo>
                <a:lnTo>
                  <a:pt x="4512797" y="1968137"/>
                </a:lnTo>
                <a:lnTo>
                  <a:pt x="4500550" y="1975873"/>
                </a:lnTo>
                <a:lnTo>
                  <a:pt x="4496864" y="1981080"/>
                </a:lnTo>
                <a:lnTo>
                  <a:pt x="4520374" y="2013203"/>
                </a:lnTo>
                <a:lnTo>
                  <a:pt x="4543234" y="1996439"/>
                </a:lnTo>
                <a:close/>
              </a:path>
              <a:path w="6866785" h="2047767">
                <a:moveTo>
                  <a:pt x="4574536" y="2002238"/>
                </a:moveTo>
                <a:lnTo>
                  <a:pt x="4547302" y="1965328"/>
                </a:lnTo>
                <a:lnTo>
                  <a:pt x="4536539" y="1963115"/>
                </a:lnTo>
                <a:lnTo>
                  <a:pt x="4524916" y="1963968"/>
                </a:lnTo>
                <a:lnTo>
                  <a:pt x="4520643" y="1965438"/>
                </a:lnTo>
                <a:lnTo>
                  <a:pt x="4543234" y="1996439"/>
                </a:lnTo>
                <a:lnTo>
                  <a:pt x="4543234" y="2044334"/>
                </a:lnTo>
                <a:lnTo>
                  <a:pt x="4550258" y="2042032"/>
                </a:lnTo>
                <a:lnTo>
                  <a:pt x="4562253" y="2034602"/>
                </a:lnTo>
                <a:lnTo>
                  <a:pt x="4569461" y="2024969"/>
                </a:lnTo>
                <a:lnTo>
                  <a:pt x="4573608" y="2013941"/>
                </a:lnTo>
                <a:lnTo>
                  <a:pt x="4574536" y="2002238"/>
                </a:lnTo>
                <a:close/>
              </a:path>
              <a:path w="6866785" h="2047767">
                <a:moveTo>
                  <a:pt x="2950598" y="1965127"/>
                </a:moveTo>
                <a:lnTo>
                  <a:pt x="2796730" y="1754885"/>
                </a:lnTo>
                <a:lnTo>
                  <a:pt x="2773870" y="1771649"/>
                </a:lnTo>
                <a:lnTo>
                  <a:pt x="2926475" y="1981068"/>
                </a:lnTo>
                <a:lnTo>
                  <a:pt x="2930715" y="1975225"/>
                </a:lnTo>
                <a:lnTo>
                  <a:pt x="2942740" y="1967736"/>
                </a:lnTo>
                <a:lnTo>
                  <a:pt x="2950598" y="1965127"/>
                </a:lnTo>
                <a:close/>
              </a:path>
              <a:path w="6866785" h="2047767">
                <a:moveTo>
                  <a:pt x="2973514" y="2044335"/>
                </a:moveTo>
                <a:lnTo>
                  <a:pt x="2973514" y="1996439"/>
                </a:lnTo>
                <a:lnTo>
                  <a:pt x="2949892" y="2013203"/>
                </a:lnTo>
                <a:lnTo>
                  <a:pt x="2926475" y="1981068"/>
                </a:lnTo>
                <a:lnTo>
                  <a:pt x="2923717" y="1984870"/>
                </a:lnTo>
                <a:lnTo>
                  <a:pt x="2919815" y="1995935"/>
                </a:lnTo>
                <a:lnTo>
                  <a:pt x="2919109" y="2007741"/>
                </a:lnTo>
                <a:lnTo>
                  <a:pt x="2921701" y="2019609"/>
                </a:lnTo>
                <a:lnTo>
                  <a:pt x="2927694" y="2030862"/>
                </a:lnTo>
                <a:lnTo>
                  <a:pt x="2935603" y="2038792"/>
                </a:lnTo>
                <a:lnTo>
                  <a:pt x="2945167" y="2044135"/>
                </a:lnTo>
                <a:lnTo>
                  <a:pt x="2955988" y="2046666"/>
                </a:lnTo>
                <a:lnTo>
                  <a:pt x="2967667" y="2046155"/>
                </a:lnTo>
                <a:lnTo>
                  <a:pt x="2973514" y="2044335"/>
                </a:lnTo>
                <a:close/>
              </a:path>
              <a:path w="6866785" h="2047767">
                <a:moveTo>
                  <a:pt x="2973514" y="1996439"/>
                </a:moveTo>
                <a:lnTo>
                  <a:pt x="2950598" y="1965127"/>
                </a:lnTo>
                <a:lnTo>
                  <a:pt x="2942740" y="1967736"/>
                </a:lnTo>
                <a:lnTo>
                  <a:pt x="2930715" y="1975225"/>
                </a:lnTo>
                <a:lnTo>
                  <a:pt x="2926475" y="1981068"/>
                </a:lnTo>
                <a:lnTo>
                  <a:pt x="2949892" y="2013203"/>
                </a:lnTo>
                <a:lnTo>
                  <a:pt x="2973514" y="1996439"/>
                </a:lnTo>
                <a:close/>
              </a:path>
              <a:path w="6866785" h="2047767">
                <a:moveTo>
                  <a:pt x="3004496" y="2002512"/>
                </a:moveTo>
                <a:lnTo>
                  <a:pt x="2977191" y="1965348"/>
                </a:lnTo>
                <a:lnTo>
                  <a:pt x="2966344" y="1963034"/>
                </a:lnTo>
                <a:lnTo>
                  <a:pt x="2954738" y="1963751"/>
                </a:lnTo>
                <a:lnTo>
                  <a:pt x="2950598" y="1965127"/>
                </a:lnTo>
                <a:lnTo>
                  <a:pt x="2973514" y="1996439"/>
                </a:lnTo>
                <a:lnTo>
                  <a:pt x="2973514" y="2044335"/>
                </a:lnTo>
                <a:lnTo>
                  <a:pt x="2979806" y="2042377"/>
                </a:lnTo>
                <a:lnTo>
                  <a:pt x="2992007" y="2035103"/>
                </a:lnTo>
                <a:lnTo>
                  <a:pt x="2999349" y="2025453"/>
                </a:lnTo>
                <a:lnTo>
                  <a:pt x="3003540" y="2014341"/>
                </a:lnTo>
                <a:lnTo>
                  <a:pt x="3004496" y="2002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74902" y="3311652"/>
            <a:ext cx="15240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02665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6502" y="4149852"/>
            <a:ext cx="5334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2406" y="5064252"/>
            <a:ext cx="137795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56615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4902" y="5915912"/>
            <a:ext cx="59944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3200" spc="39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Her düğüm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ya kırmızı ya siyahtır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Bir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ağaç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örneği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2450" y="1670050"/>
            <a:ext cx="6540754" cy="3289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08502" y="4348226"/>
            <a:ext cx="2889250" cy="1093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0865">
              <a:lnSpc>
                <a:spcPct val="100000"/>
              </a:lnSpc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/>
          </a:p>
          <a:p>
            <a:pPr marL="12700">
              <a:lnSpc>
                <a:spcPct val="100000"/>
              </a:lnSpc>
              <a:tabLst>
                <a:tab pos="797560" algn="l"/>
                <a:tab pos="1583690" algn="l"/>
                <a:tab pos="2368550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	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9900" y="4348226"/>
            <a:ext cx="458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4278" y="3433826"/>
            <a:ext cx="2744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98065" algn="l"/>
              </a:tabLst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0	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1745" y="1757426"/>
            <a:ext cx="4333875" cy="133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1440" algn="ctr">
              <a:lnSpc>
                <a:spcPct val="100000"/>
              </a:lnSpc>
            </a:pP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algn="ctr">
              <a:lnSpc>
                <a:spcPct val="100000"/>
              </a:lnSpc>
              <a:tabLst>
                <a:tab pos="3874770" algn="l"/>
              </a:tabLst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6369" y="4348226"/>
            <a:ext cx="458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9247" y="3024377"/>
            <a:ext cx="6866785" cy="2047767"/>
          </a:xfrm>
          <a:custGeom>
            <a:avLst/>
            <a:gdLst/>
            <a:ahLst/>
            <a:cxnLst/>
            <a:rect l="l" t="t" r="r" b="b"/>
            <a:pathLst>
              <a:path w="6866785" h="2047767">
                <a:moveTo>
                  <a:pt x="62903" y="215329"/>
                </a:moveTo>
                <a:lnTo>
                  <a:pt x="59319" y="213077"/>
                </a:lnTo>
                <a:lnTo>
                  <a:pt x="48375" y="209965"/>
                </a:lnTo>
                <a:lnTo>
                  <a:pt x="36125" y="209894"/>
                </a:lnTo>
                <a:lnTo>
                  <a:pt x="24521" y="213330"/>
                </a:lnTo>
                <a:lnTo>
                  <a:pt x="13852" y="220265"/>
                </a:lnTo>
                <a:lnTo>
                  <a:pt x="6417" y="228821"/>
                </a:lnTo>
                <a:lnTo>
                  <a:pt x="1729" y="238915"/>
                </a:lnTo>
                <a:lnTo>
                  <a:pt x="0" y="250059"/>
                </a:lnTo>
                <a:lnTo>
                  <a:pt x="1439" y="261767"/>
                </a:lnTo>
                <a:lnTo>
                  <a:pt x="6259" y="273552"/>
                </a:lnTo>
                <a:lnTo>
                  <a:pt x="14670" y="284927"/>
                </a:lnTo>
                <a:lnTo>
                  <a:pt x="24961" y="291347"/>
                </a:lnTo>
                <a:lnTo>
                  <a:pt x="32956" y="293606"/>
                </a:lnTo>
                <a:lnTo>
                  <a:pt x="32956" y="241553"/>
                </a:lnTo>
                <a:lnTo>
                  <a:pt x="62903" y="215329"/>
                </a:lnTo>
                <a:close/>
              </a:path>
              <a:path w="6866785" h="2047767">
                <a:moveTo>
                  <a:pt x="80640" y="237219"/>
                </a:moveTo>
                <a:lnTo>
                  <a:pt x="77973" y="230859"/>
                </a:lnTo>
                <a:lnTo>
                  <a:pt x="69501" y="219475"/>
                </a:lnTo>
                <a:lnTo>
                  <a:pt x="62903" y="215329"/>
                </a:lnTo>
                <a:lnTo>
                  <a:pt x="32956" y="241553"/>
                </a:lnTo>
                <a:lnTo>
                  <a:pt x="51244" y="262889"/>
                </a:lnTo>
                <a:lnTo>
                  <a:pt x="80640" y="237219"/>
                </a:lnTo>
                <a:close/>
              </a:path>
              <a:path w="6866785" h="2047767">
                <a:moveTo>
                  <a:pt x="84483" y="254356"/>
                </a:moveTo>
                <a:lnTo>
                  <a:pt x="82918" y="242648"/>
                </a:lnTo>
                <a:lnTo>
                  <a:pt x="80640" y="237219"/>
                </a:lnTo>
                <a:lnTo>
                  <a:pt x="51244" y="262889"/>
                </a:lnTo>
                <a:lnTo>
                  <a:pt x="32956" y="241553"/>
                </a:lnTo>
                <a:lnTo>
                  <a:pt x="32956" y="293606"/>
                </a:lnTo>
                <a:lnTo>
                  <a:pt x="36125" y="294501"/>
                </a:lnTo>
                <a:lnTo>
                  <a:pt x="48375" y="294565"/>
                </a:lnTo>
                <a:lnTo>
                  <a:pt x="59916" y="291144"/>
                </a:lnTo>
                <a:lnTo>
                  <a:pt x="70294" y="284225"/>
                </a:lnTo>
                <a:lnTo>
                  <a:pt x="78070" y="275591"/>
                </a:lnTo>
                <a:lnTo>
                  <a:pt x="82818" y="265499"/>
                </a:lnTo>
                <a:lnTo>
                  <a:pt x="84483" y="254356"/>
                </a:lnTo>
                <a:close/>
              </a:path>
              <a:path w="6866785" h="2047767">
                <a:moveTo>
                  <a:pt x="327850" y="21335"/>
                </a:moveTo>
                <a:lnTo>
                  <a:pt x="308800" y="0"/>
                </a:lnTo>
                <a:lnTo>
                  <a:pt x="62903" y="215329"/>
                </a:lnTo>
                <a:lnTo>
                  <a:pt x="69501" y="219475"/>
                </a:lnTo>
                <a:lnTo>
                  <a:pt x="77973" y="230859"/>
                </a:lnTo>
                <a:lnTo>
                  <a:pt x="80640" y="237219"/>
                </a:lnTo>
                <a:lnTo>
                  <a:pt x="327850" y="21335"/>
                </a:lnTo>
                <a:close/>
              </a:path>
              <a:path w="6866785" h="2047767">
                <a:moveTo>
                  <a:pt x="2187964" y="1964204"/>
                </a:moveTo>
                <a:lnTo>
                  <a:pt x="2182822" y="1962598"/>
                </a:lnTo>
                <a:lnTo>
                  <a:pt x="2171084" y="1962340"/>
                </a:lnTo>
                <a:lnTo>
                  <a:pt x="2159765" y="1965294"/>
                </a:lnTo>
                <a:lnTo>
                  <a:pt x="2149501" y="1971331"/>
                </a:lnTo>
                <a:lnTo>
                  <a:pt x="2140930" y="1980320"/>
                </a:lnTo>
                <a:lnTo>
                  <a:pt x="2135543" y="1990352"/>
                </a:lnTo>
                <a:lnTo>
                  <a:pt x="2133300" y="2001145"/>
                </a:lnTo>
                <a:lnTo>
                  <a:pt x="2134239" y="2012247"/>
                </a:lnTo>
                <a:lnTo>
                  <a:pt x="2138395" y="2023208"/>
                </a:lnTo>
                <a:lnTo>
                  <a:pt x="2145807" y="2033578"/>
                </a:lnTo>
                <a:lnTo>
                  <a:pt x="2156511" y="2042906"/>
                </a:lnTo>
                <a:lnTo>
                  <a:pt x="2164270" y="2045620"/>
                </a:lnTo>
                <a:lnTo>
                  <a:pt x="2164270" y="1996439"/>
                </a:lnTo>
                <a:lnTo>
                  <a:pt x="2187964" y="1964204"/>
                </a:lnTo>
                <a:close/>
              </a:path>
              <a:path w="6866785" h="2047767">
                <a:moveTo>
                  <a:pt x="2210128" y="1982049"/>
                </a:moveTo>
                <a:lnTo>
                  <a:pt x="2205446" y="1975652"/>
                </a:lnTo>
                <a:lnTo>
                  <a:pt x="2194342" y="1966196"/>
                </a:lnTo>
                <a:lnTo>
                  <a:pt x="2187964" y="1964204"/>
                </a:lnTo>
                <a:lnTo>
                  <a:pt x="2164270" y="1996439"/>
                </a:lnTo>
                <a:lnTo>
                  <a:pt x="2187130" y="2013203"/>
                </a:lnTo>
                <a:lnTo>
                  <a:pt x="2210128" y="1982049"/>
                </a:lnTo>
                <a:close/>
              </a:path>
              <a:path w="6866785" h="2047767">
                <a:moveTo>
                  <a:pt x="2218280" y="2008047"/>
                </a:moveTo>
                <a:lnTo>
                  <a:pt x="2217305" y="1997000"/>
                </a:lnTo>
                <a:lnTo>
                  <a:pt x="2213064" y="1986061"/>
                </a:lnTo>
                <a:lnTo>
                  <a:pt x="2210128" y="1982049"/>
                </a:lnTo>
                <a:lnTo>
                  <a:pt x="2187130" y="2013203"/>
                </a:lnTo>
                <a:lnTo>
                  <a:pt x="2164270" y="1996439"/>
                </a:lnTo>
                <a:lnTo>
                  <a:pt x="2164270" y="2045620"/>
                </a:lnTo>
                <a:lnTo>
                  <a:pt x="2167926" y="2046898"/>
                </a:lnTo>
                <a:lnTo>
                  <a:pt x="2179700" y="2047441"/>
                </a:lnTo>
                <a:lnTo>
                  <a:pt x="2191114" y="2044694"/>
                </a:lnTo>
                <a:lnTo>
                  <a:pt x="2201450" y="2038816"/>
                </a:lnTo>
                <a:lnTo>
                  <a:pt x="2209990" y="2029967"/>
                </a:lnTo>
                <a:lnTo>
                  <a:pt x="2210872" y="2028766"/>
                </a:lnTo>
                <a:lnTo>
                  <a:pt x="2216099" y="2018777"/>
                </a:lnTo>
                <a:lnTo>
                  <a:pt x="2218280" y="2008047"/>
                </a:lnTo>
                <a:close/>
              </a:path>
              <a:path w="6866785" h="2047767">
                <a:moveTo>
                  <a:pt x="2365438" y="1771649"/>
                </a:moveTo>
                <a:lnTo>
                  <a:pt x="2341816" y="1754885"/>
                </a:lnTo>
                <a:lnTo>
                  <a:pt x="2187964" y="1964204"/>
                </a:lnTo>
                <a:lnTo>
                  <a:pt x="2194342" y="1966196"/>
                </a:lnTo>
                <a:lnTo>
                  <a:pt x="2205446" y="1975652"/>
                </a:lnTo>
                <a:lnTo>
                  <a:pt x="2210128" y="1982049"/>
                </a:lnTo>
                <a:lnTo>
                  <a:pt x="2365438" y="1771649"/>
                </a:lnTo>
                <a:close/>
              </a:path>
              <a:path w="6866785" h="2047767">
                <a:moveTo>
                  <a:pt x="3759198" y="1964078"/>
                </a:moveTo>
                <a:lnTo>
                  <a:pt x="3754690" y="1962618"/>
                </a:lnTo>
                <a:lnTo>
                  <a:pt x="3743023" y="1962309"/>
                </a:lnTo>
                <a:lnTo>
                  <a:pt x="3731641" y="1965217"/>
                </a:lnTo>
                <a:lnTo>
                  <a:pt x="3721193" y="1971206"/>
                </a:lnTo>
                <a:lnTo>
                  <a:pt x="3712325" y="1980139"/>
                </a:lnTo>
                <a:lnTo>
                  <a:pt x="3707123" y="1990186"/>
                </a:lnTo>
                <a:lnTo>
                  <a:pt x="3704920" y="2001014"/>
                </a:lnTo>
                <a:lnTo>
                  <a:pt x="3705834" y="2012173"/>
                </a:lnTo>
                <a:lnTo>
                  <a:pt x="3709985" y="2023216"/>
                </a:lnTo>
                <a:lnTo>
                  <a:pt x="3717493" y="2033695"/>
                </a:lnTo>
                <a:lnTo>
                  <a:pt x="3728475" y="2043162"/>
                </a:lnTo>
                <a:lnTo>
                  <a:pt x="3735514" y="2045477"/>
                </a:lnTo>
                <a:lnTo>
                  <a:pt x="3735514" y="1996439"/>
                </a:lnTo>
                <a:lnTo>
                  <a:pt x="3759198" y="1964078"/>
                </a:lnTo>
                <a:close/>
              </a:path>
              <a:path w="6866785" h="2047767">
                <a:moveTo>
                  <a:pt x="3781678" y="1982270"/>
                </a:moveTo>
                <a:lnTo>
                  <a:pt x="3777021" y="1975796"/>
                </a:lnTo>
                <a:lnTo>
                  <a:pt x="3765995" y="1966280"/>
                </a:lnTo>
                <a:lnTo>
                  <a:pt x="3759198" y="1964078"/>
                </a:lnTo>
                <a:lnTo>
                  <a:pt x="3735514" y="1996439"/>
                </a:lnTo>
                <a:lnTo>
                  <a:pt x="3759136" y="2013203"/>
                </a:lnTo>
                <a:lnTo>
                  <a:pt x="3781678" y="1982270"/>
                </a:lnTo>
                <a:close/>
              </a:path>
              <a:path w="6866785" h="2047767">
                <a:moveTo>
                  <a:pt x="3789733" y="2008468"/>
                </a:moveTo>
                <a:lnTo>
                  <a:pt x="3788767" y="1997328"/>
                </a:lnTo>
                <a:lnTo>
                  <a:pt x="3784570" y="1986291"/>
                </a:lnTo>
                <a:lnTo>
                  <a:pt x="3781678" y="1982270"/>
                </a:lnTo>
                <a:lnTo>
                  <a:pt x="3759136" y="2013203"/>
                </a:lnTo>
                <a:lnTo>
                  <a:pt x="3735514" y="1996439"/>
                </a:lnTo>
                <a:lnTo>
                  <a:pt x="3735514" y="2045477"/>
                </a:lnTo>
                <a:lnTo>
                  <a:pt x="3740079" y="2046977"/>
                </a:lnTo>
                <a:lnTo>
                  <a:pt x="3751906" y="2047409"/>
                </a:lnTo>
                <a:lnTo>
                  <a:pt x="3763284" y="2044615"/>
                </a:lnTo>
                <a:lnTo>
                  <a:pt x="3773538" y="2038749"/>
                </a:lnTo>
                <a:lnTo>
                  <a:pt x="3781996" y="2029967"/>
                </a:lnTo>
                <a:lnTo>
                  <a:pt x="3782463" y="2029306"/>
                </a:lnTo>
                <a:lnTo>
                  <a:pt x="3787591" y="2019273"/>
                </a:lnTo>
                <a:lnTo>
                  <a:pt x="3789733" y="2008468"/>
                </a:lnTo>
                <a:close/>
              </a:path>
              <a:path w="6866785" h="2047767">
                <a:moveTo>
                  <a:pt x="3935158" y="1771649"/>
                </a:moveTo>
                <a:lnTo>
                  <a:pt x="3912298" y="1754885"/>
                </a:lnTo>
                <a:lnTo>
                  <a:pt x="3759198" y="1964078"/>
                </a:lnTo>
                <a:lnTo>
                  <a:pt x="3765995" y="1966280"/>
                </a:lnTo>
                <a:lnTo>
                  <a:pt x="3777021" y="1975796"/>
                </a:lnTo>
                <a:lnTo>
                  <a:pt x="3781678" y="1982270"/>
                </a:lnTo>
                <a:lnTo>
                  <a:pt x="3935158" y="1771649"/>
                </a:lnTo>
                <a:close/>
              </a:path>
              <a:path w="6866785" h="2047767">
                <a:moveTo>
                  <a:pt x="5992307" y="1964161"/>
                </a:moveTo>
                <a:lnTo>
                  <a:pt x="5987100" y="1962454"/>
                </a:lnTo>
                <a:lnTo>
                  <a:pt x="5975301" y="1962020"/>
                </a:lnTo>
                <a:lnTo>
                  <a:pt x="5963816" y="1964822"/>
                </a:lnTo>
                <a:lnTo>
                  <a:pt x="5953353" y="1970789"/>
                </a:lnTo>
                <a:lnTo>
                  <a:pt x="5944619" y="1979853"/>
                </a:lnTo>
                <a:lnTo>
                  <a:pt x="5939285" y="1989866"/>
                </a:lnTo>
                <a:lnTo>
                  <a:pt x="5936990" y="2000646"/>
                </a:lnTo>
                <a:lnTo>
                  <a:pt x="5937816" y="2011772"/>
                </a:lnTo>
                <a:lnTo>
                  <a:pt x="5941845" y="2022824"/>
                </a:lnTo>
                <a:lnTo>
                  <a:pt x="5949159" y="2033382"/>
                </a:lnTo>
                <a:lnTo>
                  <a:pt x="5959839" y="2043025"/>
                </a:lnTo>
                <a:lnTo>
                  <a:pt x="5968174" y="2045986"/>
                </a:lnTo>
                <a:lnTo>
                  <a:pt x="5968174" y="1996439"/>
                </a:lnTo>
                <a:lnTo>
                  <a:pt x="5992307" y="1964161"/>
                </a:lnTo>
                <a:close/>
              </a:path>
              <a:path w="6866785" h="2047767">
                <a:moveTo>
                  <a:pt x="6013877" y="1982746"/>
                </a:moveTo>
                <a:lnTo>
                  <a:pt x="6009235" y="1976015"/>
                </a:lnTo>
                <a:lnTo>
                  <a:pt x="5998508" y="1966193"/>
                </a:lnTo>
                <a:lnTo>
                  <a:pt x="5992307" y="1964161"/>
                </a:lnTo>
                <a:lnTo>
                  <a:pt x="5968174" y="1996439"/>
                </a:lnTo>
                <a:lnTo>
                  <a:pt x="5991034" y="2013203"/>
                </a:lnTo>
                <a:lnTo>
                  <a:pt x="6013877" y="1982746"/>
                </a:lnTo>
                <a:close/>
              </a:path>
              <a:path w="6866785" h="2047767">
                <a:moveTo>
                  <a:pt x="6021667" y="2008989"/>
                </a:moveTo>
                <a:lnTo>
                  <a:pt x="6020709" y="1997822"/>
                </a:lnTo>
                <a:lnTo>
                  <a:pt x="6016600" y="1986695"/>
                </a:lnTo>
                <a:lnTo>
                  <a:pt x="6013877" y="1982746"/>
                </a:lnTo>
                <a:lnTo>
                  <a:pt x="5991034" y="2013203"/>
                </a:lnTo>
                <a:lnTo>
                  <a:pt x="5968174" y="1996439"/>
                </a:lnTo>
                <a:lnTo>
                  <a:pt x="5968174" y="2045986"/>
                </a:lnTo>
                <a:lnTo>
                  <a:pt x="5971243" y="2047077"/>
                </a:lnTo>
                <a:lnTo>
                  <a:pt x="5983035" y="2047767"/>
                </a:lnTo>
                <a:lnTo>
                  <a:pt x="5994531" y="2045203"/>
                </a:lnTo>
                <a:lnTo>
                  <a:pt x="6005046" y="2039488"/>
                </a:lnTo>
                <a:lnTo>
                  <a:pt x="6013894" y="2030729"/>
                </a:lnTo>
                <a:lnTo>
                  <a:pt x="6014544" y="2029802"/>
                </a:lnTo>
                <a:lnTo>
                  <a:pt x="6019577" y="2019785"/>
                </a:lnTo>
                <a:lnTo>
                  <a:pt x="6021667" y="2008989"/>
                </a:lnTo>
                <a:close/>
              </a:path>
              <a:path w="6866785" h="2047767">
                <a:moveTo>
                  <a:pt x="6171628" y="1772411"/>
                </a:moveTo>
                <a:lnTo>
                  <a:pt x="6148768" y="1754885"/>
                </a:lnTo>
                <a:lnTo>
                  <a:pt x="5992307" y="1964161"/>
                </a:lnTo>
                <a:lnTo>
                  <a:pt x="5998508" y="1966193"/>
                </a:lnTo>
                <a:lnTo>
                  <a:pt x="6009235" y="1976015"/>
                </a:lnTo>
                <a:lnTo>
                  <a:pt x="6013877" y="1982746"/>
                </a:lnTo>
                <a:lnTo>
                  <a:pt x="6171628" y="1772411"/>
                </a:lnTo>
                <a:close/>
              </a:path>
              <a:path w="6866785" h="2047767">
                <a:moveTo>
                  <a:pt x="5238532" y="1050425"/>
                </a:moveTo>
                <a:lnTo>
                  <a:pt x="5228193" y="1048357"/>
                </a:lnTo>
                <a:lnTo>
                  <a:pt x="5217289" y="1049349"/>
                </a:lnTo>
                <a:lnTo>
                  <a:pt x="5206211" y="1053607"/>
                </a:lnTo>
                <a:lnTo>
                  <a:pt x="5195280" y="1061324"/>
                </a:lnTo>
                <a:lnTo>
                  <a:pt x="5184822" y="1072694"/>
                </a:lnTo>
                <a:lnTo>
                  <a:pt x="5181686" y="1083424"/>
                </a:lnTo>
                <a:lnTo>
                  <a:pt x="5181691" y="1094666"/>
                </a:lnTo>
                <a:lnTo>
                  <a:pt x="5212955" y="1131812"/>
                </a:lnTo>
                <a:lnTo>
                  <a:pt x="5213032" y="1081277"/>
                </a:lnTo>
                <a:lnTo>
                  <a:pt x="5238532" y="1050425"/>
                </a:lnTo>
                <a:close/>
              </a:path>
              <a:path w="6866785" h="2047767">
                <a:moveTo>
                  <a:pt x="5260003" y="1069472"/>
                </a:moveTo>
                <a:lnTo>
                  <a:pt x="5257498" y="1064927"/>
                </a:lnTo>
                <a:lnTo>
                  <a:pt x="5248179" y="1055397"/>
                </a:lnTo>
                <a:lnTo>
                  <a:pt x="5238597" y="1050438"/>
                </a:lnTo>
                <a:lnTo>
                  <a:pt x="5213032" y="1081277"/>
                </a:lnTo>
                <a:lnTo>
                  <a:pt x="5235130" y="1099565"/>
                </a:lnTo>
                <a:lnTo>
                  <a:pt x="5260003" y="1069472"/>
                </a:lnTo>
                <a:close/>
              </a:path>
              <a:path w="6866785" h="2047767">
                <a:moveTo>
                  <a:pt x="5266130" y="1087278"/>
                </a:moveTo>
                <a:lnTo>
                  <a:pt x="5263467" y="1075759"/>
                </a:lnTo>
                <a:lnTo>
                  <a:pt x="5260003" y="1069472"/>
                </a:lnTo>
                <a:lnTo>
                  <a:pt x="5235130" y="1099565"/>
                </a:lnTo>
                <a:lnTo>
                  <a:pt x="5213032" y="1081277"/>
                </a:lnTo>
                <a:lnTo>
                  <a:pt x="5213032" y="1131821"/>
                </a:lnTo>
                <a:lnTo>
                  <a:pt x="5224900" y="1133247"/>
                </a:lnTo>
                <a:lnTo>
                  <a:pt x="5261713" y="1109924"/>
                </a:lnTo>
                <a:lnTo>
                  <a:pt x="5265531" y="1098871"/>
                </a:lnTo>
                <a:lnTo>
                  <a:pt x="5266130" y="1087278"/>
                </a:lnTo>
                <a:close/>
              </a:path>
              <a:path w="6866785" h="2047767">
                <a:moveTo>
                  <a:pt x="5434774" y="858011"/>
                </a:moveTo>
                <a:lnTo>
                  <a:pt x="5412676" y="839723"/>
                </a:lnTo>
                <a:lnTo>
                  <a:pt x="5238532" y="1050425"/>
                </a:lnTo>
                <a:lnTo>
                  <a:pt x="5248179" y="1055397"/>
                </a:lnTo>
                <a:lnTo>
                  <a:pt x="5257498" y="1064927"/>
                </a:lnTo>
                <a:lnTo>
                  <a:pt x="5260003" y="1069472"/>
                </a:lnTo>
                <a:lnTo>
                  <a:pt x="5434774" y="858011"/>
                </a:lnTo>
                <a:close/>
              </a:path>
              <a:path w="6866785" h="2047767">
                <a:moveTo>
                  <a:pt x="6807105" y="1966371"/>
                </a:moveTo>
                <a:lnTo>
                  <a:pt x="6602158" y="1753361"/>
                </a:lnTo>
                <a:lnTo>
                  <a:pt x="6581584" y="1773173"/>
                </a:lnTo>
                <a:lnTo>
                  <a:pt x="6785871" y="1985497"/>
                </a:lnTo>
                <a:lnTo>
                  <a:pt x="6786047" y="1984949"/>
                </a:lnTo>
                <a:lnTo>
                  <a:pt x="6792112" y="1975796"/>
                </a:lnTo>
                <a:lnTo>
                  <a:pt x="6802977" y="1967950"/>
                </a:lnTo>
                <a:lnTo>
                  <a:pt x="6807105" y="1966371"/>
                </a:lnTo>
                <a:close/>
              </a:path>
              <a:path w="6866785" h="2047767">
                <a:moveTo>
                  <a:pt x="6834568" y="2045316"/>
                </a:moveTo>
                <a:lnTo>
                  <a:pt x="6834568" y="1994915"/>
                </a:lnTo>
                <a:lnTo>
                  <a:pt x="6813994" y="2014727"/>
                </a:lnTo>
                <a:lnTo>
                  <a:pt x="6785871" y="1985497"/>
                </a:lnTo>
                <a:lnTo>
                  <a:pt x="6782720" y="1995272"/>
                </a:lnTo>
                <a:lnTo>
                  <a:pt x="6782361" y="2006404"/>
                </a:lnTo>
                <a:lnTo>
                  <a:pt x="6785204" y="2017983"/>
                </a:lnTo>
                <a:lnTo>
                  <a:pt x="6791479" y="2029648"/>
                </a:lnTo>
                <a:lnTo>
                  <a:pt x="6801419" y="2041039"/>
                </a:lnTo>
                <a:lnTo>
                  <a:pt x="6811785" y="2045562"/>
                </a:lnTo>
                <a:lnTo>
                  <a:pt x="6823132" y="2047023"/>
                </a:lnTo>
                <a:lnTo>
                  <a:pt x="6834568" y="2045316"/>
                </a:lnTo>
                <a:close/>
              </a:path>
              <a:path w="6866785" h="2047767">
                <a:moveTo>
                  <a:pt x="6834568" y="1994915"/>
                </a:moveTo>
                <a:lnTo>
                  <a:pt x="6807105" y="1966371"/>
                </a:lnTo>
                <a:lnTo>
                  <a:pt x="6802977" y="1967950"/>
                </a:lnTo>
                <a:lnTo>
                  <a:pt x="6792112" y="1975796"/>
                </a:lnTo>
                <a:lnTo>
                  <a:pt x="6786047" y="1984949"/>
                </a:lnTo>
                <a:lnTo>
                  <a:pt x="6785871" y="1985497"/>
                </a:lnTo>
                <a:lnTo>
                  <a:pt x="6813994" y="2014727"/>
                </a:lnTo>
                <a:lnTo>
                  <a:pt x="6834568" y="1994915"/>
                </a:lnTo>
                <a:close/>
              </a:path>
              <a:path w="6866785" h="2047767">
                <a:moveTo>
                  <a:pt x="6866785" y="2008739"/>
                </a:moveTo>
                <a:lnTo>
                  <a:pt x="6848501" y="1969624"/>
                </a:lnTo>
                <a:lnTo>
                  <a:pt x="6826422" y="1962368"/>
                </a:lnTo>
                <a:lnTo>
                  <a:pt x="6814596" y="1963506"/>
                </a:lnTo>
                <a:lnTo>
                  <a:pt x="6807105" y="1966371"/>
                </a:lnTo>
                <a:lnTo>
                  <a:pt x="6834568" y="1994915"/>
                </a:lnTo>
                <a:lnTo>
                  <a:pt x="6834568" y="2045316"/>
                </a:lnTo>
                <a:lnTo>
                  <a:pt x="6834935" y="2045262"/>
                </a:lnTo>
                <a:lnTo>
                  <a:pt x="6846668" y="2040122"/>
                </a:lnTo>
                <a:lnTo>
                  <a:pt x="6857808" y="2031445"/>
                </a:lnTo>
                <a:lnTo>
                  <a:pt x="6864007" y="2020583"/>
                </a:lnTo>
                <a:lnTo>
                  <a:pt x="6866785" y="2008739"/>
                </a:lnTo>
                <a:close/>
              </a:path>
              <a:path w="6866785" h="2047767">
                <a:moveTo>
                  <a:pt x="1011866" y="215938"/>
                </a:moveTo>
                <a:lnTo>
                  <a:pt x="759142" y="0"/>
                </a:lnTo>
                <a:lnTo>
                  <a:pt x="740854" y="22097"/>
                </a:lnTo>
                <a:lnTo>
                  <a:pt x="992738" y="236640"/>
                </a:lnTo>
                <a:lnTo>
                  <a:pt x="997572" y="227137"/>
                </a:lnTo>
                <a:lnTo>
                  <a:pt x="1007687" y="218123"/>
                </a:lnTo>
                <a:lnTo>
                  <a:pt x="1011866" y="215938"/>
                </a:lnTo>
                <a:close/>
              </a:path>
              <a:path w="6866785" h="2047767">
                <a:moveTo>
                  <a:pt x="1041844" y="292836"/>
                </a:moveTo>
                <a:lnTo>
                  <a:pt x="1041844" y="241553"/>
                </a:lnTo>
                <a:lnTo>
                  <a:pt x="1023556" y="262889"/>
                </a:lnTo>
                <a:lnTo>
                  <a:pt x="992738" y="236640"/>
                </a:lnTo>
                <a:lnTo>
                  <a:pt x="992663" y="236788"/>
                </a:lnTo>
                <a:lnTo>
                  <a:pt x="990602" y="247314"/>
                </a:lnTo>
                <a:lnTo>
                  <a:pt x="991570" y="258355"/>
                </a:lnTo>
                <a:lnTo>
                  <a:pt x="1014431" y="290974"/>
                </a:lnTo>
                <a:lnTo>
                  <a:pt x="1036449" y="294316"/>
                </a:lnTo>
                <a:lnTo>
                  <a:pt x="1041844" y="292836"/>
                </a:lnTo>
                <a:close/>
              </a:path>
              <a:path w="6866785" h="2047767">
                <a:moveTo>
                  <a:pt x="1041844" y="241553"/>
                </a:moveTo>
                <a:lnTo>
                  <a:pt x="1011866" y="215938"/>
                </a:lnTo>
                <a:lnTo>
                  <a:pt x="1007687" y="218123"/>
                </a:lnTo>
                <a:lnTo>
                  <a:pt x="997572" y="227137"/>
                </a:lnTo>
                <a:lnTo>
                  <a:pt x="992738" y="236640"/>
                </a:lnTo>
                <a:lnTo>
                  <a:pt x="1023556" y="262889"/>
                </a:lnTo>
                <a:lnTo>
                  <a:pt x="1041844" y="241553"/>
                </a:lnTo>
                <a:close/>
              </a:path>
              <a:path w="6866785" h="2047767">
                <a:moveTo>
                  <a:pt x="1075600" y="251788"/>
                </a:moveTo>
                <a:lnTo>
                  <a:pt x="1052699" y="214053"/>
                </a:lnTo>
                <a:lnTo>
                  <a:pt x="1030297" y="209741"/>
                </a:lnTo>
                <a:lnTo>
                  <a:pt x="1018764" y="212333"/>
                </a:lnTo>
                <a:lnTo>
                  <a:pt x="1011866" y="215938"/>
                </a:lnTo>
                <a:lnTo>
                  <a:pt x="1041844" y="241553"/>
                </a:lnTo>
                <a:lnTo>
                  <a:pt x="1041844" y="292836"/>
                </a:lnTo>
                <a:lnTo>
                  <a:pt x="1047906" y="291173"/>
                </a:lnTo>
                <a:lnTo>
                  <a:pt x="1058964" y="284695"/>
                </a:lnTo>
                <a:lnTo>
                  <a:pt x="1069099" y="274787"/>
                </a:lnTo>
                <a:lnTo>
                  <a:pt x="1074036" y="263679"/>
                </a:lnTo>
                <a:lnTo>
                  <a:pt x="1075600" y="251788"/>
                </a:lnTo>
                <a:close/>
              </a:path>
              <a:path w="6866785" h="2047767">
                <a:moveTo>
                  <a:pt x="4520643" y="1965438"/>
                </a:moveTo>
                <a:lnTo>
                  <a:pt x="4367212" y="1754885"/>
                </a:lnTo>
                <a:lnTo>
                  <a:pt x="4343590" y="1771649"/>
                </a:lnTo>
                <a:lnTo>
                  <a:pt x="4496864" y="1981080"/>
                </a:lnTo>
                <a:lnTo>
                  <a:pt x="4500550" y="1975873"/>
                </a:lnTo>
                <a:lnTo>
                  <a:pt x="4512797" y="1968137"/>
                </a:lnTo>
                <a:lnTo>
                  <a:pt x="4520643" y="1965438"/>
                </a:lnTo>
                <a:close/>
              </a:path>
              <a:path w="6866785" h="2047767">
                <a:moveTo>
                  <a:pt x="4543234" y="2044334"/>
                </a:moveTo>
                <a:lnTo>
                  <a:pt x="4543234" y="1996439"/>
                </a:lnTo>
                <a:lnTo>
                  <a:pt x="4520374" y="2013203"/>
                </a:lnTo>
                <a:lnTo>
                  <a:pt x="4496864" y="1981080"/>
                </a:lnTo>
                <a:lnTo>
                  <a:pt x="4493735" y="1985501"/>
                </a:lnTo>
                <a:lnTo>
                  <a:pt x="4489896" y="1996497"/>
                </a:lnTo>
                <a:lnTo>
                  <a:pt x="4489194" y="2008228"/>
                </a:lnTo>
                <a:lnTo>
                  <a:pt x="4491793" y="2020059"/>
                </a:lnTo>
                <a:lnTo>
                  <a:pt x="4497853" y="2031360"/>
                </a:lnTo>
                <a:lnTo>
                  <a:pt x="4506079" y="2039091"/>
                </a:lnTo>
                <a:lnTo>
                  <a:pt x="4515806" y="2044257"/>
                </a:lnTo>
                <a:lnTo>
                  <a:pt x="4526660" y="2046626"/>
                </a:lnTo>
                <a:lnTo>
                  <a:pt x="4538269" y="2045962"/>
                </a:lnTo>
                <a:lnTo>
                  <a:pt x="4543234" y="2044334"/>
                </a:lnTo>
                <a:close/>
              </a:path>
              <a:path w="6866785" h="2047767">
                <a:moveTo>
                  <a:pt x="4543234" y="1996439"/>
                </a:moveTo>
                <a:lnTo>
                  <a:pt x="4520643" y="1965438"/>
                </a:lnTo>
                <a:lnTo>
                  <a:pt x="4512797" y="1968137"/>
                </a:lnTo>
                <a:lnTo>
                  <a:pt x="4500550" y="1975873"/>
                </a:lnTo>
                <a:lnTo>
                  <a:pt x="4496864" y="1981080"/>
                </a:lnTo>
                <a:lnTo>
                  <a:pt x="4520374" y="2013203"/>
                </a:lnTo>
                <a:lnTo>
                  <a:pt x="4543234" y="1996439"/>
                </a:lnTo>
                <a:close/>
              </a:path>
              <a:path w="6866785" h="2047767">
                <a:moveTo>
                  <a:pt x="4574536" y="2002238"/>
                </a:moveTo>
                <a:lnTo>
                  <a:pt x="4547302" y="1965328"/>
                </a:lnTo>
                <a:lnTo>
                  <a:pt x="4536539" y="1963115"/>
                </a:lnTo>
                <a:lnTo>
                  <a:pt x="4524916" y="1963968"/>
                </a:lnTo>
                <a:lnTo>
                  <a:pt x="4520643" y="1965438"/>
                </a:lnTo>
                <a:lnTo>
                  <a:pt x="4543234" y="1996439"/>
                </a:lnTo>
                <a:lnTo>
                  <a:pt x="4543234" y="2044334"/>
                </a:lnTo>
                <a:lnTo>
                  <a:pt x="4550258" y="2042032"/>
                </a:lnTo>
                <a:lnTo>
                  <a:pt x="4562253" y="2034602"/>
                </a:lnTo>
                <a:lnTo>
                  <a:pt x="4569461" y="2024969"/>
                </a:lnTo>
                <a:lnTo>
                  <a:pt x="4573608" y="2013941"/>
                </a:lnTo>
                <a:lnTo>
                  <a:pt x="4574536" y="2002238"/>
                </a:lnTo>
                <a:close/>
              </a:path>
              <a:path w="6866785" h="2047767">
                <a:moveTo>
                  <a:pt x="2950598" y="1965127"/>
                </a:moveTo>
                <a:lnTo>
                  <a:pt x="2796730" y="1754885"/>
                </a:lnTo>
                <a:lnTo>
                  <a:pt x="2773870" y="1771649"/>
                </a:lnTo>
                <a:lnTo>
                  <a:pt x="2926475" y="1981068"/>
                </a:lnTo>
                <a:lnTo>
                  <a:pt x="2930715" y="1975225"/>
                </a:lnTo>
                <a:lnTo>
                  <a:pt x="2942740" y="1967736"/>
                </a:lnTo>
                <a:lnTo>
                  <a:pt x="2950598" y="1965127"/>
                </a:lnTo>
                <a:close/>
              </a:path>
              <a:path w="6866785" h="2047767">
                <a:moveTo>
                  <a:pt x="2973514" y="2044335"/>
                </a:moveTo>
                <a:lnTo>
                  <a:pt x="2973514" y="1996439"/>
                </a:lnTo>
                <a:lnTo>
                  <a:pt x="2949892" y="2013203"/>
                </a:lnTo>
                <a:lnTo>
                  <a:pt x="2926475" y="1981068"/>
                </a:lnTo>
                <a:lnTo>
                  <a:pt x="2923717" y="1984870"/>
                </a:lnTo>
                <a:lnTo>
                  <a:pt x="2919815" y="1995935"/>
                </a:lnTo>
                <a:lnTo>
                  <a:pt x="2919109" y="2007741"/>
                </a:lnTo>
                <a:lnTo>
                  <a:pt x="2921701" y="2019609"/>
                </a:lnTo>
                <a:lnTo>
                  <a:pt x="2927694" y="2030862"/>
                </a:lnTo>
                <a:lnTo>
                  <a:pt x="2935603" y="2038792"/>
                </a:lnTo>
                <a:lnTo>
                  <a:pt x="2945167" y="2044135"/>
                </a:lnTo>
                <a:lnTo>
                  <a:pt x="2955988" y="2046666"/>
                </a:lnTo>
                <a:lnTo>
                  <a:pt x="2967667" y="2046155"/>
                </a:lnTo>
                <a:lnTo>
                  <a:pt x="2973514" y="2044335"/>
                </a:lnTo>
                <a:close/>
              </a:path>
              <a:path w="6866785" h="2047767">
                <a:moveTo>
                  <a:pt x="2973514" y="1996439"/>
                </a:moveTo>
                <a:lnTo>
                  <a:pt x="2950598" y="1965127"/>
                </a:lnTo>
                <a:lnTo>
                  <a:pt x="2942740" y="1967736"/>
                </a:lnTo>
                <a:lnTo>
                  <a:pt x="2930715" y="1975225"/>
                </a:lnTo>
                <a:lnTo>
                  <a:pt x="2926475" y="1981068"/>
                </a:lnTo>
                <a:lnTo>
                  <a:pt x="2949892" y="2013203"/>
                </a:lnTo>
                <a:lnTo>
                  <a:pt x="2973514" y="1996439"/>
                </a:lnTo>
                <a:close/>
              </a:path>
              <a:path w="6866785" h="2047767">
                <a:moveTo>
                  <a:pt x="3004496" y="2002512"/>
                </a:moveTo>
                <a:lnTo>
                  <a:pt x="2977191" y="1965348"/>
                </a:lnTo>
                <a:lnTo>
                  <a:pt x="2966344" y="1963034"/>
                </a:lnTo>
                <a:lnTo>
                  <a:pt x="2954738" y="1963751"/>
                </a:lnTo>
                <a:lnTo>
                  <a:pt x="2950598" y="1965127"/>
                </a:lnTo>
                <a:lnTo>
                  <a:pt x="2973514" y="1996439"/>
                </a:lnTo>
                <a:lnTo>
                  <a:pt x="2973514" y="2044335"/>
                </a:lnTo>
                <a:lnTo>
                  <a:pt x="2979806" y="2042377"/>
                </a:lnTo>
                <a:lnTo>
                  <a:pt x="2992007" y="2035103"/>
                </a:lnTo>
                <a:lnTo>
                  <a:pt x="2999349" y="2025453"/>
                </a:lnTo>
                <a:lnTo>
                  <a:pt x="3003540" y="2014341"/>
                </a:lnTo>
                <a:lnTo>
                  <a:pt x="3004496" y="2002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74902" y="3311652"/>
            <a:ext cx="15240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02665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6502" y="4149852"/>
            <a:ext cx="5334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2406" y="5064252"/>
            <a:ext cx="137795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56615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4902" y="5915912"/>
            <a:ext cx="617664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3200" spc="39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Kök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ve yapraklar 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NIL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’ler) siyahtır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Bir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ağaç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örneği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2450" y="1670050"/>
            <a:ext cx="6540754" cy="3289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08502" y="4348226"/>
            <a:ext cx="2889250" cy="1093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0865">
              <a:lnSpc>
                <a:spcPct val="100000"/>
              </a:lnSpc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/>
          </a:p>
          <a:p>
            <a:pPr marL="12700">
              <a:lnSpc>
                <a:spcPct val="100000"/>
              </a:lnSpc>
              <a:tabLst>
                <a:tab pos="797560" algn="l"/>
                <a:tab pos="1583690" algn="l"/>
                <a:tab pos="2368550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	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9900" y="4348226"/>
            <a:ext cx="458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4278" y="3433826"/>
            <a:ext cx="2744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98065" algn="l"/>
              </a:tabLst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0	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1745" y="1757426"/>
            <a:ext cx="4333875" cy="133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1440" algn="ctr">
              <a:lnSpc>
                <a:spcPct val="100000"/>
              </a:lnSpc>
            </a:pP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algn="ctr">
              <a:lnSpc>
                <a:spcPct val="100000"/>
              </a:lnSpc>
              <a:tabLst>
                <a:tab pos="3874770" algn="l"/>
              </a:tabLst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6369" y="4348226"/>
            <a:ext cx="458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9247" y="3024377"/>
            <a:ext cx="6866785" cy="2047767"/>
          </a:xfrm>
          <a:custGeom>
            <a:avLst/>
            <a:gdLst/>
            <a:ahLst/>
            <a:cxnLst/>
            <a:rect l="l" t="t" r="r" b="b"/>
            <a:pathLst>
              <a:path w="6866785" h="2047767">
                <a:moveTo>
                  <a:pt x="62903" y="215329"/>
                </a:moveTo>
                <a:lnTo>
                  <a:pt x="59319" y="213077"/>
                </a:lnTo>
                <a:lnTo>
                  <a:pt x="48375" y="209965"/>
                </a:lnTo>
                <a:lnTo>
                  <a:pt x="36125" y="209894"/>
                </a:lnTo>
                <a:lnTo>
                  <a:pt x="24521" y="213330"/>
                </a:lnTo>
                <a:lnTo>
                  <a:pt x="13852" y="220265"/>
                </a:lnTo>
                <a:lnTo>
                  <a:pt x="6417" y="228821"/>
                </a:lnTo>
                <a:lnTo>
                  <a:pt x="1729" y="238915"/>
                </a:lnTo>
                <a:lnTo>
                  <a:pt x="0" y="250059"/>
                </a:lnTo>
                <a:lnTo>
                  <a:pt x="1439" y="261767"/>
                </a:lnTo>
                <a:lnTo>
                  <a:pt x="6259" y="273552"/>
                </a:lnTo>
                <a:lnTo>
                  <a:pt x="14670" y="284927"/>
                </a:lnTo>
                <a:lnTo>
                  <a:pt x="24961" y="291347"/>
                </a:lnTo>
                <a:lnTo>
                  <a:pt x="32956" y="293606"/>
                </a:lnTo>
                <a:lnTo>
                  <a:pt x="32956" y="241553"/>
                </a:lnTo>
                <a:lnTo>
                  <a:pt x="62903" y="215329"/>
                </a:lnTo>
                <a:close/>
              </a:path>
              <a:path w="6866785" h="2047767">
                <a:moveTo>
                  <a:pt x="80640" y="237219"/>
                </a:moveTo>
                <a:lnTo>
                  <a:pt x="77973" y="230859"/>
                </a:lnTo>
                <a:lnTo>
                  <a:pt x="69501" y="219475"/>
                </a:lnTo>
                <a:lnTo>
                  <a:pt x="62903" y="215329"/>
                </a:lnTo>
                <a:lnTo>
                  <a:pt x="32956" y="241553"/>
                </a:lnTo>
                <a:lnTo>
                  <a:pt x="51244" y="262889"/>
                </a:lnTo>
                <a:lnTo>
                  <a:pt x="80640" y="237219"/>
                </a:lnTo>
                <a:close/>
              </a:path>
              <a:path w="6866785" h="2047767">
                <a:moveTo>
                  <a:pt x="84483" y="254356"/>
                </a:moveTo>
                <a:lnTo>
                  <a:pt x="82918" y="242648"/>
                </a:lnTo>
                <a:lnTo>
                  <a:pt x="80640" y="237219"/>
                </a:lnTo>
                <a:lnTo>
                  <a:pt x="51244" y="262889"/>
                </a:lnTo>
                <a:lnTo>
                  <a:pt x="32956" y="241553"/>
                </a:lnTo>
                <a:lnTo>
                  <a:pt x="32956" y="293606"/>
                </a:lnTo>
                <a:lnTo>
                  <a:pt x="36125" y="294501"/>
                </a:lnTo>
                <a:lnTo>
                  <a:pt x="48375" y="294565"/>
                </a:lnTo>
                <a:lnTo>
                  <a:pt x="59916" y="291144"/>
                </a:lnTo>
                <a:lnTo>
                  <a:pt x="70294" y="284225"/>
                </a:lnTo>
                <a:lnTo>
                  <a:pt x="78070" y="275591"/>
                </a:lnTo>
                <a:lnTo>
                  <a:pt x="82818" y="265499"/>
                </a:lnTo>
                <a:lnTo>
                  <a:pt x="84483" y="254356"/>
                </a:lnTo>
                <a:close/>
              </a:path>
              <a:path w="6866785" h="2047767">
                <a:moveTo>
                  <a:pt x="327850" y="21335"/>
                </a:moveTo>
                <a:lnTo>
                  <a:pt x="308800" y="0"/>
                </a:lnTo>
                <a:lnTo>
                  <a:pt x="62903" y="215329"/>
                </a:lnTo>
                <a:lnTo>
                  <a:pt x="69501" y="219475"/>
                </a:lnTo>
                <a:lnTo>
                  <a:pt x="77973" y="230859"/>
                </a:lnTo>
                <a:lnTo>
                  <a:pt x="80640" y="237219"/>
                </a:lnTo>
                <a:lnTo>
                  <a:pt x="327850" y="21335"/>
                </a:lnTo>
                <a:close/>
              </a:path>
              <a:path w="6866785" h="2047767">
                <a:moveTo>
                  <a:pt x="2187964" y="1964204"/>
                </a:moveTo>
                <a:lnTo>
                  <a:pt x="2182822" y="1962598"/>
                </a:lnTo>
                <a:lnTo>
                  <a:pt x="2171084" y="1962340"/>
                </a:lnTo>
                <a:lnTo>
                  <a:pt x="2159765" y="1965294"/>
                </a:lnTo>
                <a:lnTo>
                  <a:pt x="2149501" y="1971331"/>
                </a:lnTo>
                <a:lnTo>
                  <a:pt x="2140930" y="1980320"/>
                </a:lnTo>
                <a:lnTo>
                  <a:pt x="2135543" y="1990352"/>
                </a:lnTo>
                <a:lnTo>
                  <a:pt x="2133300" y="2001145"/>
                </a:lnTo>
                <a:lnTo>
                  <a:pt x="2134239" y="2012247"/>
                </a:lnTo>
                <a:lnTo>
                  <a:pt x="2138395" y="2023208"/>
                </a:lnTo>
                <a:lnTo>
                  <a:pt x="2145807" y="2033578"/>
                </a:lnTo>
                <a:lnTo>
                  <a:pt x="2156511" y="2042906"/>
                </a:lnTo>
                <a:lnTo>
                  <a:pt x="2164270" y="2045620"/>
                </a:lnTo>
                <a:lnTo>
                  <a:pt x="2164270" y="1996439"/>
                </a:lnTo>
                <a:lnTo>
                  <a:pt x="2187964" y="1964204"/>
                </a:lnTo>
                <a:close/>
              </a:path>
              <a:path w="6866785" h="2047767">
                <a:moveTo>
                  <a:pt x="2210128" y="1982049"/>
                </a:moveTo>
                <a:lnTo>
                  <a:pt x="2205446" y="1975652"/>
                </a:lnTo>
                <a:lnTo>
                  <a:pt x="2194342" y="1966196"/>
                </a:lnTo>
                <a:lnTo>
                  <a:pt x="2187964" y="1964204"/>
                </a:lnTo>
                <a:lnTo>
                  <a:pt x="2164270" y="1996439"/>
                </a:lnTo>
                <a:lnTo>
                  <a:pt x="2187130" y="2013203"/>
                </a:lnTo>
                <a:lnTo>
                  <a:pt x="2210128" y="1982049"/>
                </a:lnTo>
                <a:close/>
              </a:path>
              <a:path w="6866785" h="2047767">
                <a:moveTo>
                  <a:pt x="2218280" y="2008047"/>
                </a:moveTo>
                <a:lnTo>
                  <a:pt x="2217305" y="1997000"/>
                </a:lnTo>
                <a:lnTo>
                  <a:pt x="2213064" y="1986061"/>
                </a:lnTo>
                <a:lnTo>
                  <a:pt x="2210128" y="1982049"/>
                </a:lnTo>
                <a:lnTo>
                  <a:pt x="2187130" y="2013203"/>
                </a:lnTo>
                <a:lnTo>
                  <a:pt x="2164270" y="1996439"/>
                </a:lnTo>
                <a:lnTo>
                  <a:pt x="2164270" y="2045620"/>
                </a:lnTo>
                <a:lnTo>
                  <a:pt x="2167926" y="2046898"/>
                </a:lnTo>
                <a:lnTo>
                  <a:pt x="2179700" y="2047441"/>
                </a:lnTo>
                <a:lnTo>
                  <a:pt x="2191114" y="2044694"/>
                </a:lnTo>
                <a:lnTo>
                  <a:pt x="2201450" y="2038816"/>
                </a:lnTo>
                <a:lnTo>
                  <a:pt x="2209990" y="2029967"/>
                </a:lnTo>
                <a:lnTo>
                  <a:pt x="2210872" y="2028766"/>
                </a:lnTo>
                <a:lnTo>
                  <a:pt x="2216099" y="2018777"/>
                </a:lnTo>
                <a:lnTo>
                  <a:pt x="2218280" y="2008047"/>
                </a:lnTo>
                <a:close/>
              </a:path>
              <a:path w="6866785" h="2047767">
                <a:moveTo>
                  <a:pt x="2365438" y="1771649"/>
                </a:moveTo>
                <a:lnTo>
                  <a:pt x="2341816" y="1754885"/>
                </a:lnTo>
                <a:lnTo>
                  <a:pt x="2187964" y="1964204"/>
                </a:lnTo>
                <a:lnTo>
                  <a:pt x="2194342" y="1966196"/>
                </a:lnTo>
                <a:lnTo>
                  <a:pt x="2205446" y="1975652"/>
                </a:lnTo>
                <a:lnTo>
                  <a:pt x="2210128" y="1982049"/>
                </a:lnTo>
                <a:lnTo>
                  <a:pt x="2365438" y="1771649"/>
                </a:lnTo>
                <a:close/>
              </a:path>
              <a:path w="6866785" h="2047767">
                <a:moveTo>
                  <a:pt x="3759198" y="1964078"/>
                </a:moveTo>
                <a:lnTo>
                  <a:pt x="3754690" y="1962618"/>
                </a:lnTo>
                <a:lnTo>
                  <a:pt x="3743023" y="1962309"/>
                </a:lnTo>
                <a:lnTo>
                  <a:pt x="3731641" y="1965217"/>
                </a:lnTo>
                <a:lnTo>
                  <a:pt x="3721193" y="1971206"/>
                </a:lnTo>
                <a:lnTo>
                  <a:pt x="3712325" y="1980139"/>
                </a:lnTo>
                <a:lnTo>
                  <a:pt x="3707123" y="1990186"/>
                </a:lnTo>
                <a:lnTo>
                  <a:pt x="3704920" y="2001014"/>
                </a:lnTo>
                <a:lnTo>
                  <a:pt x="3705834" y="2012173"/>
                </a:lnTo>
                <a:lnTo>
                  <a:pt x="3709985" y="2023216"/>
                </a:lnTo>
                <a:lnTo>
                  <a:pt x="3717493" y="2033695"/>
                </a:lnTo>
                <a:lnTo>
                  <a:pt x="3728475" y="2043162"/>
                </a:lnTo>
                <a:lnTo>
                  <a:pt x="3735514" y="2045477"/>
                </a:lnTo>
                <a:lnTo>
                  <a:pt x="3735514" y="1996439"/>
                </a:lnTo>
                <a:lnTo>
                  <a:pt x="3759198" y="1964078"/>
                </a:lnTo>
                <a:close/>
              </a:path>
              <a:path w="6866785" h="2047767">
                <a:moveTo>
                  <a:pt x="3781678" y="1982270"/>
                </a:moveTo>
                <a:lnTo>
                  <a:pt x="3777021" y="1975796"/>
                </a:lnTo>
                <a:lnTo>
                  <a:pt x="3765995" y="1966280"/>
                </a:lnTo>
                <a:lnTo>
                  <a:pt x="3759198" y="1964078"/>
                </a:lnTo>
                <a:lnTo>
                  <a:pt x="3735514" y="1996439"/>
                </a:lnTo>
                <a:lnTo>
                  <a:pt x="3759136" y="2013203"/>
                </a:lnTo>
                <a:lnTo>
                  <a:pt x="3781678" y="1982270"/>
                </a:lnTo>
                <a:close/>
              </a:path>
              <a:path w="6866785" h="2047767">
                <a:moveTo>
                  <a:pt x="3789733" y="2008468"/>
                </a:moveTo>
                <a:lnTo>
                  <a:pt x="3788767" y="1997328"/>
                </a:lnTo>
                <a:lnTo>
                  <a:pt x="3784570" y="1986291"/>
                </a:lnTo>
                <a:lnTo>
                  <a:pt x="3781678" y="1982270"/>
                </a:lnTo>
                <a:lnTo>
                  <a:pt x="3759136" y="2013203"/>
                </a:lnTo>
                <a:lnTo>
                  <a:pt x="3735514" y="1996439"/>
                </a:lnTo>
                <a:lnTo>
                  <a:pt x="3735514" y="2045477"/>
                </a:lnTo>
                <a:lnTo>
                  <a:pt x="3740079" y="2046977"/>
                </a:lnTo>
                <a:lnTo>
                  <a:pt x="3751906" y="2047409"/>
                </a:lnTo>
                <a:lnTo>
                  <a:pt x="3763284" y="2044615"/>
                </a:lnTo>
                <a:lnTo>
                  <a:pt x="3773538" y="2038749"/>
                </a:lnTo>
                <a:lnTo>
                  <a:pt x="3781996" y="2029967"/>
                </a:lnTo>
                <a:lnTo>
                  <a:pt x="3782463" y="2029306"/>
                </a:lnTo>
                <a:lnTo>
                  <a:pt x="3787591" y="2019273"/>
                </a:lnTo>
                <a:lnTo>
                  <a:pt x="3789733" y="2008468"/>
                </a:lnTo>
                <a:close/>
              </a:path>
              <a:path w="6866785" h="2047767">
                <a:moveTo>
                  <a:pt x="3935158" y="1771649"/>
                </a:moveTo>
                <a:lnTo>
                  <a:pt x="3912298" y="1754885"/>
                </a:lnTo>
                <a:lnTo>
                  <a:pt x="3759198" y="1964078"/>
                </a:lnTo>
                <a:lnTo>
                  <a:pt x="3765995" y="1966280"/>
                </a:lnTo>
                <a:lnTo>
                  <a:pt x="3777021" y="1975796"/>
                </a:lnTo>
                <a:lnTo>
                  <a:pt x="3781678" y="1982270"/>
                </a:lnTo>
                <a:lnTo>
                  <a:pt x="3935158" y="1771649"/>
                </a:lnTo>
                <a:close/>
              </a:path>
              <a:path w="6866785" h="2047767">
                <a:moveTo>
                  <a:pt x="5992307" y="1964161"/>
                </a:moveTo>
                <a:lnTo>
                  <a:pt x="5987100" y="1962454"/>
                </a:lnTo>
                <a:lnTo>
                  <a:pt x="5975301" y="1962020"/>
                </a:lnTo>
                <a:lnTo>
                  <a:pt x="5963816" y="1964822"/>
                </a:lnTo>
                <a:lnTo>
                  <a:pt x="5953353" y="1970789"/>
                </a:lnTo>
                <a:lnTo>
                  <a:pt x="5944619" y="1979853"/>
                </a:lnTo>
                <a:lnTo>
                  <a:pt x="5939285" y="1989866"/>
                </a:lnTo>
                <a:lnTo>
                  <a:pt x="5936990" y="2000646"/>
                </a:lnTo>
                <a:lnTo>
                  <a:pt x="5937816" y="2011772"/>
                </a:lnTo>
                <a:lnTo>
                  <a:pt x="5941845" y="2022824"/>
                </a:lnTo>
                <a:lnTo>
                  <a:pt x="5949159" y="2033382"/>
                </a:lnTo>
                <a:lnTo>
                  <a:pt x="5959839" y="2043025"/>
                </a:lnTo>
                <a:lnTo>
                  <a:pt x="5968174" y="2045986"/>
                </a:lnTo>
                <a:lnTo>
                  <a:pt x="5968174" y="1996439"/>
                </a:lnTo>
                <a:lnTo>
                  <a:pt x="5992307" y="1964161"/>
                </a:lnTo>
                <a:close/>
              </a:path>
              <a:path w="6866785" h="2047767">
                <a:moveTo>
                  <a:pt x="6013877" y="1982746"/>
                </a:moveTo>
                <a:lnTo>
                  <a:pt x="6009235" y="1976015"/>
                </a:lnTo>
                <a:lnTo>
                  <a:pt x="5998508" y="1966193"/>
                </a:lnTo>
                <a:lnTo>
                  <a:pt x="5992307" y="1964161"/>
                </a:lnTo>
                <a:lnTo>
                  <a:pt x="5968174" y="1996439"/>
                </a:lnTo>
                <a:lnTo>
                  <a:pt x="5991034" y="2013203"/>
                </a:lnTo>
                <a:lnTo>
                  <a:pt x="6013877" y="1982746"/>
                </a:lnTo>
                <a:close/>
              </a:path>
              <a:path w="6866785" h="2047767">
                <a:moveTo>
                  <a:pt x="6021667" y="2008989"/>
                </a:moveTo>
                <a:lnTo>
                  <a:pt x="6020709" y="1997822"/>
                </a:lnTo>
                <a:lnTo>
                  <a:pt x="6016600" y="1986695"/>
                </a:lnTo>
                <a:lnTo>
                  <a:pt x="6013877" y="1982746"/>
                </a:lnTo>
                <a:lnTo>
                  <a:pt x="5991034" y="2013203"/>
                </a:lnTo>
                <a:lnTo>
                  <a:pt x="5968174" y="1996439"/>
                </a:lnTo>
                <a:lnTo>
                  <a:pt x="5968174" y="2045986"/>
                </a:lnTo>
                <a:lnTo>
                  <a:pt x="5971243" y="2047077"/>
                </a:lnTo>
                <a:lnTo>
                  <a:pt x="5983035" y="2047767"/>
                </a:lnTo>
                <a:lnTo>
                  <a:pt x="5994531" y="2045203"/>
                </a:lnTo>
                <a:lnTo>
                  <a:pt x="6005046" y="2039488"/>
                </a:lnTo>
                <a:lnTo>
                  <a:pt x="6013894" y="2030729"/>
                </a:lnTo>
                <a:lnTo>
                  <a:pt x="6014544" y="2029802"/>
                </a:lnTo>
                <a:lnTo>
                  <a:pt x="6019577" y="2019785"/>
                </a:lnTo>
                <a:lnTo>
                  <a:pt x="6021667" y="2008989"/>
                </a:lnTo>
                <a:close/>
              </a:path>
              <a:path w="6866785" h="2047767">
                <a:moveTo>
                  <a:pt x="6171628" y="1772411"/>
                </a:moveTo>
                <a:lnTo>
                  <a:pt x="6148768" y="1754885"/>
                </a:lnTo>
                <a:lnTo>
                  <a:pt x="5992307" y="1964161"/>
                </a:lnTo>
                <a:lnTo>
                  <a:pt x="5998508" y="1966193"/>
                </a:lnTo>
                <a:lnTo>
                  <a:pt x="6009235" y="1976015"/>
                </a:lnTo>
                <a:lnTo>
                  <a:pt x="6013877" y="1982746"/>
                </a:lnTo>
                <a:lnTo>
                  <a:pt x="6171628" y="1772411"/>
                </a:lnTo>
                <a:close/>
              </a:path>
              <a:path w="6866785" h="2047767">
                <a:moveTo>
                  <a:pt x="5238532" y="1050425"/>
                </a:moveTo>
                <a:lnTo>
                  <a:pt x="5228193" y="1048357"/>
                </a:lnTo>
                <a:lnTo>
                  <a:pt x="5217289" y="1049349"/>
                </a:lnTo>
                <a:lnTo>
                  <a:pt x="5206211" y="1053607"/>
                </a:lnTo>
                <a:lnTo>
                  <a:pt x="5195280" y="1061324"/>
                </a:lnTo>
                <a:lnTo>
                  <a:pt x="5184822" y="1072694"/>
                </a:lnTo>
                <a:lnTo>
                  <a:pt x="5181686" y="1083424"/>
                </a:lnTo>
                <a:lnTo>
                  <a:pt x="5181691" y="1094666"/>
                </a:lnTo>
                <a:lnTo>
                  <a:pt x="5212955" y="1131812"/>
                </a:lnTo>
                <a:lnTo>
                  <a:pt x="5213032" y="1081277"/>
                </a:lnTo>
                <a:lnTo>
                  <a:pt x="5238532" y="1050425"/>
                </a:lnTo>
                <a:close/>
              </a:path>
              <a:path w="6866785" h="2047767">
                <a:moveTo>
                  <a:pt x="5260003" y="1069472"/>
                </a:moveTo>
                <a:lnTo>
                  <a:pt x="5257498" y="1064927"/>
                </a:lnTo>
                <a:lnTo>
                  <a:pt x="5248179" y="1055397"/>
                </a:lnTo>
                <a:lnTo>
                  <a:pt x="5238597" y="1050438"/>
                </a:lnTo>
                <a:lnTo>
                  <a:pt x="5213032" y="1081277"/>
                </a:lnTo>
                <a:lnTo>
                  <a:pt x="5235130" y="1099565"/>
                </a:lnTo>
                <a:lnTo>
                  <a:pt x="5260003" y="1069472"/>
                </a:lnTo>
                <a:close/>
              </a:path>
              <a:path w="6866785" h="2047767">
                <a:moveTo>
                  <a:pt x="5266130" y="1087278"/>
                </a:moveTo>
                <a:lnTo>
                  <a:pt x="5263467" y="1075759"/>
                </a:lnTo>
                <a:lnTo>
                  <a:pt x="5260003" y="1069472"/>
                </a:lnTo>
                <a:lnTo>
                  <a:pt x="5235130" y="1099565"/>
                </a:lnTo>
                <a:lnTo>
                  <a:pt x="5213032" y="1081277"/>
                </a:lnTo>
                <a:lnTo>
                  <a:pt x="5213032" y="1131821"/>
                </a:lnTo>
                <a:lnTo>
                  <a:pt x="5224900" y="1133247"/>
                </a:lnTo>
                <a:lnTo>
                  <a:pt x="5261713" y="1109924"/>
                </a:lnTo>
                <a:lnTo>
                  <a:pt x="5265531" y="1098871"/>
                </a:lnTo>
                <a:lnTo>
                  <a:pt x="5266130" y="1087278"/>
                </a:lnTo>
                <a:close/>
              </a:path>
              <a:path w="6866785" h="2047767">
                <a:moveTo>
                  <a:pt x="5434774" y="858011"/>
                </a:moveTo>
                <a:lnTo>
                  <a:pt x="5412676" y="839723"/>
                </a:lnTo>
                <a:lnTo>
                  <a:pt x="5238532" y="1050425"/>
                </a:lnTo>
                <a:lnTo>
                  <a:pt x="5248179" y="1055397"/>
                </a:lnTo>
                <a:lnTo>
                  <a:pt x="5257498" y="1064927"/>
                </a:lnTo>
                <a:lnTo>
                  <a:pt x="5260003" y="1069472"/>
                </a:lnTo>
                <a:lnTo>
                  <a:pt x="5434774" y="858011"/>
                </a:lnTo>
                <a:close/>
              </a:path>
              <a:path w="6866785" h="2047767">
                <a:moveTo>
                  <a:pt x="6807105" y="1966371"/>
                </a:moveTo>
                <a:lnTo>
                  <a:pt x="6602158" y="1753361"/>
                </a:lnTo>
                <a:lnTo>
                  <a:pt x="6581584" y="1773173"/>
                </a:lnTo>
                <a:lnTo>
                  <a:pt x="6785871" y="1985497"/>
                </a:lnTo>
                <a:lnTo>
                  <a:pt x="6786047" y="1984949"/>
                </a:lnTo>
                <a:lnTo>
                  <a:pt x="6792112" y="1975796"/>
                </a:lnTo>
                <a:lnTo>
                  <a:pt x="6802977" y="1967950"/>
                </a:lnTo>
                <a:lnTo>
                  <a:pt x="6807105" y="1966371"/>
                </a:lnTo>
                <a:close/>
              </a:path>
              <a:path w="6866785" h="2047767">
                <a:moveTo>
                  <a:pt x="6834568" y="2045316"/>
                </a:moveTo>
                <a:lnTo>
                  <a:pt x="6834568" y="1994915"/>
                </a:lnTo>
                <a:lnTo>
                  <a:pt x="6813994" y="2014727"/>
                </a:lnTo>
                <a:lnTo>
                  <a:pt x="6785871" y="1985497"/>
                </a:lnTo>
                <a:lnTo>
                  <a:pt x="6782720" y="1995272"/>
                </a:lnTo>
                <a:lnTo>
                  <a:pt x="6782361" y="2006404"/>
                </a:lnTo>
                <a:lnTo>
                  <a:pt x="6785204" y="2017983"/>
                </a:lnTo>
                <a:lnTo>
                  <a:pt x="6791479" y="2029648"/>
                </a:lnTo>
                <a:lnTo>
                  <a:pt x="6801419" y="2041039"/>
                </a:lnTo>
                <a:lnTo>
                  <a:pt x="6811785" y="2045562"/>
                </a:lnTo>
                <a:lnTo>
                  <a:pt x="6823132" y="2047023"/>
                </a:lnTo>
                <a:lnTo>
                  <a:pt x="6834568" y="2045316"/>
                </a:lnTo>
                <a:close/>
              </a:path>
              <a:path w="6866785" h="2047767">
                <a:moveTo>
                  <a:pt x="6834568" y="1994915"/>
                </a:moveTo>
                <a:lnTo>
                  <a:pt x="6807105" y="1966371"/>
                </a:lnTo>
                <a:lnTo>
                  <a:pt x="6802977" y="1967950"/>
                </a:lnTo>
                <a:lnTo>
                  <a:pt x="6792112" y="1975796"/>
                </a:lnTo>
                <a:lnTo>
                  <a:pt x="6786047" y="1984949"/>
                </a:lnTo>
                <a:lnTo>
                  <a:pt x="6785871" y="1985497"/>
                </a:lnTo>
                <a:lnTo>
                  <a:pt x="6813994" y="2014727"/>
                </a:lnTo>
                <a:lnTo>
                  <a:pt x="6834568" y="1994915"/>
                </a:lnTo>
                <a:close/>
              </a:path>
              <a:path w="6866785" h="2047767">
                <a:moveTo>
                  <a:pt x="6866785" y="2008739"/>
                </a:moveTo>
                <a:lnTo>
                  <a:pt x="6848501" y="1969624"/>
                </a:lnTo>
                <a:lnTo>
                  <a:pt x="6826422" y="1962368"/>
                </a:lnTo>
                <a:lnTo>
                  <a:pt x="6814596" y="1963506"/>
                </a:lnTo>
                <a:lnTo>
                  <a:pt x="6807105" y="1966371"/>
                </a:lnTo>
                <a:lnTo>
                  <a:pt x="6834568" y="1994915"/>
                </a:lnTo>
                <a:lnTo>
                  <a:pt x="6834568" y="2045316"/>
                </a:lnTo>
                <a:lnTo>
                  <a:pt x="6834935" y="2045262"/>
                </a:lnTo>
                <a:lnTo>
                  <a:pt x="6846668" y="2040122"/>
                </a:lnTo>
                <a:lnTo>
                  <a:pt x="6857808" y="2031445"/>
                </a:lnTo>
                <a:lnTo>
                  <a:pt x="6864007" y="2020583"/>
                </a:lnTo>
                <a:lnTo>
                  <a:pt x="6866785" y="2008739"/>
                </a:lnTo>
                <a:close/>
              </a:path>
              <a:path w="6866785" h="2047767">
                <a:moveTo>
                  <a:pt x="1011866" y="215938"/>
                </a:moveTo>
                <a:lnTo>
                  <a:pt x="759142" y="0"/>
                </a:lnTo>
                <a:lnTo>
                  <a:pt x="740854" y="22097"/>
                </a:lnTo>
                <a:lnTo>
                  <a:pt x="992738" y="236640"/>
                </a:lnTo>
                <a:lnTo>
                  <a:pt x="997572" y="227137"/>
                </a:lnTo>
                <a:lnTo>
                  <a:pt x="1007687" y="218123"/>
                </a:lnTo>
                <a:lnTo>
                  <a:pt x="1011866" y="215938"/>
                </a:lnTo>
                <a:close/>
              </a:path>
              <a:path w="6866785" h="2047767">
                <a:moveTo>
                  <a:pt x="1041844" y="292836"/>
                </a:moveTo>
                <a:lnTo>
                  <a:pt x="1041844" y="241553"/>
                </a:lnTo>
                <a:lnTo>
                  <a:pt x="1023556" y="262889"/>
                </a:lnTo>
                <a:lnTo>
                  <a:pt x="992738" y="236640"/>
                </a:lnTo>
                <a:lnTo>
                  <a:pt x="992663" y="236788"/>
                </a:lnTo>
                <a:lnTo>
                  <a:pt x="990602" y="247314"/>
                </a:lnTo>
                <a:lnTo>
                  <a:pt x="991570" y="258355"/>
                </a:lnTo>
                <a:lnTo>
                  <a:pt x="1014431" y="290974"/>
                </a:lnTo>
                <a:lnTo>
                  <a:pt x="1036449" y="294316"/>
                </a:lnTo>
                <a:lnTo>
                  <a:pt x="1041844" y="292836"/>
                </a:lnTo>
                <a:close/>
              </a:path>
              <a:path w="6866785" h="2047767">
                <a:moveTo>
                  <a:pt x="1041844" y="241553"/>
                </a:moveTo>
                <a:lnTo>
                  <a:pt x="1011866" y="215938"/>
                </a:lnTo>
                <a:lnTo>
                  <a:pt x="1007687" y="218123"/>
                </a:lnTo>
                <a:lnTo>
                  <a:pt x="997572" y="227137"/>
                </a:lnTo>
                <a:lnTo>
                  <a:pt x="992738" y="236640"/>
                </a:lnTo>
                <a:lnTo>
                  <a:pt x="1023556" y="262889"/>
                </a:lnTo>
                <a:lnTo>
                  <a:pt x="1041844" y="241553"/>
                </a:lnTo>
                <a:close/>
              </a:path>
              <a:path w="6866785" h="2047767">
                <a:moveTo>
                  <a:pt x="1075600" y="251788"/>
                </a:moveTo>
                <a:lnTo>
                  <a:pt x="1052699" y="214053"/>
                </a:lnTo>
                <a:lnTo>
                  <a:pt x="1030297" y="209741"/>
                </a:lnTo>
                <a:lnTo>
                  <a:pt x="1018764" y="212333"/>
                </a:lnTo>
                <a:lnTo>
                  <a:pt x="1011866" y="215938"/>
                </a:lnTo>
                <a:lnTo>
                  <a:pt x="1041844" y="241553"/>
                </a:lnTo>
                <a:lnTo>
                  <a:pt x="1041844" y="292836"/>
                </a:lnTo>
                <a:lnTo>
                  <a:pt x="1047906" y="291173"/>
                </a:lnTo>
                <a:lnTo>
                  <a:pt x="1058964" y="284695"/>
                </a:lnTo>
                <a:lnTo>
                  <a:pt x="1069099" y="274787"/>
                </a:lnTo>
                <a:lnTo>
                  <a:pt x="1074036" y="263679"/>
                </a:lnTo>
                <a:lnTo>
                  <a:pt x="1075600" y="251788"/>
                </a:lnTo>
                <a:close/>
              </a:path>
              <a:path w="6866785" h="2047767">
                <a:moveTo>
                  <a:pt x="4520643" y="1965438"/>
                </a:moveTo>
                <a:lnTo>
                  <a:pt x="4367212" y="1754885"/>
                </a:lnTo>
                <a:lnTo>
                  <a:pt x="4343590" y="1771649"/>
                </a:lnTo>
                <a:lnTo>
                  <a:pt x="4496864" y="1981080"/>
                </a:lnTo>
                <a:lnTo>
                  <a:pt x="4500550" y="1975873"/>
                </a:lnTo>
                <a:lnTo>
                  <a:pt x="4512797" y="1968137"/>
                </a:lnTo>
                <a:lnTo>
                  <a:pt x="4520643" y="1965438"/>
                </a:lnTo>
                <a:close/>
              </a:path>
              <a:path w="6866785" h="2047767">
                <a:moveTo>
                  <a:pt x="4543234" y="2044334"/>
                </a:moveTo>
                <a:lnTo>
                  <a:pt x="4543234" y="1996439"/>
                </a:lnTo>
                <a:lnTo>
                  <a:pt x="4520374" y="2013203"/>
                </a:lnTo>
                <a:lnTo>
                  <a:pt x="4496864" y="1981080"/>
                </a:lnTo>
                <a:lnTo>
                  <a:pt x="4493735" y="1985501"/>
                </a:lnTo>
                <a:lnTo>
                  <a:pt x="4489896" y="1996497"/>
                </a:lnTo>
                <a:lnTo>
                  <a:pt x="4489194" y="2008228"/>
                </a:lnTo>
                <a:lnTo>
                  <a:pt x="4491793" y="2020059"/>
                </a:lnTo>
                <a:lnTo>
                  <a:pt x="4497853" y="2031360"/>
                </a:lnTo>
                <a:lnTo>
                  <a:pt x="4506079" y="2039091"/>
                </a:lnTo>
                <a:lnTo>
                  <a:pt x="4515806" y="2044257"/>
                </a:lnTo>
                <a:lnTo>
                  <a:pt x="4526660" y="2046626"/>
                </a:lnTo>
                <a:lnTo>
                  <a:pt x="4538269" y="2045962"/>
                </a:lnTo>
                <a:lnTo>
                  <a:pt x="4543234" y="2044334"/>
                </a:lnTo>
                <a:close/>
              </a:path>
              <a:path w="6866785" h="2047767">
                <a:moveTo>
                  <a:pt x="4543234" y="1996439"/>
                </a:moveTo>
                <a:lnTo>
                  <a:pt x="4520643" y="1965438"/>
                </a:lnTo>
                <a:lnTo>
                  <a:pt x="4512797" y="1968137"/>
                </a:lnTo>
                <a:lnTo>
                  <a:pt x="4500550" y="1975873"/>
                </a:lnTo>
                <a:lnTo>
                  <a:pt x="4496864" y="1981080"/>
                </a:lnTo>
                <a:lnTo>
                  <a:pt x="4520374" y="2013203"/>
                </a:lnTo>
                <a:lnTo>
                  <a:pt x="4543234" y="1996439"/>
                </a:lnTo>
                <a:close/>
              </a:path>
              <a:path w="6866785" h="2047767">
                <a:moveTo>
                  <a:pt x="4574536" y="2002238"/>
                </a:moveTo>
                <a:lnTo>
                  <a:pt x="4547302" y="1965328"/>
                </a:lnTo>
                <a:lnTo>
                  <a:pt x="4536539" y="1963115"/>
                </a:lnTo>
                <a:lnTo>
                  <a:pt x="4524916" y="1963968"/>
                </a:lnTo>
                <a:lnTo>
                  <a:pt x="4520643" y="1965438"/>
                </a:lnTo>
                <a:lnTo>
                  <a:pt x="4543234" y="1996439"/>
                </a:lnTo>
                <a:lnTo>
                  <a:pt x="4543234" y="2044334"/>
                </a:lnTo>
                <a:lnTo>
                  <a:pt x="4550258" y="2042032"/>
                </a:lnTo>
                <a:lnTo>
                  <a:pt x="4562253" y="2034602"/>
                </a:lnTo>
                <a:lnTo>
                  <a:pt x="4569461" y="2024969"/>
                </a:lnTo>
                <a:lnTo>
                  <a:pt x="4573608" y="2013941"/>
                </a:lnTo>
                <a:lnTo>
                  <a:pt x="4574536" y="2002238"/>
                </a:lnTo>
                <a:close/>
              </a:path>
              <a:path w="6866785" h="2047767">
                <a:moveTo>
                  <a:pt x="2950598" y="1965127"/>
                </a:moveTo>
                <a:lnTo>
                  <a:pt x="2796730" y="1754885"/>
                </a:lnTo>
                <a:lnTo>
                  <a:pt x="2773870" y="1771649"/>
                </a:lnTo>
                <a:lnTo>
                  <a:pt x="2926475" y="1981068"/>
                </a:lnTo>
                <a:lnTo>
                  <a:pt x="2930715" y="1975225"/>
                </a:lnTo>
                <a:lnTo>
                  <a:pt x="2942740" y="1967736"/>
                </a:lnTo>
                <a:lnTo>
                  <a:pt x="2950598" y="1965127"/>
                </a:lnTo>
                <a:close/>
              </a:path>
              <a:path w="6866785" h="2047767">
                <a:moveTo>
                  <a:pt x="2973514" y="2044335"/>
                </a:moveTo>
                <a:lnTo>
                  <a:pt x="2973514" y="1996439"/>
                </a:lnTo>
                <a:lnTo>
                  <a:pt x="2949892" y="2013203"/>
                </a:lnTo>
                <a:lnTo>
                  <a:pt x="2926475" y="1981068"/>
                </a:lnTo>
                <a:lnTo>
                  <a:pt x="2923717" y="1984870"/>
                </a:lnTo>
                <a:lnTo>
                  <a:pt x="2919815" y="1995935"/>
                </a:lnTo>
                <a:lnTo>
                  <a:pt x="2919109" y="2007741"/>
                </a:lnTo>
                <a:lnTo>
                  <a:pt x="2921701" y="2019609"/>
                </a:lnTo>
                <a:lnTo>
                  <a:pt x="2927694" y="2030862"/>
                </a:lnTo>
                <a:lnTo>
                  <a:pt x="2935603" y="2038792"/>
                </a:lnTo>
                <a:lnTo>
                  <a:pt x="2945167" y="2044135"/>
                </a:lnTo>
                <a:lnTo>
                  <a:pt x="2955988" y="2046666"/>
                </a:lnTo>
                <a:lnTo>
                  <a:pt x="2967667" y="2046155"/>
                </a:lnTo>
                <a:lnTo>
                  <a:pt x="2973514" y="2044335"/>
                </a:lnTo>
                <a:close/>
              </a:path>
              <a:path w="6866785" h="2047767">
                <a:moveTo>
                  <a:pt x="2973514" y="1996439"/>
                </a:moveTo>
                <a:lnTo>
                  <a:pt x="2950598" y="1965127"/>
                </a:lnTo>
                <a:lnTo>
                  <a:pt x="2942740" y="1967736"/>
                </a:lnTo>
                <a:lnTo>
                  <a:pt x="2930715" y="1975225"/>
                </a:lnTo>
                <a:lnTo>
                  <a:pt x="2926475" y="1981068"/>
                </a:lnTo>
                <a:lnTo>
                  <a:pt x="2949892" y="2013203"/>
                </a:lnTo>
                <a:lnTo>
                  <a:pt x="2973514" y="1996439"/>
                </a:lnTo>
                <a:close/>
              </a:path>
              <a:path w="6866785" h="2047767">
                <a:moveTo>
                  <a:pt x="3004496" y="2002512"/>
                </a:moveTo>
                <a:lnTo>
                  <a:pt x="2977191" y="1965348"/>
                </a:lnTo>
                <a:lnTo>
                  <a:pt x="2966344" y="1963034"/>
                </a:lnTo>
                <a:lnTo>
                  <a:pt x="2954738" y="1963751"/>
                </a:lnTo>
                <a:lnTo>
                  <a:pt x="2950598" y="1965127"/>
                </a:lnTo>
                <a:lnTo>
                  <a:pt x="2973514" y="1996439"/>
                </a:lnTo>
                <a:lnTo>
                  <a:pt x="2973514" y="2044335"/>
                </a:lnTo>
                <a:lnTo>
                  <a:pt x="2979806" y="2042377"/>
                </a:lnTo>
                <a:lnTo>
                  <a:pt x="2992007" y="2035103"/>
                </a:lnTo>
                <a:lnTo>
                  <a:pt x="2999349" y="2025453"/>
                </a:lnTo>
                <a:lnTo>
                  <a:pt x="3003540" y="2014341"/>
                </a:lnTo>
                <a:lnTo>
                  <a:pt x="3004496" y="2002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74902" y="3311652"/>
            <a:ext cx="15240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02665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400" spc="-15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6502" y="4149852"/>
            <a:ext cx="5334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2406" y="5064252"/>
            <a:ext cx="137795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56615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4902" y="5915912"/>
            <a:ext cx="723582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3200" spc="39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Eğer bir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</a:t>
            </a: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 ise, atası siyahtır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ct val="100000"/>
              </a:lnSpc>
            </a:pP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Bir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ağaç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örneği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2450" y="1670050"/>
            <a:ext cx="6540754" cy="3289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67047" y="4348226"/>
            <a:ext cx="4623435" cy="1093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95425" algn="l"/>
                <a:tab pos="3731895" algn="l"/>
              </a:tabLst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	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/>
          </a:p>
          <a:p>
            <a:pPr marL="239395">
              <a:lnSpc>
                <a:spcPct val="100000"/>
              </a:lnSpc>
              <a:tabLst>
                <a:tab pos="1024890" algn="l"/>
                <a:tab pos="1809750" algn="l"/>
                <a:tab pos="3257550" algn="l"/>
                <a:tab pos="4102100" algn="l"/>
              </a:tabLst>
            </a:pPr>
            <a:r>
              <a:rPr sz="240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	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	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4278" y="3433826"/>
            <a:ext cx="458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7278" y="2595626"/>
            <a:ext cx="458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0278" y="3433826"/>
            <a:ext cx="45847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-90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1745" y="2595626"/>
            <a:ext cx="279400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5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2946" y="1757426"/>
            <a:ext cx="280035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800" dirty="0" smtClean="0">
                <a:solidFill>
                  <a:srgbClr val="CCCC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4200" spc="0" baseline="-12000" dirty="0" smtClean="0">
                <a:solidFill>
                  <a:srgbClr val="80808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42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9247" y="3024377"/>
            <a:ext cx="6866785" cy="2047767"/>
          </a:xfrm>
          <a:custGeom>
            <a:avLst/>
            <a:gdLst/>
            <a:ahLst/>
            <a:cxnLst/>
            <a:rect l="l" t="t" r="r" b="b"/>
            <a:pathLst>
              <a:path w="6866785" h="2047767">
                <a:moveTo>
                  <a:pt x="62903" y="215329"/>
                </a:moveTo>
                <a:lnTo>
                  <a:pt x="59319" y="213077"/>
                </a:lnTo>
                <a:lnTo>
                  <a:pt x="48375" y="209965"/>
                </a:lnTo>
                <a:lnTo>
                  <a:pt x="36125" y="209894"/>
                </a:lnTo>
                <a:lnTo>
                  <a:pt x="24521" y="213330"/>
                </a:lnTo>
                <a:lnTo>
                  <a:pt x="13852" y="220265"/>
                </a:lnTo>
                <a:lnTo>
                  <a:pt x="6417" y="228821"/>
                </a:lnTo>
                <a:lnTo>
                  <a:pt x="1729" y="238915"/>
                </a:lnTo>
                <a:lnTo>
                  <a:pt x="0" y="250059"/>
                </a:lnTo>
                <a:lnTo>
                  <a:pt x="1439" y="261767"/>
                </a:lnTo>
                <a:lnTo>
                  <a:pt x="6259" y="273552"/>
                </a:lnTo>
                <a:lnTo>
                  <a:pt x="14670" y="284927"/>
                </a:lnTo>
                <a:lnTo>
                  <a:pt x="24961" y="291347"/>
                </a:lnTo>
                <a:lnTo>
                  <a:pt x="32956" y="293606"/>
                </a:lnTo>
                <a:lnTo>
                  <a:pt x="32956" y="241553"/>
                </a:lnTo>
                <a:lnTo>
                  <a:pt x="62903" y="215329"/>
                </a:lnTo>
                <a:close/>
              </a:path>
              <a:path w="6866785" h="2047767">
                <a:moveTo>
                  <a:pt x="80640" y="237219"/>
                </a:moveTo>
                <a:lnTo>
                  <a:pt x="77973" y="230859"/>
                </a:lnTo>
                <a:lnTo>
                  <a:pt x="69501" y="219475"/>
                </a:lnTo>
                <a:lnTo>
                  <a:pt x="62903" y="215329"/>
                </a:lnTo>
                <a:lnTo>
                  <a:pt x="32956" y="241553"/>
                </a:lnTo>
                <a:lnTo>
                  <a:pt x="51244" y="262889"/>
                </a:lnTo>
                <a:lnTo>
                  <a:pt x="80640" y="237219"/>
                </a:lnTo>
                <a:close/>
              </a:path>
              <a:path w="6866785" h="2047767">
                <a:moveTo>
                  <a:pt x="84483" y="254356"/>
                </a:moveTo>
                <a:lnTo>
                  <a:pt x="82918" y="242648"/>
                </a:lnTo>
                <a:lnTo>
                  <a:pt x="80640" y="237219"/>
                </a:lnTo>
                <a:lnTo>
                  <a:pt x="51244" y="262889"/>
                </a:lnTo>
                <a:lnTo>
                  <a:pt x="32956" y="241553"/>
                </a:lnTo>
                <a:lnTo>
                  <a:pt x="32956" y="293606"/>
                </a:lnTo>
                <a:lnTo>
                  <a:pt x="36125" y="294501"/>
                </a:lnTo>
                <a:lnTo>
                  <a:pt x="48375" y="294565"/>
                </a:lnTo>
                <a:lnTo>
                  <a:pt x="59916" y="291144"/>
                </a:lnTo>
                <a:lnTo>
                  <a:pt x="70294" y="284225"/>
                </a:lnTo>
                <a:lnTo>
                  <a:pt x="78070" y="275591"/>
                </a:lnTo>
                <a:lnTo>
                  <a:pt x="82818" y="265499"/>
                </a:lnTo>
                <a:lnTo>
                  <a:pt x="84483" y="254356"/>
                </a:lnTo>
                <a:close/>
              </a:path>
              <a:path w="6866785" h="2047767">
                <a:moveTo>
                  <a:pt x="327850" y="21335"/>
                </a:moveTo>
                <a:lnTo>
                  <a:pt x="308800" y="0"/>
                </a:lnTo>
                <a:lnTo>
                  <a:pt x="62903" y="215329"/>
                </a:lnTo>
                <a:lnTo>
                  <a:pt x="69501" y="219475"/>
                </a:lnTo>
                <a:lnTo>
                  <a:pt x="77973" y="230859"/>
                </a:lnTo>
                <a:lnTo>
                  <a:pt x="80640" y="237219"/>
                </a:lnTo>
                <a:lnTo>
                  <a:pt x="327850" y="21335"/>
                </a:lnTo>
                <a:close/>
              </a:path>
              <a:path w="6866785" h="2047767">
                <a:moveTo>
                  <a:pt x="2187964" y="1964204"/>
                </a:moveTo>
                <a:lnTo>
                  <a:pt x="2182822" y="1962598"/>
                </a:lnTo>
                <a:lnTo>
                  <a:pt x="2171084" y="1962340"/>
                </a:lnTo>
                <a:lnTo>
                  <a:pt x="2159765" y="1965294"/>
                </a:lnTo>
                <a:lnTo>
                  <a:pt x="2149501" y="1971331"/>
                </a:lnTo>
                <a:lnTo>
                  <a:pt x="2140930" y="1980320"/>
                </a:lnTo>
                <a:lnTo>
                  <a:pt x="2135543" y="1990352"/>
                </a:lnTo>
                <a:lnTo>
                  <a:pt x="2133300" y="2001145"/>
                </a:lnTo>
                <a:lnTo>
                  <a:pt x="2134239" y="2012247"/>
                </a:lnTo>
                <a:lnTo>
                  <a:pt x="2138395" y="2023208"/>
                </a:lnTo>
                <a:lnTo>
                  <a:pt x="2145807" y="2033578"/>
                </a:lnTo>
                <a:lnTo>
                  <a:pt x="2156511" y="2042906"/>
                </a:lnTo>
                <a:lnTo>
                  <a:pt x="2164270" y="2045620"/>
                </a:lnTo>
                <a:lnTo>
                  <a:pt x="2164270" y="1996439"/>
                </a:lnTo>
                <a:lnTo>
                  <a:pt x="2187964" y="1964204"/>
                </a:lnTo>
                <a:close/>
              </a:path>
              <a:path w="6866785" h="2047767">
                <a:moveTo>
                  <a:pt x="2210128" y="1982049"/>
                </a:moveTo>
                <a:lnTo>
                  <a:pt x="2205446" y="1975652"/>
                </a:lnTo>
                <a:lnTo>
                  <a:pt x="2194342" y="1966196"/>
                </a:lnTo>
                <a:lnTo>
                  <a:pt x="2187964" y="1964204"/>
                </a:lnTo>
                <a:lnTo>
                  <a:pt x="2164270" y="1996439"/>
                </a:lnTo>
                <a:lnTo>
                  <a:pt x="2187130" y="2013203"/>
                </a:lnTo>
                <a:lnTo>
                  <a:pt x="2210128" y="1982049"/>
                </a:lnTo>
                <a:close/>
              </a:path>
              <a:path w="6866785" h="2047767">
                <a:moveTo>
                  <a:pt x="2218280" y="2008047"/>
                </a:moveTo>
                <a:lnTo>
                  <a:pt x="2217305" y="1997000"/>
                </a:lnTo>
                <a:lnTo>
                  <a:pt x="2213064" y="1986061"/>
                </a:lnTo>
                <a:lnTo>
                  <a:pt x="2210128" y="1982049"/>
                </a:lnTo>
                <a:lnTo>
                  <a:pt x="2187130" y="2013203"/>
                </a:lnTo>
                <a:lnTo>
                  <a:pt x="2164270" y="1996439"/>
                </a:lnTo>
                <a:lnTo>
                  <a:pt x="2164270" y="2045620"/>
                </a:lnTo>
                <a:lnTo>
                  <a:pt x="2167926" y="2046898"/>
                </a:lnTo>
                <a:lnTo>
                  <a:pt x="2179700" y="2047441"/>
                </a:lnTo>
                <a:lnTo>
                  <a:pt x="2191114" y="2044694"/>
                </a:lnTo>
                <a:lnTo>
                  <a:pt x="2201450" y="2038816"/>
                </a:lnTo>
                <a:lnTo>
                  <a:pt x="2209990" y="2029967"/>
                </a:lnTo>
                <a:lnTo>
                  <a:pt x="2210872" y="2028766"/>
                </a:lnTo>
                <a:lnTo>
                  <a:pt x="2216099" y="2018777"/>
                </a:lnTo>
                <a:lnTo>
                  <a:pt x="2218280" y="2008047"/>
                </a:lnTo>
                <a:close/>
              </a:path>
              <a:path w="6866785" h="2047767">
                <a:moveTo>
                  <a:pt x="2365438" y="1771649"/>
                </a:moveTo>
                <a:lnTo>
                  <a:pt x="2341816" y="1754885"/>
                </a:lnTo>
                <a:lnTo>
                  <a:pt x="2187964" y="1964204"/>
                </a:lnTo>
                <a:lnTo>
                  <a:pt x="2194342" y="1966196"/>
                </a:lnTo>
                <a:lnTo>
                  <a:pt x="2205446" y="1975652"/>
                </a:lnTo>
                <a:lnTo>
                  <a:pt x="2210128" y="1982049"/>
                </a:lnTo>
                <a:lnTo>
                  <a:pt x="2365438" y="1771649"/>
                </a:lnTo>
                <a:close/>
              </a:path>
              <a:path w="6866785" h="2047767">
                <a:moveTo>
                  <a:pt x="3759198" y="1964078"/>
                </a:moveTo>
                <a:lnTo>
                  <a:pt x="3754690" y="1962618"/>
                </a:lnTo>
                <a:lnTo>
                  <a:pt x="3743023" y="1962309"/>
                </a:lnTo>
                <a:lnTo>
                  <a:pt x="3731641" y="1965217"/>
                </a:lnTo>
                <a:lnTo>
                  <a:pt x="3721193" y="1971206"/>
                </a:lnTo>
                <a:lnTo>
                  <a:pt x="3712325" y="1980139"/>
                </a:lnTo>
                <a:lnTo>
                  <a:pt x="3707123" y="1990186"/>
                </a:lnTo>
                <a:lnTo>
                  <a:pt x="3704920" y="2001014"/>
                </a:lnTo>
                <a:lnTo>
                  <a:pt x="3705834" y="2012173"/>
                </a:lnTo>
                <a:lnTo>
                  <a:pt x="3709985" y="2023216"/>
                </a:lnTo>
                <a:lnTo>
                  <a:pt x="3717493" y="2033695"/>
                </a:lnTo>
                <a:lnTo>
                  <a:pt x="3728475" y="2043162"/>
                </a:lnTo>
                <a:lnTo>
                  <a:pt x="3735514" y="2045477"/>
                </a:lnTo>
                <a:lnTo>
                  <a:pt x="3735514" y="1996439"/>
                </a:lnTo>
                <a:lnTo>
                  <a:pt x="3759198" y="1964078"/>
                </a:lnTo>
                <a:close/>
              </a:path>
              <a:path w="6866785" h="2047767">
                <a:moveTo>
                  <a:pt x="3781678" y="1982270"/>
                </a:moveTo>
                <a:lnTo>
                  <a:pt x="3777021" y="1975796"/>
                </a:lnTo>
                <a:lnTo>
                  <a:pt x="3765995" y="1966280"/>
                </a:lnTo>
                <a:lnTo>
                  <a:pt x="3759198" y="1964078"/>
                </a:lnTo>
                <a:lnTo>
                  <a:pt x="3735514" y="1996439"/>
                </a:lnTo>
                <a:lnTo>
                  <a:pt x="3759136" y="2013203"/>
                </a:lnTo>
                <a:lnTo>
                  <a:pt x="3781678" y="1982270"/>
                </a:lnTo>
                <a:close/>
              </a:path>
              <a:path w="6866785" h="2047767">
                <a:moveTo>
                  <a:pt x="3789733" y="2008468"/>
                </a:moveTo>
                <a:lnTo>
                  <a:pt x="3788767" y="1997328"/>
                </a:lnTo>
                <a:lnTo>
                  <a:pt x="3784570" y="1986291"/>
                </a:lnTo>
                <a:lnTo>
                  <a:pt x="3781678" y="1982270"/>
                </a:lnTo>
                <a:lnTo>
                  <a:pt x="3759136" y="2013203"/>
                </a:lnTo>
                <a:lnTo>
                  <a:pt x="3735514" y="1996439"/>
                </a:lnTo>
                <a:lnTo>
                  <a:pt x="3735514" y="2045477"/>
                </a:lnTo>
                <a:lnTo>
                  <a:pt x="3740079" y="2046977"/>
                </a:lnTo>
                <a:lnTo>
                  <a:pt x="3751906" y="2047409"/>
                </a:lnTo>
                <a:lnTo>
                  <a:pt x="3763284" y="2044615"/>
                </a:lnTo>
                <a:lnTo>
                  <a:pt x="3773538" y="2038749"/>
                </a:lnTo>
                <a:lnTo>
                  <a:pt x="3781996" y="2029967"/>
                </a:lnTo>
                <a:lnTo>
                  <a:pt x="3782463" y="2029306"/>
                </a:lnTo>
                <a:lnTo>
                  <a:pt x="3787591" y="2019273"/>
                </a:lnTo>
                <a:lnTo>
                  <a:pt x="3789733" y="2008468"/>
                </a:lnTo>
                <a:close/>
              </a:path>
              <a:path w="6866785" h="2047767">
                <a:moveTo>
                  <a:pt x="3935158" y="1771649"/>
                </a:moveTo>
                <a:lnTo>
                  <a:pt x="3912298" y="1754885"/>
                </a:lnTo>
                <a:lnTo>
                  <a:pt x="3759198" y="1964078"/>
                </a:lnTo>
                <a:lnTo>
                  <a:pt x="3765995" y="1966280"/>
                </a:lnTo>
                <a:lnTo>
                  <a:pt x="3777021" y="1975796"/>
                </a:lnTo>
                <a:lnTo>
                  <a:pt x="3781678" y="1982270"/>
                </a:lnTo>
                <a:lnTo>
                  <a:pt x="3935158" y="1771649"/>
                </a:lnTo>
                <a:close/>
              </a:path>
              <a:path w="6866785" h="2047767">
                <a:moveTo>
                  <a:pt x="5992307" y="1964161"/>
                </a:moveTo>
                <a:lnTo>
                  <a:pt x="5987100" y="1962454"/>
                </a:lnTo>
                <a:lnTo>
                  <a:pt x="5975301" y="1962020"/>
                </a:lnTo>
                <a:lnTo>
                  <a:pt x="5963816" y="1964822"/>
                </a:lnTo>
                <a:lnTo>
                  <a:pt x="5953353" y="1970789"/>
                </a:lnTo>
                <a:lnTo>
                  <a:pt x="5944619" y="1979853"/>
                </a:lnTo>
                <a:lnTo>
                  <a:pt x="5939285" y="1989866"/>
                </a:lnTo>
                <a:lnTo>
                  <a:pt x="5936990" y="2000646"/>
                </a:lnTo>
                <a:lnTo>
                  <a:pt x="5937816" y="2011772"/>
                </a:lnTo>
                <a:lnTo>
                  <a:pt x="5941845" y="2022824"/>
                </a:lnTo>
                <a:lnTo>
                  <a:pt x="5949159" y="2033382"/>
                </a:lnTo>
                <a:lnTo>
                  <a:pt x="5959839" y="2043025"/>
                </a:lnTo>
                <a:lnTo>
                  <a:pt x="5968174" y="2045986"/>
                </a:lnTo>
                <a:lnTo>
                  <a:pt x="5968174" y="1996439"/>
                </a:lnTo>
                <a:lnTo>
                  <a:pt x="5992307" y="1964161"/>
                </a:lnTo>
                <a:close/>
              </a:path>
              <a:path w="6866785" h="2047767">
                <a:moveTo>
                  <a:pt x="6013877" y="1982746"/>
                </a:moveTo>
                <a:lnTo>
                  <a:pt x="6009235" y="1976015"/>
                </a:lnTo>
                <a:lnTo>
                  <a:pt x="5998508" y="1966193"/>
                </a:lnTo>
                <a:lnTo>
                  <a:pt x="5992307" y="1964161"/>
                </a:lnTo>
                <a:lnTo>
                  <a:pt x="5968174" y="1996439"/>
                </a:lnTo>
                <a:lnTo>
                  <a:pt x="5991034" y="2013203"/>
                </a:lnTo>
                <a:lnTo>
                  <a:pt x="6013877" y="1982746"/>
                </a:lnTo>
                <a:close/>
              </a:path>
              <a:path w="6866785" h="2047767">
                <a:moveTo>
                  <a:pt x="6021667" y="2008989"/>
                </a:moveTo>
                <a:lnTo>
                  <a:pt x="6020709" y="1997822"/>
                </a:lnTo>
                <a:lnTo>
                  <a:pt x="6016600" y="1986695"/>
                </a:lnTo>
                <a:lnTo>
                  <a:pt x="6013877" y="1982746"/>
                </a:lnTo>
                <a:lnTo>
                  <a:pt x="5991034" y="2013203"/>
                </a:lnTo>
                <a:lnTo>
                  <a:pt x="5968174" y="1996439"/>
                </a:lnTo>
                <a:lnTo>
                  <a:pt x="5968174" y="2045986"/>
                </a:lnTo>
                <a:lnTo>
                  <a:pt x="5971243" y="2047077"/>
                </a:lnTo>
                <a:lnTo>
                  <a:pt x="5983035" y="2047767"/>
                </a:lnTo>
                <a:lnTo>
                  <a:pt x="5994531" y="2045203"/>
                </a:lnTo>
                <a:lnTo>
                  <a:pt x="6005046" y="2039488"/>
                </a:lnTo>
                <a:lnTo>
                  <a:pt x="6013894" y="2030729"/>
                </a:lnTo>
                <a:lnTo>
                  <a:pt x="6014544" y="2029802"/>
                </a:lnTo>
                <a:lnTo>
                  <a:pt x="6019577" y="2019785"/>
                </a:lnTo>
                <a:lnTo>
                  <a:pt x="6021667" y="2008989"/>
                </a:lnTo>
                <a:close/>
              </a:path>
              <a:path w="6866785" h="2047767">
                <a:moveTo>
                  <a:pt x="6171628" y="1772411"/>
                </a:moveTo>
                <a:lnTo>
                  <a:pt x="6148768" y="1754885"/>
                </a:lnTo>
                <a:lnTo>
                  <a:pt x="5992307" y="1964161"/>
                </a:lnTo>
                <a:lnTo>
                  <a:pt x="5998508" y="1966193"/>
                </a:lnTo>
                <a:lnTo>
                  <a:pt x="6009235" y="1976015"/>
                </a:lnTo>
                <a:lnTo>
                  <a:pt x="6013877" y="1982746"/>
                </a:lnTo>
                <a:lnTo>
                  <a:pt x="6171628" y="1772411"/>
                </a:lnTo>
                <a:close/>
              </a:path>
              <a:path w="6866785" h="2047767">
                <a:moveTo>
                  <a:pt x="5238532" y="1050425"/>
                </a:moveTo>
                <a:lnTo>
                  <a:pt x="5228193" y="1048357"/>
                </a:lnTo>
                <a:lnTo>
                  <a:pt x="5217289" y="1049349"/>
                </a:lnTo>
                <a:lnTo>
                  <a:pt x="5206211" y="1053607"/>
                </a:lnTo>
                <a:lnTo>
                  <a:pt x="5195280" y="1061324"/>
                </a:lnTo>
                <a:lnTo>
                  <a:pt x="5184822" y="1072694"/>
                </a:lnTo>
                <a:lnTo>
                  <a:pt x="5181686" y="1083424"/>
                </a:lnTo>
                <a:lnTo>
                  <a:pt x="5181691" y="1094666"/>
                </a:lnTo>
                <a:lnTo>
                  <a:pt x="5212955" y="1131812"/>
                </a:lnTo>
                <a:lnTo>
                  <a:pt x="5213032" y="1081277"/>
                </a:lnTo>
                <a:lnTo>
                  <a:pt x="5238532" y="1050425"/>
                </a:lnTo>
                <a:close/>
              </a:path>
              <a:path w="6866785" h="2047767">
                <a:moveTo>
                  <a:pt x="5260003" y="1069472"/>
                </a:moveTo>
                <a:lnTo>
                  <a:pt x="5257498" y="1064927"/>
                </a:lnTo>
                <a:lnTo>
                  <a:pt x="5248179" y="1055397"/>
                </a:lnTo>
                <a:lnTo>
                  <a:pt x="5238597" y="1050438"/>
                </a:lnTo>
                <a:lnTo>
                  <a:pt x="5213032" y="1081277"/>
                </a:lnTo>
                <a:lnTo>
                  <a:pt x="5235130" y="1099565"/>
                </a:lnTo>
                <a:lnTo>
                  <a:pt x="5260003" y="1069472"/>
                </a:lnTo>
                <a:close/>
              </a:path>
              <a:path w="6866785" h="2047767">
                <a:moveTo>
                  <a:pt x="5266130" y="1087278"/>
                </a:moveTo>
                <a:lnTo>
                  <a:pt x="5263467" y="1075759"/>
                </a:lnTo>
                <a:lnTo>
                  <a:pt x="5260003" y="1069472"/>
                </a:lnTo>
                <a:lnTo>
                  <a:pt x="5235130" y="1099565"/>
                </a:lnTo>
                <a:lnTo>
                  <a:pt x="5213032" y="1081277"/>
                </a:lnTo>
                <a:lnTo>
                  <a:pt x="5213032" y="1131821"/>
                </a:lnTo>
                <a:lnTo>
                  <a:pt x="5224900" y="1133247"/>
                </a:lnTo>
                <a:lnTo>
                  <a:pt x="5261713" y="1109924"/>
                </a:lnTo>
                <a:lnTo>
                  <a:pt x="5265531" y="1098871"/>
                </a:lnTo>
                <a:lnTo>
                  <a:pt x="5266130" y="1087278"/>
                </a:lnTo>
                <a:close/>
              </a:path>
              <a:path w="6866785" h="2047767">
                <a:moveTo>
                  <a:pt x="5434774" y="858011"/>
                </a:moveTo>
                <a:lnTo>
                  <a:pt x="5412676" y="839723"/>
                </a:lnTo>
                <a:lnTo>
                  <a:pt x="5238532" y="1050425"/>
                </a:lnTo>
                <a:lnTo>
                  <a:pt x="5248179" y="1055397"/>
                </a:lnTo>
                <a:lnTo>
                  <a:pt x="5257498" y="1064927"/>
                </a:lnTo>
                <a:lnTo>
                  <a:pt x="5260003" y="1069472"/>
                </a:lnTo>
                <a:lnTo>
                  <a:pt x="5434774" y="858011"/>
                </a:lnTo>
                <a:close/>
              </a:path>
              <a:path w="6866785" h="2047767">
                <a:moveTo>
                  <a:pt x="6807105" y="1966371"/>
                </a:moveTo>
                <a:lnTo>
                  <a:pt x="6602158" y="1753361"/>
                </a:lnTo>
                <a:lnTo>
                  <a:pt x="6581584" y="1773173"/>
                </a:lnTo>
                <a:lnTo>
                  <a:pt x="6785871" y="1985497"/>
                </a:lnTo>
                <a:lnTo>
                  <a:pt x="6786047" y="1984949"/>
                </a:lnTo>
                <a:lnTo>
                  <a:pt x="6792112" y="1975796"/>
                </a:lnTo>
                <a:lnTo>
                  <a:pt x="6802977" y="1967950"/>
                </a:lnTo>
                <a:lnTo>
                  <a:pt x="6807105" y="1966371"/>
                </a:lnTo>
                <a:close/>
              </a:path>
              <a:path w="6866785" h="2047767">
                <a:moveTo>
                  <a:pt x="6834568" y="2045316"/>
                </a:moveTo>
                <a:lnTo>
                  <a:pt x="6834568" y="1994915"/>
                </a:lnTo>
                <a:lnTo>
                  <a:pt x="6813994" y="2014727"/>
                </a:lnTo>
                <a:lnTo>
                  <a:pt x="6785871" y="1985497"/>
                </a:lnTo>
                <a:lnTo>
                  <a:pt x="6782720" y="1995272"/>
                </a:lnTo>
                <a:lnTo>
                  <a:pt x="6782361" y="2006404"/>
                </a:lnTo>
                <a:lnTo>
                  <a:pt x="6785204" y="2017983"/>
                </a:lnTo>
                <a:lnTo>
                  <a:pt x="6791479" y="2029648"/>
                </a:lnTo>
                <a:lnTo>
                  <a:pt x="6801419" y="2041039"/>
                </a:lnTo>
                <a:lnTo>
                  <a:pt x="6811785" y="2045562"/>
                </a:lnTo>
                <a:lnTo>
                  <a:pt x="6823132" y="2047023"/>
                </a:lnTo>
                <a:lnTo>
                  <a:pt x="6834568" y="2045316"/>
                </a:lnTo>
                <a:close/>
              </a:path>
              <a:path w="6866785" h="2047767">
                <a:moveTo>
                  <a:pt x="6834568" y="1994915"/>
                </a:moveTo>
                <a:lnTo>
                  <a:pt x="6807105" y="1966371"/>
                </a:lnTo>
                <a:lnTo>
                  <a:pt x="6802977" y="1967950"/>
                </a:lnTo>
                <a:lnTo>
                  <a:pt x="6792112" y="1975796"/>
                </a:lnTo>
                <a:lnTo>
                  <a:pt x="6786047" y="1984949"/>
                </a:lnTo>
                <a:lnTo>
                  <a:pt x="6785871" y="1985497"/>
                </a:lnTo>
                <a:lnTo>
                  <a:pt x="6813994" y="2014727"/>
                </a:lnTo>
                <a:lnTo>
                  <a:pt x="6834568" y="1994915"/>
                </a:lnTo>
                <a:close/>
              </a:path>
              <a:path w="6866785" h="2047767">
                <a:moveTo>
                  <a:pt x="6866785" y="2008739"/>
                </a:moveTo>
                <a:lnTo>
                  <a:pt x="6848501" y="1969624"/>
                </a:lnTo>
                <a:lnTo>
                  <a:pt x="6826422" y="1962368"/>
                </a:lnTo>
                <a:lnTo>
                  <a:pt x="6814596" y="1963506"/>
                </a:lnTo>
                <a:lnTo>
                  <a:pt x="6807105" y="1966371"/>
                </a:lnTo>
                <a:lnTo>
                  <a:pt x="6834568" y="1994915"/>
                </a:lnTo>
                <a:lnTo>
                  <a:pt x="6834568" y="2045316"/>
                </a:lnTo>
                <a:lnTo>
                  <a:pt x="6834935" y="2045262"/>
                </a:lnTo>
                <a:lnTo>
                  <a:pt x="6846668" y="2040122"/>
                </a:lnTo>
                <a:lnTo>
                  <a:pt x="6857808" y="2031445"/>
                </a:lnTo>
                <a:lnTo>
                  <a:pt x="6864007" y="2020583"/>
                </a:lnTo>
                <a:lnTo>
                  <a:pt x="6866785" y="2008739"/>
                </a:lnTo>
                <a:close/>
              </a:path>
              <a:path w="6866785" h="2047767">
                <a:moveTo>
                  <a:pt x="1011866" y="215938"/>
                </a:moveTo>
                <a:lnTo>
                  <a:pt x="759142" y="0"/>
                </a:lnTo>
                <a:lnTo>
                  <a:pt x="740854" y="22097"/>
                </a:lnTo>
                <a:lnTo>
                  <a:pt x="992738" y="236640"/>
                </a:lnTo>
                <a:lnTo>
                  <a:pt x="997572" y="227137"/>
                </a:lnTo>
                <a:lnTo>
                  <a:pt x="1007687" y="218123"/>
                </a:lnTo>
                <a:lnTo>
                  <a:pt x="1011866" y="215938"/>
                </a:lnTo>
                <a:close/>
              </a:path>
              <a:path w="6866785" h="2047767">
                <a:moveTo>
                  <a:pt x="1041844" y="292836"/>
                </a:moveTo>
                <a:lnTo>
                  <a:pt x="1041844" y="241553"/>
                </a:lnTo>
                <a:lnTo>
                  <a:pt x="1023556" y="262889"/>
                </a:lnTo>
                <a:lnTo>
                  <a:pt x="992738" y="236640"/>
                </a:lnTo>
                <a:lnTo>
                  <a:pt x="992663" y="236788"/>
                </a:lnTo>
                <a:lnTo>
                  <a:pt x="990602" y="247314"/>
                </a:lnTo>
                <a:lnTo>
                  <a:pt x="991570" y="258355"/>
                </a:lnTo>
                <a:lnTo>
                  <a:pt x="1014431" y="290974"/>
                </a:lnTo>
                <a:lnTo>
                  <a:pt x="1036449" y="294316"/>
                </a:lnTo>
                <a:lnTo>
                  <a:pt x="1041844" y="292836"/>
                </a:lnTo>
                <a:close/>
              </a:path>
              <a:path w="6866785" h="2047767">
                <a:moveTo>
                  <a:pt x="1041844" y="241553"/>
                </a:moveTo>
                <a:lnTo>
                  <a:pt x="1011866" y="215938"/>
                </a:lnTo>
                <a:lnTo>
                  <a:pt x="1007687" y="218123"/>
                </a:lnTo>
                <a:lnTo>
                  <a:pt x="997572" y="227137"/>
                </a:lnTo>
                <a:lnTo>
                  <a:pt x="992738" y="236640"/>
                </a:lnTo>
                <a:lnTo>
                  <a:pt x="1023556" y="262889"/>
                </a:lnTo>
                <a:lnTo>
                  <a:pt x="1041844" y="241553"/>
                </a:lnTo>
                <a:close/>
              </a:path>
              <a:path w="6866785" h="2047767">
                <a:moveTo>
                  <a:pt x="1075600" y="251788"/>
                </a:moveTo>
                <a:lnTo>
                  <a:pt x="1052699" y="214053"/>
                </a:lnTo>
                <a:lnTo>
                  <a:pt x="1030297" y="209741"/>
                </a:lnTo>
                <a:lnTo>
                  <a:pt x="1018764" y="212333"/>
                </a:lnTo>
                <a:lnTo>
                  <a:pt x="1011866" y="215938"/>
                </a:lnTo>
                <a:lnTo>
                  <a:pt x="1041844" y="241553"/>
                </a:lnTo>
                <a:lnTo>
                  <a:pt x="1041844" y="292836"/>
                </a:lnTo>
                <a:lnTo>
                  <a:pt x="1047906" y="291173"/>
                </a:lnTo>
                <a:lnTo>
                  <a:pt x="1058964" y="284695"/>
                </a:lnTo>
                <a:lnTo>
                  <a:pt x="1069099" y="274787"/>
                </a:lnTo>
                <a:lnTo>
                  <a:pt x="1074036" y="263679"/>
                </a:lnTo>
                <a:lnTo>
                  <a:pt x="1075600" y="251788"/>
                </a:lnTo>
                <a:close/>
              </a:path>
              <a:path w="6866785" h="2047767">
                <a:moveTo>
                  <a:pt x="4520643" y="1965438"/>
                </a:moveTo>
                <a:lnTo>
                  <a:pt x="4367212" y="1754885"/>
                </a:lnTo>
                <a:lnTo>
                  <a:pt x="4343590" y="1771649"/>
                </a:lnTo>
                <a:lnTo>
                  <a:pt x="4496864" y="1981080"/>
                </a:lnTo>
                <a:lnTo>
                  <a:pt x="4500550" y="1975873"/>
                </a:lnTo>
                <a:lnTo>
                  <a:pt x="4512797" y="1968137"/>
                </a:lnTo>
                <a:lnTo>
                  <a:pt x="4520643" y="1965438"/>
                </a:lnTo>
                <a:close/>
              </a:path>
              <a:path w="6866785" h="2047767">
                <a:moveTo>
                  <a:pt x="4543234" y="2044334"/>
                </a:moveTo>
                <a:lnTo>
                  <a:pt x="4543234" y="1996439"/>
                </a:lnTo>
                <a:lnTo>
                  <a:pt x="4520374" y="2013203"/>
                </a:lnTo>
                <a:lnTo>
                  <a:pt x="4496864" y="1981080"/>
                </a:lnTo>
                <a:lnTo>
                  <a:pt x="4493735" y="1985501"/>
                </a:lnTo>
                <a:lnTo>
                  <a:pt x="4489896" y="1996497"/>
                </a:lnTo>
                <a:lnTo>
                  <a:pt x="4489194" y="2008228"/>
                </a:lnTo>
                <a:lnTo>
                  <a:pt x="4491793" y="2020059"/>
                </a:lnTo>
                <a:lnTo>
                  <a:pt x="4497853" y="2031360"/>
                </a:lnTo>
                <a:lnTo>
                  <a:pt x="4506079" y="2039091"/>
                </a:lnTo>
                <a:lnTo>
                  <a:pt x="4515806" y="2044257"/>
                </a:lnTo>
                <a:lnTo>
                  <a:pt x="4526660" y="2046626"/>
                </a:lnTo>
                <a:lnTo>
                  <a:pt x="4538269" y="2045962"/>
                </a:lnTo>
                <a:lnTo>
                  <a:pt x="4543234" y="2044334"/>
                </a:lnTo>
                <a:close/>
              </a:path>
              <a:path w="6866785" h="2047767">
                <a:moveTo>
                  <a:pt x="4543234" y="1996439"/>
                </a:moveTo>
                <a:lnTo>
                  <a:pt x="4520643" y="1965438"/>
                </a:lnTo>
                <a:lnTo>
                  <a:pt x="4512797" y="1968137"/>
                </a:lnTo>
                <a:lnTo>
                  <a:pt x="4500550" y="1975873"/>
                </a:lnTo>
                <a:lnTo>
                  <a:pt x="4496864" y="1981080"/>
                </a:lnTo>
                <a:lnTo>
                  <a:pt x="4520374" y="2013203"/>
                </a:lnTo>
                <a:lnTo>
                  <a:pt x="4543234" y="1996439"/>
                </a:lnTo>
                <a:close/>
              </a:path>
              <a:path w="6866785" h="2047767">
                <a:moveTo>
                  <a:pt x="4574536" y="2002238"/>
                </a:moveTo>
                <a:lnTo>
                  <a:pt x="4547302" y="1965328"/>
                </a:lnTo>
                <a:lnTo>
                  <a:pt x="4536539" y="1963115"/>
                </a:lnTo>
                <a:lnTo>
                  <a:pt x="4524916" y="1963968"/>
                </a:lnTo>
                <a:lnTo>
                  <a:pt x="4520643" y="1965438"/>
                </a:lnTo>
                <a:lnTo>
                  <a:pt x="4543234" y="1996439"/>
                </a:lnTo>
                <a:lnTo>
                  <a:pt x="4543234" y="2044334"/>
                </a:lnTo>
                <a:lnTo>
                  <a:pt x="4550258" y="2042032"/>
                </a:lnTo>
                <a:lnTo>
                  <a:pt x="4562253" y="2034602"/>
                </a:lnTo>
                <a:lnTo>
                  <a:pt x="4569461" y="2024969"/>
                </a:lnTo>
                <a:lnTo>
                  <a:pt x="4573608" y="2013941"/>
                </a:lnTo>
                <a:lnTo>
                  <a:pt x="4574536" y="2002238"/>
                </a:lnTo>
                <a:close/>
              </a:path>
              <a:path w="6866785" h="2047767">
                <a:moveTo>
                  <a:pt x="2950598" y="1965127"/>
                </a:moveTo>
                <a:lnTo>
                  <a:pt x="2796730" y="1754885"/>
                </a:lnTo>
                <a:lnTo>
                  <a:pt x="2773870" y="1771649"/>
                </a:lnTo>
                <a:lnTo>
                  <a:pt x="2926475" y="1981068"/>
                </a:lnTo>
                <a:lnTo>
                  <a:pt x="2930715" y="1975225"/>
                </a:lnTo>
                <a:lnTo>
                  <a:pt x="2942740" y="1967736"/>
                </a:lnTo>
                <a:lnTo>
                  <a:pt x="2950598" y="1965127"/>
                </a:lnTo>
                <a:close/>
              </a:path>
              <a:path w="6866785" h="2047767">
                <a:moveTo>
                  <a:pt x="2973514" y="2044335"/>
                </a:moveTo>
                <a:lnTo>
                  <a:pt x="2973514" y="1996439"/>
                </a:lnTo>
                <a:lnTo>
                  <a:pt x="2949892" y="2013203"/>
                </a:lnTo>
                <a:lnTo>
                  <a:pt x="2926475" y="1981068"/>
                </a:lnTo>
                <a:lnTo>
                  <a:pt x="2923717" y="1984870"/>
                </a:lnTo>
                <a:lnTo>
                  <a:pt x="2919815" y="1995935"/>
                </a:lnTo>
                <a:lnTo>
                  <a:pt x="2919109" y="2007741"/>
                </a:lnTo>
                <a:lnTo>
                  <a:pt x="2921701" y="2019609"/>
                </a:lnTo>
                <a:lnTo>
                  <a:pt x="2927694" y="2030862"/>
                </a:lnTo>
                <a:lnTo>
                  <a:pt x="2935603" y="2038792"/>
                </a:lnTo>
                <a:lnTo>
                  <a:pt x="2945167" y="2044135"/>
                </a:lnTo>
                <a:lnTo>
                  <a:pt x="2955988" y="2046666"/>
                </a:lnTo>
                <a:lnTo>
                  <a:pt x="2967667" y="2046155"/>
                </a:lnTo>
                <a:lnTo>
                  <a:pt x="2973514" y="2044335"/>
                </a:lnTo>
                <a:close/>
              </a:path>
              <a:path w="6866785" h="2047767">
                <a:moveTo>
                  <a:pt x="2973514" y="1996439"/>
                </a:moveTo>
                <a:lnTo>
                  <a:pt x="2950598" y="1965127"/>
                </a:lnTo>
                <a:lnTo>
                  <a:pt x="2942740" y="1967736"/>
                </a:lnTo>
                <a:lnTo>
                  <a:pt x="2930715" y="1975225"/>
                </a:lnTo>
                <a:lnTo>
                  <a:pt x="2926475" y="1981068"/>
                </a:lnTo>
                <a:lnTo>
                  <a:pt x="2949892" y="2013203"/>
                </a:lnTo>
                <a:lnTo>
                  <a:pt x="2973514" y="1996439"/>
                </a:lnTo>
                <a:close/>
              </a:path>
              <a:path w="6866785" h="2047767">
                <a:moveTo>
                  <a:pt x="3004496" y="2002512"/>
                </a:moveTo>
                <a:lnTo>
                  <a:pt x="2977191" y="1965348"/>
                </a:lnTo>
                <a:lnTo>
                  <a:pt x="2966344" y="1963034"/>
                </a:lnTo>
                <a:lnTo>
                  <a:pt x="2954738" y="1963751"/>
                </a:lnTo>
                <a:lnTo>
                  <a:pt x="2950598" y="1965127"/>
                </a:lnTo>
                <a:lnTo>
                  <a:pt x="2973514" y="1996439"/>
                </a:lnTo>
                <a:lnTo>
                  <a:pt x="2973514" y="2044335"/>
                </a:lnTo>
                <a:lnTo>
                  <a:pt x="2979806" y="2042377"/>
                </a:lnTo>
                <a:lnTo>
                  <a:pt x="2992007" y="2035103"/>
                </a:lnTo>
                <a:lnTo>
                  <a:pt x="2999349" y="2025453"/>
                </a:lnTo>
                <a:lnTo>
                  <a:pt x="3003540" y="2014341"/>
                </a:lnTo>
                <a:lnTo>
                  <a:pt x="3004496" y="2002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74902" y="3311652"/>
            <a:ext cx="15240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02665" algn="l"/>
              </a:tabLst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	N</a:t>
            </a:r>
            <a:r>
              <a:rPr sz="24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6502" y="4149852"/>
            <a:ext cx="53340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5302" y="1787652"/>
            <a:ext cx="80645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bh 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7901" y="4378452"/>
            <a:ext cx="1524000" cy="1062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4450" algn="ctr">
              <a:lnSpc>
                <a:spcPct val="100000"/>
              </a:lnSpc>
            </a:pPr>
            <a:r>
              <a:rPr sz="2400" i="1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bh 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500"/>
              </a:lnSpc>
              <a:spcBef>
                <a:spcPts val="20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ctr">
              <a:lnSpc>
                <a:spcPct val="100000"/>
              </a:lnSpc>
              <a:tabLst>
                <a:tab pos="989965" algn="l"/>
              </a:tabLst>
            </a:pPr>
            <a:r>
              <a:rPr sz="2400" i="1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bh 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0	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NIL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6200" y="3464052"/>
            <a:ext cx="80645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bh 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6806" y="2625852"/>
            <a:ext cx="80645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bh </a:t>
            </a:r>
            <a:r>
              <a:rPr sz="24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902" y="5533644"/>
            <a:ext cx="7827645" cy="1319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835">
              <a:lnSpc>
                <a:spcPts val="3450"/>
              </a:lnSpc>
            </a:pPr>
            <a:r>
              <a:rPr sz="3200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4.</a:t>
            </a:r>
            <a:r>
              <a:rPr sz="3200" spc="39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Herhangi bir</a:t>
            </a:r>
            <a:r>
              <a:rPr sz="3200" spc="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i="1" spc="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düğümünden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ardıl yaprağa giden basit yollarda aynı sayıda siyah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düğü</a:t>
            </a:r>
            <a:r>
              <a:rPr sz="3200" spc="-25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 vardır</a:t>
            </a:r>
            <a:r>
              <a:rPr sz="3200" spc="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siyah-yüksekli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5475">
              <a:lnSpc>
                <a:spcPts val="5260"/>
              </a:lnSpc>
            </a:pP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Kırmızı-siyah </a:t>
            </a:r>
            <a:r>
              <a:rPr sz="4400" b="1" spc="-25" dirty="0" smtClean="0">
                <a:latin typeface="Times New Roman" panose="02020603050405020304"/>
                <a:cs typeface="Times New Roman" panose="02020603050405020304"/>
              </a:rPr>
              <a:t>ağacın </a:t>
            </a:r>
            <a:r>
              <a:rPr sz="4400" b="1" spc="-20" dirty="0" smtClean="0">
                <a:latin typeface="Times New Roman" panose="02020603050405020304"/>
                <a:cs typeface="Times New Roman" panose="02020603050405020304"/>
              </a:rPr>
              <a:t>yüksekliği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5301" y="1879600"/>
            <a:ext cx="9184640" cy="3924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Teorem.</a:t>
            </a:r>
            <a:r>
              <a:rPr sz="3200" b="1" spc="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anahtarlı bir kırmızı-siyah ağacın yüksekliği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964815">
              <a:lnSpc>
                <a:spcPct val="100000"/>
              </a:lnSpc>
              <a:spcBef>
                <a:spcPts val="55"/>
              </a:spcBef>
            </a:pP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≤</a:t>
            </a:r>
            <a:r>
              <a:rPr sz="3200" spc="-65" dirty="0" smtClean="0">
                <a:solidFill>
                  <a:srgbClr val="008A87"/>
                </a:solidFill>
                <a:latin typeface="Segoe UI Symbol" panose="020B0502040204020203"/>
                <a:cs typeface="Segoe UI Symbol" panose="020B0502040204020203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lg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-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 panose="02020603050405020304"/>
                <a:cs typeface="Times New Roman" panose="02020603050405020304"/>
              </a:rPr>
              <a:t>1)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ir.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12700">
              <a:lnSpc>
                <a:spcPct val="100000"/>
              </a:lnSpc>
              <a:tabLst>
                <a:tab pos="1219835" algn="l"/>
              </a:tabLst>
            </a:pPr>
            <a:r>
              <a:rPr sz="3200" i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Kanıt</a:t>
            </a:r>
            <a:r>
              <a:rPr sz="3200" i="1" spc="-1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(Kitap tümevarımı kullanıyor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2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Dikkatle </a:t>
            </a:r>
            <a:r>
              <a:rPr sz="3200" spc="-20" dirty="0" smtClean="0">
                <a:latin typeface="Times New Roman" panose="02020603050405020304"/>
                <a:cs typeface="Times New Roman" panose="02020603050405020304"/>
              </a:rPr>
              <a:t>okuyun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.)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600"/>
              </a:lnSpc>
              <a:spcBef>
                <a:spcPts val="45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20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EZGİ YÖNTEMİ</a:t>
            </a:r>
            <a:r>
              <a:rPr sz="3200" b="1" spc="-15" dirty="0" smtClean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15900" marR="6586220" indent="-203835">
              <a:lnSpc>
                <a:spcPts val="3450"/>
              </a:lnSpc>
              <a:spcBef>
                <a:spcPts val="440"/>
              </a:spcBef>
              <a:buClr>
                <a:srgbClr val="CC0000"/>
              </a:buClr>
              <a:buFont typeface="Times New Roman" panose="02020603050405020304"/>
              <a:buChar char="•"/>
              <a:tabLst>
                <a:tab pos="256540" algn="l"/>
              </a:tabLst>
            </a:pP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Kırmızı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düğümleri</a:t>
            </a:r>
            <a:r>
              <a:rPr sz="32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5" dirty="0" smtClean="0">
                <a:latin typeface="Times New Roman" panose="02020603050405020304"/>
                <a:cs typeface="Times New Roman" panose="02020603050405020304"/>
              </a:rPr>
              <a:t>siyah atalarına yaklaştırın.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3971" y="3700779"/>
            <a:ext cx="4833873" cy="2441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920268" y="4694682"/>
            <a:ext cx="5072704" cy="1520463"/>
          </a:xfrm>
          <a:custGeom>
            <a:avLst/>
            <a:gdLst/>
            <a:ahLst/>
            <a:cxnLst/>
            <a:rect l="l" t="t" r="r" b="b"/>
            <a:pathLst>
              <a:path w="5072704" h="1520463">
                <a:moveTo>
                  <a:pt x="63048" y="151214"/>
                </a:moveTo>
                <a:lnTo>
                  <a:pt x="53282" y="147673"/>
                </a:lnTo>
                <a:lnTo>
                  <a:pt x="42260" y="146980"/>
                </a:lnTo>
                <a:lnTo>
                  <a:pt x="30558" y="149439"/>
                </a:lnTo>
                <a:lnTo>
                  <a:pt x="18527" y="155272"/>
                </a:lnTo>
                <a:lnTo>
                  <a:pt x="6520" y="164700"/>
                </a:lnTo>
                <a:lnTo>
                  <a:pt x="1782" y="174802"/>
                </a:lnTo>
                <a:lnTo>
                  <a:pt x="0" y="185961"/>
                </a:lnTo>
                <a:lnTo>
                  <a:pt x="1378" y="197687"/>
                </a:lnTo>
                <a:lnTo>
                  <a:pt x="6124" y="209485"/>
                </a:lnTo>
                <a:lnTo>
                  <a:pt x="14441" y="220866"/>
                </a:lnTo>
                <a:lnTo>
                  <a:pt x="24748" y="227575"/>
                </a:lnTo>
                <a:lnTo>
                  <a:pt x="32987" y="229977"/>
                </a:lnTo>
                <a:lnTo>
                  <a:pt x="32987" y="177545"/>
                </a:lnTo>
                <a:lnTo>
                  <a:pt x="63048" y="151214"/>
                </a:lnTo>
                <a:close/>
              </a:path>
              <a:path w="5072704" h="1520463">
                <a:moveTo>
                  <a:pt x="80994" y="172948"/>
                </a:moveTo>
                <a:lnTo>
                  <a:pt x="79496" y="168731"/>
                </a:lnTo>
                <a:lnTo>
                  <a:pt x="71876" y="157624"/>
                </a:lnTo>
                <a:lnTo>
                  <a:pt x="63271" y="151295"/>
                </a:lnTo>
                <a:lnTo>
                  <a:pt x="63048" y="151214"/>
                </a:lnTo>
                <a:lnTo>
                  <a:pt x="32987" y="177545"/>
                </a:lnTo>
                <a:lnTo>
                  <a:pt x="51275" y="198881"/>
                </a:lnTo>
                <a:lnTo>
                  <a:pt x="80994" y="172948"/>
                </a:lnTo>
                <a:close/>
              </a:path>
              <a:path w="5072704" h="1520463">
                <a:moveTo>
                  <a:pt x="84464" y="192099"/>
                </a:moveTo>
                <a:lnTo>
                  <a:pt x="83638" y="180392"/>
                </a:lnTo>
                <a:lnTo>
                  <a:pt x="80994" y="172948"/>
                </a:lnTo>
                <a:lnTo>
                  <a:pt x="51275" y="198881"/>
                </a:lnTo>
                <a:lnTo>
                  <a:pt x="32987" y="177545"/>
                </a:lnTo>
                <a:lnTo>
                  <a:pt x="32987" y="229977"/>
                </a:lnTo>
                <a:lnTo>
                  <a:pt x="36294" y="230941"/>
                </a:lnTo>
                <a:lnTo>
                  <a:pt x="48274" y="230964"/>
                </a:lnTo>
                <a:lnTo>
                  <a:pt x="59886" y="227643"/>
                </a:lnTo>
                <a:lnTo>
                  <a:pt x="70325" y="220979"/>
                </a:lnTo>
                <a:lnTo>
                  <a:pt x="76811" y="213626"/>
                </a:lnTo>
                <a:lnTo>
                  <a:pt x="82134" y="203346"/>
                </a:lnTo>
                <a:lnTo>
                  <a:pt x="84464" y="192099"/>
                </a:lnTo>
                <a:close/>
              </a:path>
              <a:path w="5072704" h="1520463">
                <a:moveTo>
                  <a:pt x="254729" y="21335"/>
                </a:moveTo>
                <a:lnTo>
                  <a:pt x="235679" y="0"/>
                </a:lnTo>
                <a:lnTo>
                  <a:pt x="63048" y="151214"/>
                </a:lnTo>
                <a:lnTo>
                  <a:pt x="63271" y="151295"/>
                </a:lnTo>
                <a:lnTo>
                  <a:pt x="71876" y="157624"/>
                </a:lnTo>
                <a:lnTo>
                  <a:pt x="79496" y="168731"/>
                </a:lnTo>
                <a:lnTo>
                  <a:pt x="80994" y="172948"/>
                </a:lnTo>
                <a:lnTo>
                  <a:pt x="254729" y="21335"/>
                </a:lnTo>
                <a:close/>
              </a:path>
              <a:path w="5072704" h="1520463">
                <a:moveTo>
                  <a:pt x="1622784" y="1436826"/>
                </a:moveTo>
                <a:lnTo>
                  <a:pt x="1618327" y="1435339"/>
                </a:lnTo>
                <a:lnTo>
                  <a:pt x="1606596" y="1434908"/>
                </a:lnTo>
                <a:lnTo>
                  <a:pt x="1595143" y="1437664"/>
                </a:lnTo>
                <a:lnTo>
                  <a:pt x="1584624" y="1443445"/>
                </a:lnTo>
                <a:lnTo>
                  <a:pt x="1575699" y="1452086"/>
                </a:lnTo>
                <a:lnTo>
                  <a:pt x="1570498" y="1462192"/>
                </a:lnTo>
                <a:lnTo>
                  <a:pt x="1568274" y="1473151"/>
                </a:lnTo>
                <a:lnTo>
                  <a:pt x="1569127" y="1484468"/>
                </a:lnTo>
                <a:lnTo>
                  <a:pt x="1573155" y="1495646"/>
                </a:lnTo>
                <a:lnTo>
                  <a:pt x="1580459" y="1506189"/>
                </a:lnTo>
                <a:lnTo>
                  <a:pt x="1591138" y="1515602"/>
                </a:lnTo>
                <a:lnTo>
                  <a:pt x="1598897" y="1518316"/>
                </a:lnTo>
                <a:lnTo>
                  <a:pt x="1598897" y="1469135"/>
                </a:lnTo>
                <a:lnTo>
                  <a:pt x="1622784" y="1436826"/>
                </a:lnTo>
                <a:close/>
              </a:path>
              <a:path w="5072704" h="1520463">
                <a:moveTo>
                  <a:pt x="1644929" y="1454691"/>
                </a:moveTo>
                <a:lnTo>
                  <a:pt x="1640558" y="1448560"/>
                </a:lnTo>
                <a:lnTo>
                  <a:pt x="1629677" y="1439124"/>
                </a:lnTo>
                <a:lnTo>
                  <a:pt x="1622784" y="1436826"/>
                </a:lnTo>
                <a:lnTo>
                  <a:pt x="1598897" y="1469135"/>
                </a:lnTo>
                <a:lnTo>
                  <a:pt x="1621757" y="1485899"/>
                </a:lnTo>
                <a:lnTo>
                  <a:pt x="1644929" y="1454691"/>
                </a:lnTo>
                <a:close/>
              </a:path>
              <a:path w="5072704" h="1520463">
                <a:moveTo>
                  <a:pt x="1652915" y="1481089"/>
                </a:moveTo>
                <a:lnTo>
                  <a:pt x="1652083" y="1469982"/>
                </a:lnTo>
                <a:lnTo>
                  <a:pt x="1647995" y="1458993"/>
                </a:lnTo>
                <a:lnTo>
                  <a:pt x="1644929" y="1454691"/>
                </a:lnTo>
                <a:lnTo>
                  <a:pt x="1621757" y="1485899"/>
                </a:lnTo>
                <a:lnTo>
                  <a:pt x="1598897" y="1469135"/>
                </a:lnTo>
                <a:lnTo>
                  <a:pt x="1598897" y="1518316"/>
                </a:lnTo>
                <a:lnTo>
                  <a:pt x="1602553" y="1519594"/>
                </a:lnTo>
                <a:lnTo>
                  <a:pt x="1614327" y="1520137"/>
                </a:lnTo>
                <a:lnTo>
                  <a:pt x="1625741" y="1517390"/>
                </a:lnTo>
                <a:lnTo>
                  <a:pt x="1636078" y="1511512"/>
                </a:lnTo>
                <a:lnTo>
                  <a:pt x="1644617" y="1502663"/>
                </a:lnTo>
                <a:lnTo>
                  <a:pt x="1645186" y="1501899"/>
                </a:lnTo>
                <a:lnTo>
                  <a:pt x="1650585" y="1491875"/>
                </a:lnTo>
                <a:lnTo>
                  <a:pt x="1652915" y="1481089"/>
                </a:lnTo>
                <a:close/>
              </a:path>
              <a:path w="5072704" h="1520463">
                <a:moveTo>
                  <a:pt x="1753583" y="1308353"/>
                </a:moveTo>
                <a:lnTo>
                  <a:pt x="1730723" y="1290827"/>
                </a:lnTo>
                <a:lnTo>
                  <a:pt x="1622784" y="1436826"/>
                </a:lnTo>
                <a:lnTo>
                  <a:pt x="1629677" y="1439124"/>
                </a:lnTo>
                <a:lnTo>
                  <a:pt x="1640558" y="1448560"/>
                </a:lnTo>
                <a:lnTo>
                  <a:pt x="1644929" y="1454691"/>
                </a:lnTo>
                <a:lnTo>
                  <a:pt x="1753583" y="1308353"/>
                </a:lnTo>
                <a:close/>
              </a:path>
              <a:path w="5072704" h="1520463">
                <a:moveTo>
                  <a:pt x="2779968" y="1436609"/>
                </a:moveTo>
                <a:lnTo>
                  <a:pt x="2774806" y="1435055"/>
                </a:lnTo>
                <a:lnTo>
                  <a:pt x="2763115" y="1434923"/>
                </a:lnTo>
                <a:lnTo>
                  <a:pt x="2751688" y="1437965"/>
                </a:lnTo>
                <a:lnTo>
                  <a:pt x="2741168" y="1444080"/>
                </a:lnTo>
                <a:lnTo>
                  <a:pt x="2732194" y="1453167"/>
                </a:lnTo>
                <a:lnTo>
                  <a:pt x="2727176" y="1463191"/>
                </a:lnTo>
                <a:lnTo>
                  <a:pt x="2725190" y="1473983"/>
                </a:lnTo>
                <a:lnTo>
                  <a:pt x="2726297" y="1485115"/>
                </a:lnTo>
                <a:lnTo>
                  <a:pt x="2730560" y="1496156"/>
                </a:lnTo>
                <a:lnTo>
                  <a:pt x="2738041" y="1506677"/>
                </a:lnTo>
                <a:lnTo>
                  <a:pt x="2748802" y="1516247"/>
                </a:lnTo>
                <a:lnTo>
                  <a:pt x="2756375" y="1518677"/>
                </a:lnTo>
                <a:lnTo>
                  <a:pt x="2756375" y="1469135"/>
                </a:lnTo>
                <a:lnTo>
                  <a:pt x="2779968" y="1436609"/>
                </a:lnTo>
                <a:close/>
              </a:path>
              <a:path w="5072704" h="1520463">
                <a:moveTo>
                  <a:pt x="2801885" y="1454672"/>
                </a:moveTo>
                <a:lnTo>
                  <a:pt x="2797089" y="1448081"/>
                </a:lnTo>
                <a:lnTo>
                  <a:pt x="2786120" y="1438461"/>
                </a:lnTo>
                <a:lnTo>
                  <a:pt x="2779968" y="1436609"/>
                </a:lnTo>
                <a:lnTo>
                  <a:pt x="2756375" y="1469135"/>
                </a:lnTo>
                <a:lnTo>
                  <a:pt x="2779235" y="1485899"/>
                </a:lnTo>
                <a:lnTo>
                  <a:pt x="2801885" y="1454672"/>
                </a:lnTo>
                <a:close/>
              </a:path>
              <a:path w="5072704" h="1520463">
                <a:moveTo>
                  <a:pt x="2810406" y="1480665"/>
                </a:moveTo>
                <a:lnTo>
                  <a:pt x="2809153" y="1469594"/>
                </a:lnTo>
                <a:lnTo>
                  <a:pt x="2804740" y="1458595"/>
                </a:lnTo>
                <a:lnTo>
                  <a:pt x="2801885" y="1454672"/>
                </a:lnTo>
                <a:lnTo>
                  <a:pt x="2779235" y="1485899"/>
                </a:lnTo>
                <a:lnTo>
                  <a:pt x="2756375" y="1469135"/>
                </a:lnTo>
                <a:lnTo>
                  <a:pt x="2756375" y="1518677"/>
                </a:lnTo>
                <a:lnTo>
                  <a:pt x="2760206" y="1519905"/>
                </a:lnTo>
                <a:lnTo>
                  <a:pt x="2771998" y="1520244"/>
                </a:lnTo>
                <a:lnTo>
                  <a:pt x="2783494" y="1517396"/>
                </a:lnTo>
                <a:lnTo>
                  <a:pt x="2794009" y="1511492"/>
                </a:lnTo>
                <a:lnTo>
                  <a:pt x="2802857" y="1502663"/>
                </a:lnTo>
                <a:lnTo>
                  <a:pt x="2803743" y="1501385"/>
                </a:lnTo>
                <a:lnTo>
                  <a:pt x="2808576" y="1491399"/>
                </a:lnTo>
                <a:lnTo>
                  <a:pt x="2810406" y="1480665"/>
                </a:lnTo>
                <a:close/>
              </a:path>
              <a:path w="5072704" h="1520463">
                <a:moveTo>
                  <a:pt x="2908013" y="1308353"/>
                </a:moveTo>
                <a:lnTo>
                  <a:pt x="2885153" y="1291589"/>
                </a:lnTo>
                <a:lnTo>
                  <a:pt x="2779968" y="1436609"/>
                </a:lnTo>
                <a:lnTo>
                  <a:pt x="2786120" y="1438461"/>
                </a:lnTo>
                <a:lnTo>
                  <a:pt x="2797089" y="1448081"/>
                </a:lnTo>
                <a:lnTo>
                  <a:pt x="2801885" y="1454672"/>
                </a:lnTo>
                <a:lnTo>
                  <a:pt x="2908013" y="1308353"/>
                </a:lnTo>
                <a:close/>
              </a:path>
              <a:path w="5072704" h="1520463">
                <a:moveTo>
                  <a:pt x="4421887" y="1436825"/>
                </a:moveTo>
                <a:lnTo>
                  <a:pt x="4417268" y="1435222"/>
                </a:lnTo>
                <a:lnTo>
                  <a:pt x="4405518" y="1434619"/>
                </a:lnTo>
                <a:lnTo>
                  <a:pt x="4394051" y="1437265"/>
                </a:lnTo>
                <a:lnTo>
                  <a:pt x="4383534" y="1443067"/>
                </a:lnTo>
                <a:lnTo>
                  <a:pt x="4374633" y="1451933"/>
                </a:lnTo>
                <a:lnTo>
                  <a:pt x="4369372" y="1461995"/>
                </a:lnTo>
                <a:lnTo>
                  <a:pt x="4367087" y="1472863"/>
                </a:lnTo>
                <a:lnTo>
                  <a:pt x="4367863" y="1484104"/>
                </a:lnTo>
                <a:lnTo>
                  <a:pt x="4371785" y="1495284"/>
                </a:lnTo>
                <a:lnTo>
                  <a:pt x="4378939" y="1505967"/>
                </a:lnTo>
                <a:lnTo>
                  <a:pt x="4389410" y="1515721"/>
                </a:lnTo>
                <a:lnTo>
                  <a:pt x="4397723" y="1518647"/>
                </a:lnTo>
                <a:lnTo>
                  <a:pt x="4397723" y="1469135"/>
                </a:lnTo>
                <a:lnTo>
                  <a:pt x="4421887" y="1436825"/>
                </a:lnTo>
                <a:close/>
              </a:path>
              <a:path w="5072704" h="1520463">
                <a:moveTo>
                  <a:pt x="4443751" y="1455054"/>
                </a:moveTo>
                <a:lnTo>
                  <a:pt x="4439400" y="1448834"/>
                </a:lnTo>
                <a:lnTo>
                  <a:pt x="4428635" y="1439167"/>
                </a:lnTo>
                <a:lnTo>
                  <a:pt x="4421887" y="1436825"/>
                </a:lnTo>
                <a:lnTo>
                  <a:pt x="4397723" y="1469135"/>
                </a:lnTo>
                <a:lnTo>
                  <a:pt x="4420583" y="1485899"/>
                </a:lnTo>
                <a:lnTo>
                  <a:pt x="4443751" y="1455054"/>
                </a:lnTo>
                <a:close/>
              </a:path>
              <a:path w="5072704" h="1520463">
                <a:moveTo>
                  <a:pt x="4451766" y="1481528"/>
                </a:moveTo>
                <a:lnTo>
                  <a:pt x="4450877" y="1470426"/>
                </a:lnTo>
                <a:lnTo>
                  <a:pt x="4446785" y="1459391"/>
                </a:lnTo>
                <a:lnTo>
                  <a:pt x="4443751" y="1455054"/>
                </a:lnTo>
                <a:lnTo>
                  <a:pt x="4420583" y="1485899"/>
                </a:lnTo>
                <a:lnTo>
                  <a:pt x="4397723" y="1469135"/>
                </a:lnTo>
                <a:lnTo>
                  <a:pt x="4397723" y="1518647"/>
                </a:lnTo>
                <a:lnTo>
                  <a:pt x="4400923" y="1519773"/>
                </a:lnTo>
                <a:lnTo>
                  <a:pt x="4412847" y="1520463"/>
                </a:lnTo>
                <a:lnTo>
                  <a:pt x="4424417" y="1517899"/>
                </a:lnTo>
                <a:lnTo>
                  <a:pt x="4434871" y="1512184"/>
                </a:lnTo>
                <a:lnTo>
                  <a:pt x="4443443" y="1503425"/>
                </a:lnTo>
                <a:lnTo>
                  <a:pt x="4444285" y="1502280"/>
                </a:lnTo>
                <a:lnTo>
                  <a:pt x="4449539" y="1492283"/>
                </a:lnTo>
                <a:lnTo>
                  <a:pt x="4451766" y="1481528"/>
                </a:lnTo>
                <a:close/>
              </a:path>
              <a:path w="5072704" h="1520463">
                <a:moveTo>
                  <a:pt x="4553933" y="1308353"/>
                </a:moveTo>
                <a:lnTo>
                  <a:pt x="4531073" y="1290827"/>
                </a:lnTo>
                <a:lnTo>
                  <a:pt x="4421887" y="1436825"/>
                </a:lnTo>
                <a:lnTo>
                  <a:pt x="4428635" y="1439167"/>
                </a:lnTo>
                <a:lnTo>
                  <a:pt x="4439400" y="1448834"/>
                </a:lnTo>
                <a:lnTo>
                  <a:pt x="4443751" y="1455054"/>
                </a:lnTo>
                <a:lnTo>
                  <a:pt x="4553933" y="1308353"/>
                </a:lnTo>
                <a:close/>
              </a:path>
              <a:path w="5072704" h="1520463">
                <a:moveTo>
                  <a:pt x="3868639" y="764369"/>
                </a:moveTo>
                <a:lnTo>
                  <a:pt x="3858383" y="762425"/>
                </a:lnTo>
                <a:lnTo>
                  <a:pt x="3847427" y="763473"/>
                </a:lnTo>
                <a:lnTo>
                  <a:pt x="3836288" y="767764"/>
                </a:lnTo>
                <a:lnTo>
                  <a:pt x="3825297" y="775513"/>
                </a:lnTo>
                <a:lnTo>
                  <a:pt x="3814781" y="786933"/>
                </a:lnTo>
                <a:lnTo>
                  <a:pt x="3811642" y="797664"/>
                </a:lnTo>
                <a:lnTo>
                  <a:pt x="3811645" y="808907"/>
                </a:lnTo>
                <a:lnTo>
                  <a:pt x="3842911" y="845937"/>
                </a:lnTo>
                <a:lnTo>
                  <a:pt x="3842987" y="795527"/>
                </a:lnTo>
                <a:lnTo>
                  <a:pt x="3868639" y="764369"/>
                </a:lnTo>
                <a:close/>
              </a:path>
              <a:path w="5072704" h="1520463">
                <a:moveTo>
                  <a:pt x="3889817" y="783011"/>
                </a:moveTo>
                <a:lnTo>
                  <a:pt x="3887599" y="778891"/>
                </a:lnTo>
                <a:lnTo>
                  <a:pt x="3878432" y="769199"/>
                </a:lnTo>
                <a:lnTo>
                  <a:pt x="3868827" y="764405"/>
                </a:lnTo>
                <a:lnTo>
                  <a:pt x="3868639" y="764369"/>
                </a:lnTo>
                <a:lnTo>
                  <a:pt x="3842987" y="795527"/>
                </a:lnTo>
                <a:lnTo>
                  <a:pt x="3864323" y="813815"/>
                </a:lnTo>
                <a:lnTo>
                  <a:pt x="3889817" y="783011"/>
                </a:lnTo>
                <a:close/>
              </a:path>
              <a:path w="5072704" h="1520463">
                <a:moveTo>
                  <a:pt x="3896109" y="801370"/>
                </a:moveTo>
                <a:lnTo>
                  <a:pt x="3893480" y="789813"/>
                </a:lnTo>
                <a:lnTo>
                  <a:pt x="3889817" y="783011"/>
                </a:lnTo>
                <a:lnTo>
                  <a:pt x="3864323" y="813815"/>
                </a:lnTo>
                <a:lnTo>
                  <a:pt x="3842987" y="795527"/>
                </a:lnTo>
                <a:lnTo>
                  <a:pt x="3842987" y="845945"/>
                </a:lnTo>
                <a:lnTo>
                  <a:pt x="3854855" y="847239"/>
                </a:lnTo>
                <a:lnTo>
                  <a:pt x="3891752" y="824011"/>
                </a:lnTo>
                <a:lnTo>
                  <a:pt x="3895522" y="812967"/>
                </a:lnTo>
                <a:lnTo>
                  <a:pt x="3896109" y="801370"/>
                </a:lnTo>
                <a:close/>
              </a:path>
              <a:path w="5072704" h="1520463">
                <a:moveTo>
                  <a:pt x="4010627" y="637031"/>
                </a:moveTo>
                <a:lnTo>
                  <a:pt x="3988529" y="618743"/>
                </a:lnTo>
                <a:lnTo>
                  <a:pt x="3868639" y="764369"/>
                </a:lnTo>
                <a:lnTo>
                  <a:pt x="3868827" y="764405"/>
                </a:lnTo>
                <a:lnTo>
                  <a:pt x="3878432" y="769199"/>
                </a:lnTo>
                <a:lnTo>
                  <a:pt x="3887599" y="778891"/>
                </a:lnTo>
                <a:lnTo>
                  <a:pt x="3889817" y="783011"/>
                </a:lnTo>
                <a:lnTo>
                  <a:pt x="4010627" y="637031"/>
                </a:lnTo>
                <a:close/>
              </a:path>
              <a:path w="5072704" h="1520463">
                <a:moveTo>
                  <a:pt x="5012878" y="1439180"/>
                </a:moveTo>
                <a:lnTo>
                  <a:pt x="4870163" y="1290065"/>
                </a:lnTo>
                <a:lnTo>
                  <a:pt x="4849589" y="1309877"/>
                </a:lnTo>
                <a:lnTo>
                  <a:pt x="4991738" y="1458401"/>
                </a:lnTo>
                <a:lnTo>
                  <a:pt x="4991951" y="1457744"/>
                </a:lnTo>
                <a:lnTo>
                  <a:pt x="4998144" y="1448667"/>
                </a:lnTo>
                <a:lnTo>
                  <a:pt x="5008898" y="1440713"/>
                </a:lnTo>
                <a:lnTo>
                  <a:pt x="5012878" y="1439180"/>
                </a:lnTo>
                <a:close/>
              </a:path>
              <a:path w="5072704" h="1520463">
                <a:moveTo>
                  <a:pt x="5040089" y="1517974"/>
                </a:moveTo>
                <a:lnTo>
                  <a:pt x="5040089" y="1467611"/>
                </a:lnTo>
                <a:lnTo>
                  <a:pt x="5019515" y="1487423"/>
                </a:lnTo>
                <a:lnTo>
                  <a:pt x="4991738" y="1458401"/>
                </a:lnTo>
                <a:lnTo>
                  <a:pt x="4988641" y="1467943"/>
                </a:lnTo>
                <a:lnTo>
                  <a:pt x="4988389" y="1478968"/>
                </a:lnTo>
                <a:lnTo>
                  <a:pt x="4991368" y="1490524"/>
                </a:lnTo>
                <a:lnTo>
                  <a:pt x="4997756" y="1502317"/>
                </a:lnTo>
                <a:lnTo>
                  <a:pt x="5007726" y="1514052"/>
                </a:lnTo>
                <a:lnTo>
                  <a:pt x="5018144" y="1518377"/>
                </a:lnTo>
                <a:lnTo>
                  <a:pt x="5029414" y="1519682"/>
                </a:lnTo>
                <a:lnTo>
                  <a:pt x="5040089" y="1517974"/>
                </a:lnTo>
                <a:close/>
              </a:path>
              <a:path w="5072704" h="1520463">
                <a:moveTo>
                  <a:pt x="5040089" y="1467611"/>
                </a:moveTo>
                <a:lnTo>
                  <a:pt x="5012878" y="1439180"/>
                </a:lnTo>
                <a:lnTo>
                  <a:pt x="5008898" y="1440713"/>
                </a:lnTo>
                <a:lnTo>
                  <a:pt x="4998144" y="1448667"/>
                </a:lnTo>
                <a:lnTo>
                  <a:pt x="4991951" y="1457744"/>
                </a:lnTo>
                <a:lnTo>
                  <a:pt x="4991738" y="1458401"/>
                </a:lnTo>
                <a:lnTo>
                  <a:pt x="5019515" y="1487423"/>
                </a:lnTo>
                <a:lnTo>
                  <a:pt x="5040089" y="1467611"/>
                </a:lnTo>
                <a:close/>
              </a:path>
              <a:path w="5072704" h="1520463">
                <a:moveTo>
                  <a:pt x="5072704" y="1481501"/>
                </a:moveTo>
                <a:lnTo>
                  <a:pt x="5054481" y="1442488"/>
                </a:lnTo>
                <a:lnTo>
                  <a:pt x="5032472" y="1435089"/>
                </a:lnTo>
                <a:lnTo>
                  <a:pt x="5020557" y="1436222"/>
                </a:lnTo>
                <a:lnTo>
                  <a:pt x="5012878" y="1439180"/>
                </a:lnTo>
                <a:lnTo>
                  <a:pt x="5040089" y="1467611"/>
                </a:lnTo>
                <a:lnTo>
                  <a:pt x="5040089" y="1517974"/>
                </a:lnTo>
                <a:lnTo>
                  <a:pt x="5041115" y="1517810"/>
                </a:lnTo>
                <a:lnTo>
                  <a:pt x="5052826" y="1512599"/>
                </a:lnTo>
                <a:lnTo>
                  <a:pt x="5064125" y="1503890"/>
                </a:lnTo>
                <a:lnTo>
                  <a:pt x="5070039" y="1493160"/>
                </a:lnTo>
                <a:lnTo>
                  <a:pt x="5072704" y="1481501"/>
                </a:lnTo>
                <a:close/>
              </a:path>
              <a:path w="5072704" h="1520463">
                <a:moveTo>
                  <a:pt x="749860" y="152037"/>
                </a:moveTo>
                <a:lnTo>
                  <a:pt x="571721" y="0"/>
                </a:lnTo>
                <a:lnTo>
                  <a:pt x="553433" y="21335"/>
                </a:lnTo>
                <a:lnTo>
                  <a:pt x="730627" y="173216"/>
                </a:lnTo>
                <a:lnTo>
                  <a:pt x="730751" y="172634"/>
                </a:lnTo>
                <a:lnTo>
                  <a:pt x="735874" y="163224"/>
                </a:lnTo>
                <a:lnTo>
                  <a:pt x="745801" y="154184"/>
                </a:lnTo>
                <a:lnTo>
                  <a:pt x="749860" y="152037"/>
                </a:lnTo>
                <a:close/>
              </a:path>
              <a:path w="5072704" h="1520463">
                <a:moveTo>
                  <a:pt x="779747" y="228945"/>
                </a:moveTo>
                <a:lnTo>
                  <a:pt x="779747" y="177545"/>
                </a:lnTo>
                <a:lnTo>
                  <a:pt x="761459" y="199643"/>
                </a:lnTo>
                <a:lnTo>
                  <a:pt x="730627" y="173216"/>
                </a:lnTo>
                <a:lnTo>
                  <a:pt x="728522" y="183045"/>
                </a:lnTo>
                <a:lnTo>
                  <a:pt x="729364" y="194066"/>
                </a:lnTo>
                <a:lnTo>
                  <a:pt x="733459" y="205304"/>
                </a:lnTo>
                <a:lnTo>
                  <a:pt x="740984" y="216368"/>
                </a:lnTo>
                <a:lnTo>
                  <a:pt x="752120" y="226867"/>
                </a:lnTo>
                <a:lnTo>
                  <a:pt x="762833" y="230202"/>
                </a:lnTo>
                <a:lnTo>
                  <a:pt x="774207" y="230399"/>
                </a:lnTo>
                <a:lnTo>
                  <a:pt x="779747" y="228945"/>
                </a:lnTo>
                <a:close/>
              </a:path>
              <a:path w="5072704" h="1520463">
                <a:moveTo>
                  <a:pt x="779747" y="177545"/>
                </a:moveTo>
                <a:lnTo>
                  <a:pt x="749860" y="152037"/>
                </a:lnTo>
                <a:lnTo>
                  <a:pt x="745801" y="154184"/>
                </a:lnTo>
                <a:lnTo>
                  <a:pt x="735874" y="163224"/>
                </a:lnTo>
                <a:lnTo>
                  <a:pt x="730751" y="172634"/>
                </a:lnTo>
                <a:lnTo>
                  <a:pt x="730627" y="173216"/>
                </a:lnTo>
                <a:lnTo>
                  <a:pt x="761459" y="199643"/>
                </a:lnTo>
                <a:lnTo>
                  <a:pt x="779747" y="177545"/>
                </a:lnTo>
                <a:close/>
              </a:path>
              <a:path w="5072704" h="1520463">
                <a:moveTo>
                  <a:pt x="813504" y="188232"/>
                </a:moveTo>
                <a:lnTo>
                  <a:pt x="790527" y="150488"/>
                </a:lnTo>
                <a:lnTo>
                  <a:pt x="768195" y="145852"/>
                </a:lnTo>
                <a:lnTo>
                  <a:pt x="756747" y="148395"/>
                </a:lnTo>
                <a:lnTo>
                  <a:pt x="749860" y="152037"/>
                </a:lnTo>
                <a:lnTo>
                  <a:pt x="779747" y="177545"/>
                </a:lnTo>
                <a:lnTo>
                  <a:pt x="779747" y="228945"/>
                </a:lnTo>
                <a:lnTo>
                  <a:pt x="785714" y="227379"/>
                </a:lnTo>
                <a:lnTo>
                  <a:pt x="796822" y="221063"/>
                </a:lnTo>
                <a:lnTo>
                  <a:pt x="807003" y="211373"/>
                </a:lnTo>
                <a:lnTo>
                  <a:pt x="811939" y="200104"/>
                </a:lnTo>
                <a:lnTo>
                  <a:pt x="813504" y="188232"/>
                </a:lnTo>
                <a:close/>
              </a:path>
              <a:path w="5072704" h="1520463">
                <a:moveTo>
                  <a:pt x="3332596" y="1438007"/>
                </a:moveTo>
                <a:lnTo>
                  <a:pt x="3225767" y="1291589"/>
                </a:lnTo>
                <a:lnTo>
                  <a:pt x="3202145" y="1308353"/>
                </a:lnTo>
                <a:lnTo>
                  <a:pt x="3308947" y="1453879"/>
                </a:lnTo>
                <a:lnTo>
                  <a:pt x="3313270" y="1447921"/>
                </a:lnTo>
                <a:lnTo>
                  <a:pt x="3325295" y="1440432"/>
                </a:lnTo>
                <a:lnTo>
                  <a:pt x="3332596" y="1438007"/>
                </a:lnTo>
                <a:close/>
              </a:path>
              <a:path w="5072704" h="1520463">
                <a:moveTo>
                  <a:pt x="3355307" y="1517268"/>
                </a:moveTo>
                <a:lnTo>
                  <a:pt x="3355307" y="1469135"/>
                </a:lnTo>
                <a:lnTo>
                  <a:pt x="3332447" y="1485899"/>
                </a:lnTo>
                <a:lnTo>
                  <a:pt x="3308947" y="1453879"/>
                </a:lnTo>
                <a:lnTo>
                  <a:pt x="3306272" y="1457566"/>
                </a:lnTo>
                <a:lnTo>
                  <a:pt x="3302370" y="1468631"/>
                </a:lnTo>
                <a:lnTo>
                  <a:pt x="3301664" y="1480437"/>
                </a:lnTo>
                <a:lnTo>
                  <a:pt x="3304256" y="1492305"/>
                </a:lnTo>
                <a:lnTo>
                  <a:pt x="3310249" y="1503558"/>
                </a:lnTo>
                <a:lnTo>
                  <a:pt x="3318158" y="1511488"/>
                </a:lnTo>
                <a:lnTo>
                  <a:pt x="3327722" y="1516831"/>
                </a:lnTo>
                <a:lnTo>
                  <a:pt x="3338543" y="1519362"/>
                </a:lnTo>
                <a:lnTo>
                  <a:pt x="3350222" y="1518851"/>
                </a:lnTo>
                <a:lnTo>
                  <a:pt x="3355307" y="1517268"/>
                </a:lnTo>
                <a:close/>
              </a:path>
              <a:path w="5072704" h="1520463">
                <a:moveTo>
                  <a:pt x="3355307" y="1469135"/>
                </a:moveTo>
                <a:lnTo>
                  <a:pt x="3332596" y="1438007"/>
                </a:lnTo>
                <a:lnTo>
                  <a:pt x="3325295" y="1440432"/>
                </a:lnTo>
                <a:lnTo>
                  <a:pt x="3313270" y="1447921"/>
                </a:lnTo>
                <a:lnTo>
                  <a:pt x="3308947" y="1453879"/>
                </a:lnTo>
                <a:lnTo>
                  <a:pt x="3332447" y="1485899"/>
                </a:lnTo>
                <a:lnTo>
                  <a:pt x="3355307" y="1469135"/>
                </a:lnTo>
                <a:close/>
              </a:path>
              <a:path w="5072704" h="1520463">
                <a:moveTo>
                  <a:pt x="3387051" y="1475208"/>
                </a:moveTo>
                <a:lnTo>
                  <a:pt x="3359746" y="1438044"/>
                </a:lnTo>
                <a:lnTo>
                  <a:pt x="3348899" y="1435730"/>
                </a:lnTo>
                <a:lnTo>
                  <a:pt x="3337293" y="1436447"/>
                </a:lnTo>
                <a:lnTo>
                  <a:pt x="3332596" y="1438007"/>
                </a:lnTo>
                <a:lnTo>
                  <a:pt x="3355307" y="1469135"/>
                </a:lnTo>
                <a:lnTo>
                  <a:pt x="3355307" y="1517268"/>
                </a:lnTo>
                <a:lnTo>
                  <a:pt x="3362361" y="1515073"/>
                </a:lnTo>
                <a:lnTo>
                  <a:pt x="3374562" y="1507799"/>
                </a:lnTo>
                <a:lnTo>
                  <a:pt x="3381904" y="1498149"/>
                </a:lnTo>
                <a:lnTo>
                  <a:pt x="3386095" y="1487037"/>
                </a:lnTo>
                <a:lnTo>
                  <a:pt x="3387051" y="1475208"/>
                </a:lnTo>
                <a:close/>
              </a:path>
              <a:path w="5072704" h="1520463">
                <a:moveTo>
                  <a:pt x="2178757" y="1437957"/>
                </a:moveTo>
                <a:lnTo>
                  <a:pt x="2071337" y="1291589"/>
                </a:lnTo>
                <a:lnTo>
                  <a:pt x="2048477" y="1308353"/>
                </a:lnTo>
                <a:lnTo>
                  <a:pt x="2154896" y="1453357"/>
                </a:lnTo>
                <a:lnTo>
                  <a:pt x="2158829" y="1447933"/>
                </a:lnTo>
                <a:lnTo>
                  <a:pt x="2171166" y="1440440"/>
                </a:lnTo>
                <a:lnTo>
                  <a:pt x="2178757" y="1437957"/>
                </a:lnTo>
                <a:close/>
              </a:path>
              <a:path w="5072704" h="1520463">
                <a:moveTo>
                  <a:pt x="2201639" y="1517161"/>
                </a:moveTo>
                <a:lnTo>
                  <a:pt x="2201639" y="1469135"/>
                </a:lnTo>
                <a:lnTo>
                  <a:pt x="2178779" y="1485899"/>
                </a:lnTo>
                <a:lnTo>
                  <a:pt x="2154896" y="1453357"/>
                </a:lnTo>
                <a:lnTo>
                  <a:pt x="2151837" y="1457577"/>
                </a:lnTo>
                <a:lnTo>
                  <a:pt x="2147941" y="1468640"/>
                </a:lnTo>
                <a:lnTo>
                  <a:pt x="2147244" y="1480443"/>
                </a:lnTo>
                <a:lnTo>
                  <a:pt x="2149847" y="1492308"/>
                </a:lnTo>
                <a:lnTo>
                  <a:pt x="2155854" y="1503558"/>
                </a:lnTo>
                <a:lnTo>
                  <a:pt x="2164065" y="1511488"/>
                </a:lnTo>
                <a:lnTo>
                  <a:pt x="2173808" y="1516831"/>
                </a:lnTo>
                <a:lnTo>
                  <a:pt x="2184684" y="1519362"/>
                </a:lnTo>
                <a:lnTo>
                  <a:pt x="2196296" y="1518851"/>
                </a:lnTo>
                <a:lnTo>
                  <a:pt x="2201639" y="1517161"/>
                </a:lnTo>
                <a:close/>
              </a:path>
              <a:path w="5072704" h="1520463">
                <a:moveTo>
                  <a:pt x="2201639" y="1469135"/>
                </a:moveTo>
                <a:lnTo>
                  <a:pt x="2178757" y="1437957"/>
                </a:lnTo>
                <a:lnTo>
                  <a:pt x="2171166" y="1440440"/>
                </a:lnTo>
                <a:lnTo>
                  <a:pt x="2158829" y="1447933"/>
                </a:lnTo>
                <a:lnTo>
                  <a:pt x="2154896" y="1453357"/>
                </a:lnTo>
                <a:lnTo>
                  <a:pt x="2178779" y="1485899"/>
                </a:lnTo>
                <a:lnTo>
                  <a:pt x="2201639" y="1469135"/>
                </a:lnTo>
                <a:close/>
              </a:path>
              <a:path w="5072704" h="1520463">
                <a:moveTo>
                  <a:pt x="2232621" y="1475208"/>
                </a:moveTo>
                <a:lnTo>
                  <a:pt x="2205828" y="1438042"/>
                </a:lnTo>
                <a:lnTo>
                  <a:pt x="2195032" y="1435731"/>
                </a:lnTo>
                <a:lnTo>
                  <a:pt x="2183356" y="1436452"/>
                </a:lnTo>
                <a:lnTo>
                  <a:pt x="2178757" y="1437957"/>
                </a:lnTo>
                <a:lnTo>
                  <a:pt x="2201639" y="1469135"/>
                </a:lnTo>
                <a:lnTo>
                  <a:pt x="2201639" y="1517161"/>
                </a:lnTo>
                <a:lnTo>
                  <a:pt x="2208244" y="1515073"/>
                </a:lnTo>
                <a:lnTo>
                  <a:pt x="2220132" y="1507799"/>
                </a:lnTo>
                <a:lnTo>
                  <a:pt x="2227474" y="1498149"/>
                </a:lnTo>
                <a:lnTo>
                  <a:pt x="2231665" y="1487037"/>
                </a:lnTo>
                <a:lnTo>
                  <a:pt x="2232621" y="1475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October 19,</a:t>
            </a:r>
            <a:r>
              <a:rPr sz="1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2005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5" dirty="0" smtClean="0">
                <a:latin typeface="Times New Roman" panose="02020603050405020304"/>
                <a:cs typeface="Times New Roman" panose="02020603050405020304"/>
              </a:rPr>
              <a:t>©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2001-5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Erik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D.</a:t>
            </a:r>
            <a:r>
              <a:rPr sz="1400" i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i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i="1" spc="-10" dirty="0" smtClean="0">
                <a:latin typeface="Times New Roman" panose="02020603050405020304"/>
                <a:cs typeface="Times New Roman" panose="02020603050405020304"/>
              </a:rPr>
              <a:t>maine and Charles E. Leiserson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 panose="02020603050405020304"/>
                <a:cs typeface="Times New Roman" panose="02020603050405020304"/>
              </a:rPr>
              <a:t>L7.</a:t>
            </a:r>
            <a:fld id="{81D60167-4931-47E6-BA6A-407CBD079E47}" type="slidenum">
              <a:rPr sz="1400" spc="-10" dirty="0" smtClean="0">
                <a:latin typeface="Times New Roman" panose="02020603050405020304"/>
                <a:cs typeface="Times New Roman" panose="02020603050405020304"/>
              </a:rPr>
            </a:fld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9068</Words>
  <Application>WPS Presentation</Application>
  <PresentationFormat>Custom</PresentationFormat>
  <Paragraphs>743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Segoe UI Symbol</vt:lpstr>
      <vt:lpstr>Calibri</vt:lpstr>
      <vt:lpstr>Microsoft YaHei</vt:lpstr>
      <vt:lpstr>Arial Unicode MS</vt:lpstr>
      <vt:lpstr>Office Theme</vt:lpstr>
      <vt:lpstr>PowerPoint 演示文稿</vt:lpstr>
      <vt:lpstr>Dengeli arama ağaçları</vt:lpstr>
      <vt:lpstr>Kırmızı-siyah ağaçlar</vt:lpstr>
      <vt:lpstr>Bir kırmızı-siyah ağaç örneği</vt:lpstr>
      <vt:lpstr>Bir kırmızı-siyah ağaç örneği</vt:lpstr>
      <vt:lpstr>Bir kırmızı-siyah ağaç örneği</vt:lpstr>
      <vt:lpstr>Bir kırmızı-siyah ağaç örneği</vt:lpstr>
      <vt:lpstr>Bir kırmızı-siyah ağaç örneği</vt:lpstr>
      <vt:lpstr>Kırmızı-siyah ağacın yüksekliği</vt:lpstr>
      <vt:lpstr>Kırmızı-siyah ağacın yüksekliği</vt:lpstr>
      <vt:lpstr>Kırmızı-siyah ağacın yüksekliği</vt:lpstr>
      <vt:lpstr>Kırmızı-siyah ağacın yüksekliği</vt:lpstr>
      <vt:lpstr>Kırmızı-siyah ağacın yüksekliği</vt:lpstr>
      <vt:lpstr>Kırmızı-siyah ağacın yüksekliği</vt:lpstr>
      <vt:lpstr>Kanıtlama (devamı)</vt:lpstr>
      <vt:lpstr>Sorgulama işlemleri</vt:lpstr>
      <vt:lpstr>Değiştirme işlemleri</vt:lpstr>
      <vt:lpstr>Rotasyonlar / Dönmeler</vt:lpstr>
      <vt:lpstr>Kırmızı-siyah ağaçta araya yerleştirme</vt:lpstr>
      <vt:lpstr>Kırmızı-siyah ağaçta araya yerleştirme</vt:lpstr>
      <vt:lpstr>Kırmızı-siyah ağaçta araya yerleştirme</vt:lpstr>
      <vt:lpstr>Kırmızı-siyah ağaçta araya yerleştirme</vt:lpstr>
      <vt:lpstr>Kırmızı-siyah ağaçta araya yerleştirme</vt:lpstr>
      <vt:lpstr>Pseudocode-Sözde kod (İngilizce)</vt:lpstr>
      <vt:lpstr>Grafik simgelem</vt:lpstr>
      <vt:lpstr>Durum 1</vt:lpstr>
      <vt:lpstr>Durum 2</vt:lpstr>
      <vt:lpstr>Durum 3</vt:lpstr>
      <vt:lpstr>Çözümleme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lec10.ppt</dc:title>
  <dc:creator>cc_adhani</dc:creator>
  <cp:lastModifiedBy>serda</cp:lastModifiedBy>
  <cp:revision>4</cp:revision>
  <dcterms:created xsi:type="dcterms:W3CDTF">2013-04-03T22:55:00Z</dcterms:created>
  <dcterms:modified xsi:type="dcterms:W3CDTF">2022-08-05T09:04:59Z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2006-02-14T03:00:00Z</vt:filetime>
  </property>
  <property fmtid="{D5CDD505-2E9C-101B-9397-08002B2CF9AE}" pid="3" name="LastSaved">
    <vt:filetime>2013-04-03T03:00:00Z</vt:filetime>
  </property>
  <property fmtid="{D5CDD505-2E9C-101B-9397-08002B2CF9AE}" pid="4" name="ICV">
    <vt:lpwstr>B4B5E7A573674B1C962BC1206E975E20</vt:lpwstr>
  </property>
  <property fmtid="{D5CDD505-2E9C-101B-9397-08002B2CF9AE}" pid="5" name="KSOProductBuildVer">
    <vt:lpwstr>1033-11.2.0.11191</vt:lpwstr>
  </property>
</Properties>
</file>