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0"/>
  </p:notesMasterIdLst>
  <p:sldIdLst>
    <p:sldId id="270" r:id="rId2"/>
    <p:sldId id="256" r:id="rId3"/>
    <p:sldId id="271" r:id="rId4"/>
    <p:sldId id="311" r:id="rId5"/>
    <p:sldId id="309" r:id="rId6"/>
    <p:sldId id="305" r:id="rId7"/>
    <p:sldId id="313" r:id="rId8"/>
    <p:sldId id="318" r:id="rId9"/>
    <p:sldId id="302" r:id="rId10"/>
    <p:sldId id="303" r:id="rId11"/>
    <p:sldId id="304" r:id="rId12"/>
    <p:sldId id="277" r:id="rId13"/>
    <p:sldId id="278" r:id="rId14"/>
    <p:sldId id="279" r:id="rId15"/>
    <p:sldId id="317" r:id="rId16"/>
    <p:sldId id="315" r:id="rId17"/>
    <p:sldId id="316" r:id="rId18"/>
    <p:sldId id="274" r:id="rId19"/>
    <p:sldId id="283" r:id="rId20"/>
    <p:sldId id="319" r:id="rId21"/>
    <p:sldId id="320" r:id="rId22"/>
    <p:sldId id="321" r:id="rId23"/>
    <p:sldId id="333" r:id="rId24"/>
    <p:sldId id="322" r:id="rId25"/>
    <p:sldId id="334" r:id="rId26"/>
    <p:sldId id="323" r:id="rId27"/>
    <p:sldId id="324" r:id="rId28"/>
    <p:sldId id="325" r:id="rId29"/>
    <p:sldId id="326" r:id="rId30"/>
    <p:sldId id="327" r:id="rId31"/>
    <p:sldId id="329" r:id="rId32"/>
    <p:sldId id="331" r:id="rId33"/>
    <p:sldId id="273" r:id="rId34"/>
    <p:sldId id="276" r:id="rId35"/>
    <p:sldId id="363" r:id="rId36"/>
    <p:sldId id="366" r:id="rId37"/>
    <p:sldId id="368" r:id="rId38"/>
    <p:sldId id="367" r:id="rId39"/>
    <p:sldId id="369" r:id="rId40"/>
    <p:sldId id="371" r:id="rId41"/>
    <p:sldId id="372" r:id="rId42"/>
    <p:sldId id="373" r:id="rId43"/>
    <p:sldId id="374" r:id="rId44"/>
    <p:sldId id="375" r:id="rId45"/>
    <p:sldId id="376" r:id="rId46"/>
    <p:sldId id="377" r:id="rId47"/>
    <p:sldId id="378" r:id="rId48"/>
    <p:sldId id="379" r:id="rId49"/>
    <p:sldId id="380" r:id="rId50"/>
    <p:sldId id="337" r:id="rId51"/>
    <p:sldId id="288" r:id="rId52"/>
    <p:sldId id="338" r:id="rId53"/>
    <p:sldId id="336" r:id="rId54"/>
    <p:sldId id="339" r:id="rId55"/>
    <p:sldId id="340" r:id="rId56"/>
    <p:sldId id="341" r:id="rId57"/>
    <p:sldId id="342" r:id="rId58"/>
    <p:sldId id="370" r:id="rId5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366FBA-6F96-4BA6-B931-207793C3734E}" type="datetimeFigureOut">
              <a:rPr lang="tr-TR" smtClean="0"/>
              <a:t>15.12.2019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BAA2C-57C0-4DF2-B074-685FEFAB5ADC}" type="slidenum">
              <a:rPr lang="tr-TR" smtClean="0"/>
              <a:t>‹#›</a:t>
            </a:fld>
            <a:endParaRPr lang="tr-TR"/>
          </a:p>
        </p:txBody>
      </p:sp>
    </p:spTree>
    <p:extLst>
      <p:ext uri="{BB962C8B-B14F-4D97-AF65-F5344CB8AC3E}">
        <p14:creationId xmlns:p14="http://schemas.microsoft.com/office/powerpoint/2010/main" val="166919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BAA2C-57C0-4DF2-B074-685FEFAB5ADC}" type="slidenum">
              <a:rPr lang="tr-TR" smtClean="0"/>
              <a:t>23</a:t>
            </a:fld>
            <a:endParaRPr lang="tr-TR"/>
          </a:p>
        </p:txBody>
      </p:sp>
    </p:spTree>
    <p:extLst>
      <p:ext uri="{BB962C8B-B14F-4D97-AF65-F5344CB8AC3E}">
        <p14:creationId xmlns:p14="http://schemas.microsoft.com/office/powerpoint/2010/main" val="360871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3CBAA2C-57C0-4DF2-B074-685FEFAB5ADC}" type="slidenum">
              <a:rPr lang="tr-TR" smtClean="0"/>
              <a:t>48</a:t>
            </a:fld>
            <a:endParaRPr lang="tr-TR"/>
          </a:p>
        </p:txBody>
      </p:sp>
    </p:spTree>
    <p:extLst>
      <p:ext uri="{BB962C8B-B14F-4D97-AF65-F5344CB8AC3E}">
        <p14:creationId xmlns:p14="http://schemas.microsoft.com/office/powerpoint/2010/main" val="2248587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A5499F-FE83-4624-AA81-87EF59E51A59}" type="datetimeFigureOut">
              <a:rPr lang="tr-TR" smtClean="0"/>
              <a:t>15.12.2019</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88EF69-5247-4A39-9A9E-F6010AEC678E}"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4685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5499F-FE83-4624-AA81-87EF59E51A59}" type="datetimeFigureOut">
              <a:rPr lang="tr-TR" smtClean="0"/>
              <a:t>15.12.2019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392027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5499F-FE83-4624-AA81-87EF59E51A59}" type="datetimeFigureOut">
              <a:rPr lang="tr-TR" smtClean="0"/>
              <a:t>15.12.2019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70098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5499F-FE83-4624-AA81-87EF59E51A59}" type="datetimeFigureOut">
              <a:rPr lang="tr-TR" smtClean="0"/>
              <a:t>15.12.2019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195218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A5499F-FE83-4624-AA81-87EF59E51A59}" type="datetimeFigureOut">
              <a:rPr lang="tr-TR" smtClean="0"/>
              <a:t>15.12.2019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88EF69-5247-4A39-9A9E-F6010AEC678E}"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971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5499F-FE83-4624-AA81-87EF59E51A59}" type="datetimeFigureOut">
              <a:rPr lang="tr-TR" smtClean="0"/>
              <a:t>15.12.2019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207193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5499F-FE83-4624-AA81-87EF59E51A59}" type="datetimeFigureOut">
              <a:rPr lang="tr-TR" smtClean="0"/>
              <a:t>15.12.2019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202983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A5499F-FE83-4624-AA81-87EF59E51A59}" type="datetimeFigureOut">
              <a:rPr lang="tr-TR" smtClean="0"/>
              <a:t>15.12.2019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2826647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5499F-FE83-4624-AA81-87EF59E51A59}" type="datetimeFigureOut">
              <a:rPr lang="tr-TR" smtClean="0"/>
              <a:t>15.12.2019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246061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A5499F-FE83-4624-AA81-87EF59E51A59}" type="datetimeFigureOut">
              <a:rPr lang="tr-TR" smtClean="0"/>
              <a:t>15.12.2019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2770965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A5499F-FE83-4624-AA81-87EF59E51A59}" type="datetimeFigureOut">
              <a:rPr lang="tr-TR" smtClean="0"/>
              <a:t>15.12.2019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188EF69-5247-4A39-9A9E-F6010AEC678E}" type="slidenum">
              <a:rPr lang="tr-TR" smtClean="0"/>
              <a:t>‹#›</a:t>
            </a:fld>
            <a:endParaRPr lang="tr-TR"/>
          </a:p>
        </p:txBody>
      </p:sp>
    </p:spTree>
    <p:extLst>
      <p:ext uri="{BB962C8B-B14F-4D97-AF65-F5344CB8AC3E}">
        <p14:creationId xmlns:p14="http://schemas.microsoft.com/office/powerpoint/2010/main" val="329889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1A5499F-FE83-4624-AA81-87EF59E51A59}" type="datetimeFigureOut">
              <a:rPr lang="tr-TR" smtClean="0"/>
              <a:t>15.12.2019</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88EF69-5247-4A39-9A9E-F6010AEC678E}" type="slidenum">
              <a:rPr lang="tr-TR" smtClean="0"/>
              <a:t>‹#›</a:t>
            </a:fld>
            <a:endParaRPr lang="tr-TR"/>
          </a:p>
        </p:txBody>
      </p:sp>
    </p:spTree>
    <p:extLst>
      <p:ext uri="{BB962C8B-B14F-4D97-AF65-F5344CB8AC3E}">
        <p14:creationId xmlns:p14="http://schemas.microsoft.com/office/powerpoint/2010/main" val="88741247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6460" y="550160"/>
            <a:ext cx="9418320" cy="2205586"/>
          </a:xfrm>
        </p:spPr>
        <p:txBody>
          <a:bodyPr>
            <a:normAutofit/>
          </a:bodyPr>
          <a:lstStyle/>
          <a:p>
            <a:pPr algn="ctr"/>
            <a:r>
              <a:rPr lang="tr-TR" sz="4800" dirty="0">
                <a:latin typeface="Arial" panose="020B0604020202020204" pitchFamily="34" charset="0"/>
                <a:cs typeface="Arial" panose="020B0604020202020204" pitchFamily="34" charset="0"/>
              </a:rPr>
              <a:t>FootballStats - itucsdb1930</a:t>
            </a:r>
            <a:br>
              <a:rPr lang="tr-TR" sz="4800" dirty="0">
                <a:latin typeface="Arial" panose="020B0604020202020204" pitchFamily="34" charset="0"/>
                <a:cs typeface="Arial" panose="020B0604020202020204" pitchFamily="34" charset="0"/>
              </a:rPr>
            </a:br>
            <a:r>
              <a:rPr lang="tr-TR" sz="4800" dirty="0">
                <a:latin typeface="Arial" panose="020B0604020202020204" pitchFamily="34" charset="0"/>
                <a:cs typeface="Arial" panose="020B0604020202020204" pitchFamily="34" charset="0"/>
              </a:rPr>
              <a:t>2019-20 Fall </a:t>
            </a:r>
            <a:br>
              <a:rPr lang="tr-TR" sz="4800" dirty="0">
                <a:latin typeface="Arial" panose="020B0604020202020204" pitchFamily="34" charset="0"/>
                <a:cs typeface="Arial" panose="020B0604020202020204" pitchFamily="34" charset="0"/>
              </a:rPr>
            </a:br>
            <a:r>
              <a:rPr lang="tr-TR" sz="4800" dirty="0">
                <a:latin typeface="Arial" panose="020B0604020202020204" pitchFamily="34" charset="0"/>
                <a:cs typeface="Arial" panose="020B0604020202020204" pitchFamily="34" charset="0"/>
              </a:rPr>
              <a:t>Database Systems Project</a:t>
            </a:r>
          </a:p>
        </p:txBody>
      </p:sp>
      <p:sp>
        <p:nvSpPr>
          <p:cNvPr id="3" name="Subtitle 2"/>
          <p:cNvSpPr>
            <a:spLocks noGrp="1"/>
          </p:cNvSpPr>
          <p:nvPr>
            <p:ph type="subTitle" idx="1"/>
          </p:nvPr>
        </p:nvSpPr>
        <p:spPr>
          <a:xfrm>
            <a:off x="1437718" y="2992980"/>
            <a:ext cx="9418320" cy="638243"/>
          </a:xfrm>
        </p:spPr>
        <p:txBody>
          <a:bodyPr/>
          <a:lstStyle/>
          <a:p>
            <a:pPr algn="ctr"/>
            <a:r>
              <a:rPr lang="tr-TR" b="1" dirty="0">
                <a:solidFill>
                  <a:schemeClr val="tx1"/>
                </a:solidFill>
                <a:latin typeface="Arial" panose="020B0604020202020204" pitchFamily="34" charset="0"/>
                <a:cs typeface="Arial" panose="020B0604020202020204" pitchFamily="34" charset="0"/>
              </a:rPr>
              <a:t>THE LEAGUE OF WORLD</a:t>
            </a:r>
          </a:p>
          <a:p>
            <a:pPr algn="ctr"/>
            <a:endParaRPr lang="tr-TR"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120" y="3530843"/>
            <a:ext cx="1143000" cy="1076325"/>
          </a:xfrm>
          <a:prstGeom prst="rect">
            <a:avLst/>
          </a:prstGeom>
        </p:spPr>
      </p:pic>
      <p:pic>
        <p:nvPicPr>
          <p:cNvPr id="5" name="Resim 9"/>
          <p:cNvPicPr>
            <a:picLocks noChangeAspect="1"/>
          </p:cNvPicPr>
          <p:nvPr/>
        </p:nvPicPr>
        <p:blipFill rotWithShape="1">
          <a:blip r:embed="rId3">
            <a:lum/>
            <a:alphaModFix/>
          </a:blip>
          <a:srcRect l="3366" t="6114" r="5947" b="3202"/>
          <a:stretch/>
        </p:blipFill>
        <p:spPr>
          <a:xfrm>
            <a:off x="10389577" y="5583115"/>
            <a:ext cx="1802423" cy="1274885"/>
          </a:xfrm>
          <a:prstGeom prst="rect">
            <a:avLst/>
          </a:prstGeom>
          <a:noFill/>
          <a:ln>
            <a:noFill/>
          </a:ln>
        </p:spPr>
      </p:pic>
      <p:sp>
        <p:nvSpPr>
          <p:cNvPr id="6" name="Subtitle 2"/>
          <p:cNvSpPr txBox="1">
            <a:spLocks/>
          </p:cNvSpPr>
          <p:nvPr/>
        </p:nvSpPr>
        <p:spPr>
          <a:xfrm>
            <a:off x="1068442" y="4867420"/>
            <a:ext cx="9418320" cy="169164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tr-TR" dirty="0">
                <a:solidFill>
                  <a:schemeClr val="tx1"/>
                </a:solidFill>
                <a:latin typeface="Arial" panose="020B0604020202020204" pitchFamily="34" charset="0"/>
                <a:cs typeface="Arial" panose="020B0604020202020204" pitchFamily="34" charset="0"/>
              </a:rPr>
              <a:t>Contributors:</a:t>
            </a:r>
          </a:p>
          <a:p>
            <a:r>
              <a:rPr lang="tr-TR" dirty="0">
                <a:solidFill>
                  <a:schemeClr val="tx1"/>
                </a:solidFill>
                <a:latin typeface="Arial" panose="020B0604020202020204" pitchFamily="34" charset="0"/>
                <a:cs typeface="Arial" panose="020B0604020202020204" pitchFamily="34" charset="0"/>
              </a:rPr>
              <a:t>Muhammed Enes Tırnakçı – 150160038</a:t>
            </a:r>
          </a:p>
          <a:p>
            <a:r>
              <a:rPr lang="tr-TR" dirty="0">
                <a:solidFill>
                  <a:schemeClr val="tx1"/>
                </a:solidFill>
                <a:latin typeface="Arial" panose="020B0604020202020204" pitchFamily="34" charset="0"/>
                <a:cs typeface="Arial" panose="020B0604020202020204" pitchFamily="34" charset="0"/>
              </a:rPr>
              <a:t>Beraat Buz – 150160002</a:t>
            </a:r>
          </a:p>
          <a:p>
            <a:r>
              <a:rPr lang="tr-TR" dirty="0">
                <a:solidFill>
                  <a:schemeClr val="tx1"/>
                </a:solidFill>
                <a:latin typeface="Arial" panose="020B0604020202020204" pitchFamily="34" charset="0"/>
                <a:cs typeface="Arial" panose="020B0604020202020204" pitchFamily="34" charset="0"/>
              </a:rPr>
              <a:t>Ahmet Yılmaz - 150160805</a:t>
            </a:r>
          </a:p>
        </p:txBody>
      </p:sp>
    </p:spTree>
    <p:extLst>
      <p:ext uri="{BB962C8B-B14F-4D97-AF65-F5344CB8AC3E}">
        <p14:creationId xmlns:p14="http://schemas.microsoft.com/office/powerpoint/2010/main" val="3741067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38" y="444858"/>
            <a:ext cx="10073054" cy="4117415"/>
          </a:xfrm>
          <a:prstGeom prst="rect">
            <a:avLst/>
          </a:prstGeom>
        </p:spPr>
      </p:pic>
      <p:sp>
        <p:nvSpPr>
          <p:cNvPr id="3" name="Rectangle 2">
            <a:extLst>
              <a:ext uri="{FF2B5EF4-FFF2-40B4-BE49-F238E27FC236}">
                <a16:creationId xmlns:a16="http://schemas.microsoft.com/office/drawing/2014/main" id="{80B84E39-8196-443F-8800-14B1234BC0F4}"/>
              </a:ext>
            </a:extLst>
          </p:cNvPr>
          <p:cNvSpPr/>
          <p:nvPr/>
        </p:nvSpPr>
        <p:spPr>
          <a:xfrm>
            <a:off x="1875934" y="4890036"/>
            <a:ext cx="9389097"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After login, by clicking see all referee the page in which add, update and delete operations about referees can be done seen. The administrator can do these operations. Delete operation is operated by using checkboxes</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997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785" y="745429"/>
            <a:ext cx="9633438" cy="4379759"/>
          </a:xfrm>
          <a:prstGeom prst="rect">
            <a:avLst/>
          </a:prstGeom>
        </p:spPr>
      </p:pic>
      <p:sp>
        <p:nvSpPr>
          <p:cNvPr id="3" name="Rectangle 2">
            <a:extLst>
              <a:ext uri="{FF2B5EF4-FFF2-40B4-BE49-F238E27FC236}">
                <a16:creationId xmlns:a16="http://schemas.microsoft.com/office/drawing/2014/main" id="{95F34CDE-605B-443F-ABD4-9034E35B7622}"/>
              </a:ext>
            </a:extLst>
          </p:cNvPr>
          <p:cNvSpPr/>
          <p:nvPr/>
        </p:nvSpPr>
        <p:spPr>
          <a:xfrm>
            <a:off x="2099468" y="5370803"/>
            <a:ext cx="8386147"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After login, by clicking see standing table the page in which add, update and delete operations about standing table can be done seen. The administrator can do these operations. Delete operation is operated by using checkboxes</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184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391" y="538162"/>
            <a:ext cx="10117015" cy="4871155"/>
          </a:xfrm>
          <a:prstGeom prst="rect">
            <a:avLst/>
          </a:prstGeom>
        </p:spPr>
      </p:pic>
      <p:sp>
        <p:nvSpPr>
          <p:cNvPr id="4" name="Rectangle 2">
            <a:extLst>
              <a:ext uri="{FF2B5EF4-FFF2-40B4-BE49-F238E27FC236}">
                <a16:creationId xmlns:a16="http://schemas.microsoft.com/office/drawing/2014/main" id="{664FB3C0-7600-4F57-8A4F-2170B752AEEE}"/>
              </a:ext>
            </a:extLst>
          </p:cNvPr>
          <p:cNvSpPr/>
          <p:nvPr/>
        </p:nvSpPr>
        <p:spPr>
          <a:xfrm>
            <a:off x="2752626" y="5540930"/>
            <a:ext cx="8032168"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administrator can add more fixtures in this page.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112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962" y="416068"/>
            <a:ext cx="10248900" cy="4784632"/>
          </a:xfrm>
          <a:prstGeom prst="rect">
            <a:avLst/>
          </a:prstGeom>
        </p:spPr>
      </p:pic>
      <p:sp>
        <p:nvSpPr>
          <p:cNvPr id="3" name="Rectangle 2">
            <a:extLst>
              <a:ext uri="{FF2B5EF4-FFF2-40B4-BE49-F238E27FC236}">
                <a16:creationId xmlns:a16="http://schemas.microsoft.com/office/drawing/2014/main" id="{E329B964-AF0B-4AB6-BC7A-62974FF3AA04}"/>
              </a:ext>
            </a:extLst>
          </p:cNvPr>
          <p:cNvSpPr/>
          <p:nvPr/>
        </p:nvSpPr>
        <p:spPr>
          <a:xfrm>
            <a:off x="3947121" y="5436791"/>
            <a:ext cx="5883342"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administrator can add more referees in this page.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43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329" y="630505"/>
            <a:ext cx="9352085" cy="4662463"/>
          </a:xfrm>
          <a:prstGeom prst="rect">
            <a:avLst/>
          </a:prstGeom>
        </p:spPr>
      </p:pic>
      <p:sp>
        <p:nvSpPr>
          <p:cNvPr id="4" name="Rectangle 2">
            <a:extLst>
              <a:ext uri="{FF2B5EF4-FFF2-40B4-BE49-F238E27FC236}">
                <a16:creationId xmlns:a16="http://schemas.microsoft.com/office/drawing/2014/main" id="{04568E83-E12D-490F-A97F-D9CB2FA773F6}"/>
              </a:ext>
            </a:extLst>
          </p:cNvPr>
          <p:cNvSpPr/>
          <p:nvPr/>
        </p:nvSpPr>
        <p:spPr>
          <a:xfrm>
            <a:off x="2790334" y="5389657"/>
            <a:ext cx="7569724" cy="369332"/>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The administrator can add more teams to standing table in this page.</a:t>
            </a:r>
          </a:p>
        </p:txBody>
      </p:sp>
    </p:spTree>
    <p:extLst>
      <p:ext uri="{BB962C8B-B14F-4D97-AF65-F5344CB8AC3E}">
        <p14:creationId xmlns:p14="http://schemas.microsoft.com/office/powerpoint/2010/main" val="107473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2" y="573481"/>
            <a:ext cx="9185031" cy="4381985"/>
          </a:xfrm>
          <a:prstGeom prst="rect">
            <a:avLst/>
          </a:prstGeom>
        </p:spPr>
      </p:pic>
      <p:sp>
        <p:nvSpPr>
          <p:cNvPr id="4" name="Rectangle 2">
            <a:extLst>
              <a:ext uri="{FF2B5EF4-FFF2-40B4-BE49-F238E27FC236}">
                <a16:creationId xmlns:a16="http://schemas.microsoft.com/office/drawing/2014/main" id="{1D3BD9C9-D189-4495-A115-495C11189A13}"/>
              </a:ext>
            </a:extLst>
          </p:cNvPr>
          <p:cNvSpPr/>
          <p:nvPr/>
        </p:nvSpPr>
        <p:spPr>
          <a:xfrm>
            <a:off x="2571010" y="5323482"/>
            <a:ext cx="7553378"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administrator can update the fixture which is selected in this page.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854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407" y="754517"/>
            <a:ext cx="9492761" cy="4397492"/>
          </a:xfrm>
          <a:prstGeom prst="rect">
            <a:avLst/>
          </a:prstGeom>
        </p:spPr>
      </p:pic>
      <p:sp>
        <p:nvSpPr>
          <p:cNvPr id="3" name="Rectangle 2">
            <a:extLst>
              <a:ext uri="{FF2B5EF4-FFF2-40B4-BE49-F238E27FC236}">
                <a16:creationId xmlns:a16="http://schemas.microsoft.com/office/drawing/2014/main" id="{1AF01348-6126-4534-9307-BC9BA9D5A65C}"/>
              </a:ext>
            </a:extLst>
          </p:cNvPr>
          <p:cNvSpPr/>
          <p:nvPr/>
        </p:nvSpPr>
        <p:spPr>
          <a:xfrm>
            <a:off x="3258965" y="5672461"/>
            <a:ext cx="7378943"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administrator can update the fixture which is selected in this page.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58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653" y="931708"/>
            <a:ext cx="9483969" cy="3543239"/>
          </a:xfrm>
          <a:prstGeom prst="rect">
            <a:avLst/>
          </a:prstGeom>
        </p:spPr>
      </p:pic>
      <p:sp>
        <p:nvSpPr>
          <p:cNvPr id="8" name="Rectangle 2">
            <a:extLst>
              <a:ext uri="{FF2B5EF4-FFF2-40B4-BE49-F238E27FC236}">
                <a16:creationId xmlns:a16="http://schemas.microsoft.com/office/drawing/2014/main" id="{DBC1F3AE-6541-42FB-A047-71497FC9E4C3}"/>
              </a:ext>
            </a:extLst>
          </p:cNvPr>
          <p:cNvSpPr/>
          <p:nvPr/>
        </p:nvSpPr>
        <p:spPr>
          <a:xfrm>
            <a:off x="1538653" y="5351950"/>
            <a:ext cx="9483970" cy="646331"/>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The administrator can update the team’s status in the standing table which is selected in this page</a:t>
            </a:r>
            <a:r>
              <a:rPr lang="tr-TR"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19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1872" y="615351"/>
            <a:ext cx="10106582" cy="1200329"/>
          </a:xfrm>
          <a:prstGeom prst="rect">
            <a:avLst/>
          </a:prstGeom>
        </p:spPr>
        <p:txBody>
          <a:bodyPr wrap="square">
            <a:spAutoFit/>
          </a:bodyPr>
          <a:lstStyle/>
          <a:p>
            <a:r>
              <a:rPr lang="tr-TR" sz="3600" dirty="0">
                <a:latin typeface="Arial" panose="020B0604020202020204" pitchFamily="34" charset="0"/>
                <a:cs typeface="Arial" panose="020B0604020202020204" pitchFamily="34" charset="0"/>
              </a:rPr>
              <a:t>Ahmet Yılmaz</a:t>
            </a:r>
            <a:endParaRPr lang="tr-TR" dirty="0">
              <a:latin typeface="Arial" panose="020B0604020202020204" pitchFamily="34" charset="0"/>
              <a:cs typeface="Arial" panose="020B0604020202020204" pitchFamily="34" charset="0"/>
            </a:endParaRPr>
          </a:p>
          <a:p>
            <a:pPr marL="285750" indent="-285750">
              <a:buFontTx/>
              <a:buChar char="-"/>
            </a:pPr>
            <a:endParaRPr lang="tr-TR" dirty="0">
              <a:latin typeface="Arial" panose="020B0604020202020204" pitchFamily="34" charset="0"/>
              <a:cs typeface="Arial" panose="020B0604020202020204" pitchFamily="34" charset="0"/>
            </a:endParaRPr>
          </a:p>
          <a:p>
            <a:pPr marL="285750" indent="-285750">
              <a:buFontTx/>
              <a:buChar char="-"/>
            </a:pPr>
            <a:r>
              <a:rPr lang="tr-TR" dirty="0">
                <a:latin typeface="Arial" panose="020B0604020202020204" pitchFamily="34" charset="0"/>
                <a:cs typeface="Arial" panose="020B0604020202020204" pitchFamily="34" charset="0"/>
              </a:rPr>
              <a:t>Asisst, Statistic, Stadium, and MatchDetails tables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613" y="2061864"/>
            <a:ext cx="8087100" cy="41299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0" y="77188"/>
            <a:ext cx="1143000" cy="1076325"/>
          </a:xfrm>
          <a:prstGeom prst="rect">
            <a:avLst/>
          </a:prstGeom>
        </p:spPr>
      </p:pic>
    </p:spTree>
    <p:extLst>
      <p:ext uri="{BB962C8B-B14F-4D97-AF65-F5344CB8AC3E}">
        <p14:creationId xmlns:p14="http://schemas.microsoft.com/office/powerpoint/2010/main" val="2932894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808" y="461988"/>
            <a:ext cx="9862038" cy="4487069"/>
          </a:xfrm>
          <a:prstGeom prst="rect">
            <a:avLst/>
          </a:prstGeom>
        </p:spPr>
      </p:pic>
      <p:sp>
        <p:nvSpPr>
          <p:cNvPr id="3" name="TextBox 2"/>
          <p:cNvSpPr txBox="1"/>
          <p:nvPr/>
        </p:nvSpPr>
        <p:spPr>
          <a:xfrm flipH="1">
            <a:off x="1496448" y="5196253"/>
            <a:ext cx="9634613" cy="923330"/>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After login the website, the developer guy can see the assists for all match by clicking ‘See All Assists’ button. The developer also can add, update and delete the assists by clicking the buttons.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4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1872" y="615351"/>
            <a:ext cx="10106582" cy="2862322"/>
          </a:xfrm>
          <a:prstGeom prst="rect">
            <a:avLst/>
          </a:prstGeom>
        </p:spPr>
        <p:txBody>
          <a:bodyPr wrap="square">
            <a:spAutoFit/>
          </a:bodyPr>
          <a:lstStyle/>
          <a:p>
            <a:r>
              <a:rPr lang="tr-TR" sz="3600" dirty="0">
                <a:latin typeface="Arial" panose="020B0604020202020204" pitchFamily="34" charset="0"/>
                <a:cs typeface="Arial" panose="020B0604020202020204" pitchFamily="34" charset="0"/>
              </a:rPr>
              <a:t>Objectives of FootballStats:</a:t>
            </a: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a:p>
            <a:pPr marL="285750" indent="-285750">
              <a:buFontTx/>
              <a:buChar char="-"/>
            </a:pPr>
            <a:r>
              <a:rPr lang="tr-TR" dirty="0">
                <a:latin typeface="Arial" panose="020B0604020202020204" pitchFamily="34" charset="0"/>
                <a:cs typeface="Arial" panose="020B0604020202020204" pitchFamily="34" charset="0"/>
              </a:rPr>
              <a:t>Keeping informations of players, managers, teams, referees, stadiums</a:t>
            </a:r>
          </a:p>
          <a:p>
            <a:pPr marL="285750" indent="-285750">
              <a:buFontTx/>
              <a:buChar char="-"/>
            </a:pPr>
            <a:r>
              <a:rPr lang="tr-TR" dirty="0">
                <a:latin typeface="Arial" panose="020B0604020202020204" pitchFamily="34" charset="0"/>
                <a:cs typeface="Arial" panose="020B0604020202020204" pitchFamily="34" charset="0"/>
              </a:rPr>
              <a:t>Starting and controlling live matches</a:t>
            </a:r>
          </a:p>
          <a:p>
            <a:pPr marL="285750" indent="-285750">
              <a:buFontTx/>
              <a:buChar char="-"/>
            </a:pPr>
            <a:r>
              <a:rPr lang="tr-TR" dirty="0">
                <a:latin typeface="Arial" panose="020B0604020202020204" pitchFamily="34" charset="0"/>
                <a:cs typeface="Arial" panose="020B0604020202020204" pitchFamily="34" charset="0"/>
              </a:rPr>
              <a:t>Showing statistics about played matches</a:t>
            </a:r>
          </a:p>
          <a:p>
            <a:pPr marL="285750" indent="-285750">
              <a:buFontTx/>
              <a:buChar char="-"/>
            </a:pPr>
            <a:r>
              <a:rPr lang="tr-TR" dirty="0">
                <a:latin typeface="Arial" panose="020B0604020202020204" pitchFamily="34" charset="0"/>
                <a:cs typeface="Arial" panose="020B0604020202020204" pitchFamily="34" charset="0"/>
              </a:rPr>
              <a:t>Showing top assist and top goal players</a:t>
            </a:r>
          </a:p>
          <a:p>
            <a:pPr marL="285750" indent="-285750">
              <a:buFontTx/>
              <a:buChar char="-"/>
            </a:pPr>
            <a:endParaRPr lang="tr-TR" dirty="0">
              <a:latin typeface="Arial" panose="020B0604020202020204" pitchFamily="34" charset="0"/>
              <a:cs typeface="Arial" panose="020B0604020202020204" pitchFamily="34" charset="0"/>
            </a:endParaRPr>
          </a:p>
        </p:txBody>
      </p:sp>
      <p:sp>
        <p:nvSpPr>
          <p:cNvPr id="6" name="Rectangle 5"/>
          <p:cNvSpPr/>
          <p:nvPr/>
        </p:nvSpPr>
        <p:spPr>
          <a:xfrm>
            <a:off x="1261872" y="4765321"/>
            <a:ext cx="9253728" cy="923330"/>
          </a:xfrm>
          <a:prstGeom prst="rect">
            <a:avLst/>
          </a:prstGeom>
        </p:spPr>
        <p:txBody>
          <a:bodyPr wrap="square">
            <a:spAutoFit/>
          </a:bodyPr>
          <a:lstStyle/>
          <a:p>
            <a:r>
              <a:rPr lang="tr-TR"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This system follows live football matches and keep some statistic about</a:t>
            </a:r>
            <a:r>
              <a:rPr lang="tr-TR" dirty="0">
                <a:latin typeface="Arial" panose="020B0604020202020204" pitchFamily="34" charset="0"/>
                <a:cs typeface="Arial" panose="020B0604020202020204" pitchFamily="34" charset="0"/>
              </a:rPr>
              <a:t> players</a:t>
            </a:r>
            <a:r>
              <a:rPr lang="en-US" dirty="0">
                <a:latin typeface="Arial" panose="020B0604020202020204" pitchFamily="34" charset="0"/>
                <a:cs typeface="Arial" panose="020B0604020202020204" pitchFamily="34" charset="0"/>
              </a:rPr>
              <a:t>, teams, matches</a:t>
            </a:r>
            <a:r>
              <a:rPr lang="tr-TR" dirty="0">
                <a:latin typeface="Arial" panose="020B0604020202020204" pitchFamily="34" charset="0"/>
                <a:cs typeface="Arial" panose="020B0604020202020204" pitchFamily="34" charset="0"/>
              </a:rPr>
              <a:t>, stadiums, referees,</a:t>
            </a:r>
            <a:r>
              <a:rPr lang="en-US" dirty="0">
                <a:latin typeface="Arial" panose="020B0604020202020204" pitchFamily="34" charset="0"/>
                <a:cs typeface="Arial" panose="020B0604020202020204" pitchFamily="34" charset="0"/>
              </a:rPr>
              <a:t> over the matches played before in England</a:t>
            </a:r>
            <a:r>
              <a:rPr lang="tr-TR" dirty="0">
                <a:latin typeface="Arial" panose="020B0604020202020204" pitchFamily="34" charset="0"/>
                <a:cs typeface="Arial" panose="020B0604020202020204" pitchFamily="34" charset="0"/>
              </a:rPr>
              <a:t> Premier League.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0" y="0"/>
            <a:ext cx="1143000" cy="1076325"/>
          </a:xfrm>
          <a:prstGeom prst="rect">
            <a:avLst/>
          </a:prstGeom>
        </p:spPr>
      </p:pic>
    </p:spTree>
    <p:extLst>
      <p:ext uri="{BB962C8B-B14F-4D97-AF65-F5344CB8AC3E}">
        <p14:creationId xmlns:p14="http://schemas.microsoft.com/office/powerpoint/2010/main" val="3582537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39" y="1502194"/>
            <a:ext cx="10196146" cy="1958056"/>
          </a:xfrm>
          <a:prstGeom prst="rect">
            <a:avLst/>
          </a:prstGeom>
        </p:spPr>
      </p:pic>
      <p:sp>
        <p:nvSpPr>
          <p:cNvPr id="3" name="TextBox 2"/>
          <p:cNvSpPr txBox="1"/>
          <p:nvPr/>
        </p:nvSpPr>
        <p:spPr>
          <a:xfrm>
            <a:off x="1099038" y="3903785"/>
            <a:ext cx="9900139" cy="923330"/>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After login the website, the developer guy can see the statistic for all match by clicking ‘See All Statistics’ button. The developer also can add, update and delete the statistic by clicking the buttons.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903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830" y="541118"/>
            <a:ext cx="10626969" cy="4835100"/>
          </a:xfrm>
          <a:prstGeom prst="rect">
            <a:avLst/>
          </a:prstGeom>
        </p:spPr>
      </p:pic>
      <p:sp>
        <p:nvSpPr>
          <p:cNvPr id="3" name="TextBox 2"/>
          <p:cNvSpPr txBox="1"/>
          <p:nvPr/>
        </p:nvSpPr>
        <p:spPr>
          <a:xfrm>
            <a:off x="1213338" y="5697415"/>
            <a:ext cx="10436470" cy="646331"/>
          </a:xfrm>
          <a:prstGeom prst="rect">
            <a:avLst/>
          </a:prstGeom>
          <a:noFill/>
        </p:spPr>
        <p:txBody>
          <a:bodyPr wrap="square" rtlCol="0">
            <a:spAutoFit/>
          </a:bodyPr>
          <a:lstStyle/>
          <a:p>
            <a:r>
              <a:rPr lang="en-US" i="1" dirty="0"/>
              <a:t>After login the website, the developer guy can see the stadiums for all teams by clicking ‘See All Stadiums’ button. The developer also can add, update and delete the by clicking the buttons</a:t>
            </a:r>
            <a:r>
              <a:rPr lang="en-US" i="1" dirty="0" smtClean="0"/>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8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039" y="585080"/>
            <a:ext cx="10371992" cy="4719090"/>
          </a:xfrm>
          <a:prstGeom prst="rect">
            <a:avLst/>
          </a:prstGeom>
        </p:spPr>
      </p:pic>
      <p:sp>
        <p:nvSpPr>
          <p:cNvPr id="3" name="TextBox 2"/>
          <p:cNvSpPr txBox="1"/>
          <p:nvPr/>
        </p:nvSpPr>
        <p:spPr>
          <a:xfrm>
            <a:off x="1257300" y="5662246"/>
            <a:ext cx="10093569" cy="369332"/>
          </a:xfrm>
          <a:prstGeom prst="rect">
            <a:avLst/>
          </a:prstGeom>
          <a:noFill/>
        </p:spPr>
        <p:txBody>
          <a:bodyPr wrap="square" rtlCol="0">
            <a:spAutoFit/>
          </a:bodyPr>
          <a:lstStyle/>
          <a:p>
            <a:r>
              <a:rPr lang="en-US" i="1" dirty="0"/>
              <a:t>Assist </a:t>
            </a:r>
            <a:r>
              <a:rPr lang="en-US" i="1" dirty="0" err="1"/>
              <a:t>addding</a:t>
            </a:r>
            <a:r>
              <a:rPr lang="en-US" i="1" dirty="0"/>
              <a:t> page for developer.</a:t>
            </a:r>
            <a:endParaRPr lang="en-US" dirty="0"/>
          </a:p>
        </p:txBody>
      </p:sp>
    </p:spTree>
    <p:extLst>
      <p:ext uri="{BB962C8B-B14F-4D97-AF65-F5344CB8AC3E}">
        <p14:creationId xmlns:p14="http://schemas.microsoft.com/office/powerpoint/2010/main" val="3168604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675" y="673002"/>
            <a:ext cx="10308729" cy="4690306"/>
          </a:xfrm>
          <a:prstGeom prst="rect">
            <a:avLst/>
          </a:prstGeom>
        </p:spPr>
      </p:pic>
      <p:sp>
        <p:nvSpPr>
          <p:cNvPr id="3" name="TextBox 2"/>
          <p:cNvSpPr txBox="1"/>
          <p:nvPr/>
        </p:nvSpPr>
        <p:spPr>
          <a:xfrm>
            <a:off x="1283675" y="5723792"/>
            <a:ext cx="10225456"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To update an assist data, developer can use the this page after click update button.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024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976" y="725756"/>
            <a:ext cx="10178562" cy="4631082"/>
          </a:xfrm>
          <a:prstGeom prst="rect">
            <a:avLst/>
          </a:prstGeom>
        </p:spPr>
      </p:pic>
      <p:sp>
        <p:nvSpPr>
          <p:cNvPr id="3" name="TextBox 2"/>
          <p:cNvSpPr txBox="1"/>
          <p:nvPr/>
        </p:nvSpPr>
        <p:spPr>
          <a:xfrm>
            <a:off x="4404945" y="5688623"/>
            <a:ext cx="4703886" cy="369332"/>
          </a:xfrm>
          <a:prstGeom prst="rect">
            <a:avLst/>
          </a:prstGeom>
          <a:noFill/>
        </p:spPr>
        <p:txBody>
          <a:bodyPr wrap="square" rtlCol="0">
            <a:spAutoFit/>
          </a:bodyPr>
          <a:lstStyle/>
          <a:p>
            <a:r>
              <a:rPr lang="en-US" i="1"/>
              <a:t>Stadium addding page for developer.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016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37" y="620248"/>
            <a:ext cx="10002715" cy="4551075"/>
          </a:xfrm>
          <a:prstGeom prst="rect">
            <a:avLst/>
          </a:prstGeom>
        </p:spPr>
      </p:pic>
      <p:sp>
        <p:nvSpPr>
          <p:cNvPr id="3" name="TextBox 2"/>
          <p:cNvSpPr txBox="1"/>
          <p:nvPr/>
        </p:nvSpPr>
        <p:spPr>
          <a:xfrm>
            <a:off x="1503485" y="5530362"/>
            <a:ext cx="9583615"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To update a stadium data, developer can use the this page after click update button.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000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338" y="587782"/>
            <a:ext cx="10292862" cy="4871515"/>
          </a:xfrm>
          <a:prstGeom prst="rect">
            <a:avLst/>
          </a:prstGeom>
        </p:spPr>
      </p:pic>
      <p:sp>
        <p:nvSpPr>
          <p:cNvPr id="3" name="TextBox 2"/>
          <p:cNvSpPr txBox="1"/>
          <p:nvPr/>
        </p:nvSpPr>
        <p:spPr>
          <a:xfrm>
            <a:off x="4484076" y="5767754"/>
            <a:ext cx="4264270" cy="369332"/>
          </a:xfrm>
          <a:prstGeom prst="rect">
            <a:avLst/>
          </a:prstGeom>
          <a:noFill/>
        </p:spPr>
        <p:txBody>
          <a:bodyPr wrap="square" rtlCol="0">
            <a:spAutoFit/>
          </a:bodyPr>
          <a:lstStyle/>
          <a:p>
            <a:r>
              <a:rPr lang="en-US" dirty="0"/>
              <a:t>Statistic </a:t>
            </a:r>
            <a:r>
              <a:rPr lang="en-US" dirty="0" smtClean="0"/>
              <a:t>adding </a:t>
            </a:r>
            <a:r>
              <a:rPr lang="en-US" dirty="0"/>
              <a:t>page for developer.</a:t>
            </a:r>
          </a:p>
        </p:txBody>
      </p:sp>
    </p:spTree>
    <p:extLst>
      <p:ext uri="{BB962C8B-B14F-4D97-AF65-F5344CB8AC3E}">
        <p14:creationId xmlns:p14="http://schemas.microsoft.com/office/powerpoint/2010/main" val="2467277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7" y="606417"/>
            <a:ext cx="10407162" cy="4803736"/>
          </a:xfrm>
          <a:prstGeom prst="rect">
            <a:avLst/>
          </a:prstGeom>
        </p:spPr>
      </p:pic>
      <p:sp>
        <p:nvSpPr>
          <p:cNvPr id="3" name="TextBox 2"/>
          <p:cNvSpPr txBox="1"/>
          <p:nvPr/>
        </p:nvSpPr>
        <p:spPr>
          <a:xfrm>
            <a:off x="3209192" y="5732585"/>
            <a:ext cx="6664569"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To update a statistic data, developer can use the this page.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399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585" y="554976"/>
            <a:ext cx="10257692" cy="4791714"/>
          </a:xfrm>
          <a:prstGeom prst="rect">
            <a:avLst/>
          </a:prstGeom>
        </p:spPr>
      </p:pic>
      <p:sp>
        <p:nvSpPr>
          <p:cNvPr id="3" name="TextBox 2"/>
          <p:cNvSpPr txBox="1"/>
          <p:nvPr/>
        </p:nvSpPr>
        <p:spPr>
          <a:xfrm>
            <a:off x="1934308" y="5547947"/>
            <a:ext cx="9346223" cy="369332"/>
          </a:xfrm>
          <a:prstGeom prst="rect">
            <a:avLst/>
          </a:prstGeom>
          <a:noFill/>
        </p:spPr>
        <p:txBody>
          <a:bodyPr wrap="square" rtlCol="0">
            <a:spAutoFit/>
          </a:bodyPr>
          <a:lstStyle/>
          <a:p>
            <a:r>
              <a:rPr lang="en-US" i="1" dirty="0"/>
              <a:t>The user can see all stadium of teams by clicking the ‘See All Stadiums’ button.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7591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284" y="1452083"/>
            <a:ext cx="10284069" cy="1095344"/>
          </a:xfrm>
          <a:prstGeom prst="rect">
            <a:avLst/>
          </a:prstGeom>
        </p:spPr>
      </p:pic>
      <p:sp>
        <p:nvSpPr>
          <p:cNvPr id="3" name="TextBox 2"/>
          <p:cNvSpPr txBox="1"/>
          <p:nvPr/>
        </p:nvSpPr>
        <p:spPr>
          <a:xfrm>
            <a:off x="2101361" y="2892670"/>
            <a:ext cx="8774723"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The user can see statistic of a match by clicking match details on the fixture page.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37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1872" y="615351"/>
            <a:ext cx="10106582" cy="1477328"/>
          </a:xfrm>
          <a:prstGeom prst="rect">
            <a:avLst/>
          </a:prstGeom>
        </p:spPr>
        <p:txBody>
          <a:bodyPr wrap="square">
            <a:spAutoFit/>
          </a:bodyPr>
          <a:lstStyle/>
          <a:p>
            <a:r>
              <a:rPr lang="tr-TR" sz="3600" dirty="0">
                <a:latin typeface="Arial" panose="020B0604020202020204" pitchFamily="34" charset="0"/>
                <a:cs typeface="Arial" panose="020B0604020202020204" pitchFamily="34" charset="0"/>
              </a:rPr>
              <a:t>Beraat Buz</a:t>
            </a:r>
          </a:p>
          <a:p>
            <a:endParaRPr lang="tr-TR" sz="3600"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 Standing, fixture, and referee tables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324" y="2593757"/>
            <a:ext cx="7132938" cy="370364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0" y="0"/>
            <a:ext cx="1143000" cy="1076325"/>
          </a:xfrm>
          <a:prstGeom prst="rect">
            <a:avLst/>
          </a:prstGeom>
        </p:spPr>
      </p:pic>
    </p:spTree>
    <p:extLst>
      <p:ext uri="{BB962C8B-B14F-4D97-AF65-F5344CB8AC3E}">
        <p14:creationId xmlns:p14="http://schemas.microsoft.com/office/powerpoint/2010/main" val="3007397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622" y="657685"/>
            <a:ext cx="10468708" cy="4276030"/>
          </a:xfrm>
          <a:prstGeom prst="rect">
            <a:avLst/>
          </a:prstGeom>
        </p:spPr>
      </p:pic>
      <p:sp>
        <p:nvSpPr>
          <p:cNvPr id="3" name="TextBox 2"/>
          <p:cNvSpPr txBox="1"/>
          <p:nvPr/>
        </p:nvSpPr>
        <p:spPr>
          <a:xfrm>
            <a:off x="1995854" y="5196255"/>
            <a:ext cx="9979269" cy="369277"/>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The user can see top assist player in this page by clicking the ‘See Top Assists’ button.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4311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753" y="587316"/>
            <a:ext cx="10284069" cy="4764309"/>
          </a:xfrm>
          <a:prstGeom prst="rect">
            <a:avLst/>
          </a:prstGeom>
        </p:spPr>
      </p:pic>
      <p:sp>
        <p:nvSpPr>
          <p:cNvPr id="3" name="TextBox 2"/>
          <p:cNvSpPr txBox="1"/>
          <p:nvPr/>
        </p:nvSpPr>
        <p:spPr>
          <a:xfrm>
            <a:off x="1195752" y="5715000"/>
            <a:ext cx="10190285" cy="646331"/>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After login the website, the developer guy can see the </a:t>
            </a:r>
            <a:r>
              <a:rPr lang="tr-TR" i="1" dirty="0" smtClean="0">
                <a:latin typeface="Arial" panose="020B0604020202020204" pitchFamily="34" charset="0"/>
                <a:cs typeface="Arial" panose="020B0604020202020204" pitchFamily="34" charset="0"/>
              </a:rPr>
              <a:t>details</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for all teams by clicking ‘See All </a:t>
            </a:r>
            <a:r>
              <a:rPr lang="tr-TR" i="1" dirty="0" smtClean="0">
                <a:latin typeface="Arial" panose="020B0604020202020204" pitchFamily="34" charset="0"/>
                <a:cs typeface="Arial" panose="020B0604020202020204" pitchFamily="34" charset="0"/>
              </a:rPr>
              <a:t>Details</a:t>
            </a:r>
            <a:r>
              <a:rPr lang="en-US" i="1" dirty="0" smtClean="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button. The developer also can add, update and delete the by clicking the buttons.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131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76" y="864451"/>
            <a:ext cx="10398369" cy="4359530"/>
          </a:xfrm>
          <a:prstGeom prst="rect">
            <a:avLst/>
          </a:prstGeom>
        </p:spPr>
      </p:pic>
      <p:sp>
        <p:nvSpPr>
          <p:cNvPr id="3" name="TextBox 2"/>
          <p:cNvSpPr txBox="1"/>
          <p:nvPr/>
        </p:nvSpPr>
        <p:spPr>
          <a:xfrm>
            <a:off x="4088422" y="5662246"/>
            <a:ext cx="4185139"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Stadium </a:t>
            </a:r>
            <a:r>
              <a:rPr lang="en-US" i="1" dirty="0" smtClean="0">
                <a:latin typeface="Arial" panose="020B0604020202020204" pitchFamily="34" charset="0"/>
                <a:cs typeface="Arial" panose="020B0604020202020204" pitchFamily="34" charset="0"/>
              </a:rPr>
              <a:t>adding </a:t>
            </a:r>
            <a:r>
              <a:rPr lang="en-US" i="1" dirty="0">
                <a:latin typeface="Arial" panose="020B0604020202020204" pitchFamily="34" charset="0"/>
                <a:cs typeface="Arial" panose="020B0604020202020204" pitchFamily="34" charset="0"/>
              </a:rPr>
              <a:t>page for developer.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0680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1872" y="615351"/>
            <a:ext cx="10106582" cy="1477328"/>
          </a:xfrm>
          <a:prstGeom prst="rect">
            <a:avLst/>
          </a:prstGeom>
        </p:spPr>
        <p:txBody>
          <a:bodyPr wrap="square">
            <a:spAutoFit/>
          </a:bodyPr>
          <a:lstStyle/>
          <a:p>
            <a:r>
              <a:rPr lang="tr-TR" sz="3600" dirty="0">
                <a:latin typeface="Arial" panose="020B0604020202020204" pitchFamily="34" charset="0"/>
                <a:cs typeface="Arial" panose="020B0604020202020204" pitchFamily="34" charset="0"/>
              </a:rPr>
              <a:t>Muhammed Enes Tırnakçı</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 Teams, player, manager, and goal tables</a:t>
            </a:r>
          </a:p>
          <a:p>
            <a:pPr marL="285750" indent="-285750">
              <a:buFontTx/>
              <a:buChar char="-"/>
            </a:pPr>
            <a:endParaRPr lang="tr-TR"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092" y="2400329"/>
            <a:ext cx="7522142" cy="40062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0" y="0"/>
            <a:ext cx="1143000" cy="1076325"/>
          </a:xfrm>
          <a:prstGeom prst="rect">
            <a:avLst/>
          </a:prstGeom>
        </p:spPr>
      </p:pic>
    </p:spTree>
    <p:extLst>
      <p:ext uri="{BB962C8B-B14F-4D97-AF65-F5344CB8AC3E}">
        <p14:creationId xmlns:p14="http://schemas.microsoft.com/office/powerpoint/2010/main" val="219396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66" y="2056114"/>
            <a:ext cx="10240804" cy="2657846"/>
          </a:xfrm>
          <a:prstGeom prst="rect">
            <a:avLst/>
          </a:prstGeom>
        </p:spPr>
      </p:pic>
      <p:sp>
        <p:nvSpPr>
          <p:cNvPr id="2" name="Rectangle 1"/>
          <p:cNvSpPr/>
          <p:nvPr/>
        </p:nvSpPr>
        <p:spPr>
          <a:xfrm>
            <a:off x="5364484" y="1274857"/>
            <a:ext cx="1533368" cy="523220"/>
          </a:xfrm>
          <a:prstGeom prst="rect">
            <a:avLst/>
          </a:prstGeom>
        </p:spPr>
        <p:txBody>
          <a:bodyPr wrap="none">
            <a:spAutoFit/>
          </a:bodyPr>
          <a:lstStyle/>
          <a:p>
            <a:r>
              <a:rPr lang="tr-TR" sz="2800"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564694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4" y="172421"/>
            <a:ext cx="11726006" cy="5300204"/>
          </a:xfrm>
          <a:prstGeom prst="rect">
            <a:avLst/>
          </a:prstGeom>
        </p:spPr>
      </p:pic>
      <p:sp>
        <p:nvSpPr>
          <p:cNvPr id="3" name="Rectangle 2"/>
          <p:cNvSpPr/>
          <p:nvPr/>
        </p:nvSpPr>
        <p:spPr>
          <a:xfrm>
            <a:off x="3280997" y="5657781"/>
            <a:ext cx="6096000" cy="923330"/>
          </a:xfrm>
          <a:prstGeom prst="rect">
            <a:avLst/>
          </a:prstGeom>
        </p:spPr>
        <p:txBody>
          <a:bodyPr>
            <a:spAutoFit/>
          </a:bodyPr>
          <a:lstStyle/>
          <a:p>
            <a:r>
              <a:rPr lang="tr-TR" dirty="0">
                <a:latin typeface="Arial" panose="020B0604020202020204" pitchFamily="34" charset="0"/>
                <a:cs typeface="Arial" panose="020B0604020202020204" pitchFamily="34" charset="0"/>
              </a:rPr>
              <a:t>After logging in, the developer can see all goals in this page by clicking the ‘See All Goals’ button. Developer can delete and update the goals.</a:t>
            </a:r>
          </a:p>
        </p:txBody>
      </p:sp>
    </p:spTree>
    <p:extLst>
      <p:ext uri="{BB962C8B-B14F-4D97-AF65-F5344CB8AC3E}">
        <p14:creationId xmlns:p14="http://schemas.microsoft.com/office/powerpoint/2010/main" val="2747228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054"/>
            <a:ext cx="11734800" cy="5914489"/>
          </a:xfrm>
          <a:prstGeom prst="rect">
            <a:avLst/>
          </a:prstGeom>
        </p:spPr>
      </p:pic>
      <p:sp>
        <p:nvSpPr>
          <p:cNvPr id="4" name="Rectangle 3"/>
          <p:cNvSpPr/>
          <p:nvPr/>
        </p:nvSpPr>
        <p:spPr>
          <a:xfrm>
            <a:off x="3179884" y="6081543"/>
            <a:ext cx="6096000" cy="646331"/>
          </a:xfrm>
          <a:prstGeom prst="rect">
            <a:avLst/>
          </a:prstGeom>
        </p:spPr>
        <p:txBody>
          <a:bodyPr>
            <a:spAutoFit/>
          </a:bodyPr>
          <a:lstStyle/>
          <a:p>
            <a:r>
              <a:rPr lang="tr-TR" dirty="0">
                <a:latin typeface="Arial" panose="020B0604020202020204" pitchFamily="34" charset="0"/>
                <a:cs typeface="Arial" panose="020B0604020202020204" pitchFamily="34" charset="0"/>
              </a:rPr>
              <a:t>The user can see all managers in this page by clicking the ‘See All Managers’ button.</a:t>
            </a:r>
          </a:p>
        </p:txBody>
      </p:sp>
    </p:spTree>
    <p:extLst>
      <p:ext uri="{BB962C8B-B14F-4D97-AF65-F5344CB8AC3E}">
        <p14:creationId xmlns:p14="http://schemas.microsoft.com/office/powerpoint/2010/main" val="581522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71" y="542242"/>
            <a:ext cx="9593014" cy="4525006"/>
          </a:xfrm>
          <a:prstGeom prst="rect">
            <a:avLst/>
          </a:prstGeom>
        </p:spPr>
      </p:pic>
      <p:sp>
        <p:nvSpPr>
          <p:cNvPr id="3" name="Rectangle 2"/>
          <p:cNvSpPr/>
          <p:nvPr/>
        </p:nvSpPr>
        <p:spPr>
          <a:xfrm>
            <a:off x="1440171" y="5389658"/>
            <a:ext cx="9191940" cy="646331"/>
          </a:xfrm>
          <a:prstGeom prst="rect">
            <a:avLst/>
          </a:prstGeom>
        </p:spPr>
        <p:txBody>
          <a:bodyPr wrap="none">
            <a:spAutoFit/>
          </a:bodyPr>
          <a:lstStyle/>
          <a:p>
            <a:r>
              <a:rPr lang="tr-TR" dirty="0">
                <a:latin typeface="Arial" panose="020B0604020202020204" pitchFamily="34" charset="0"/>
                <a:cs typeface="Arial" panose="020B0604020202020204" pitchFamily="34" charset="0"/>
              </a:rPr>
              <a:t>Key access for managers table in user mode. Clicking name of the manager in list of </a:t>
            </a:r>
          </a:p>
          <a:p>
            <a:r>
              <a:rPr lang="tr-TR" dirty="0">
                <a:latin typeface="Arial" panose="020B0604020202020204" pitchFamily="34" charset="0"/>
                <a:cs typeface="Arial" panose="020B0604020202020204" pitchFamily="34" charset="0"/>
              </a:rPr>
              <a:t>manager page or in the teams page will redirect to this page. </a:t>
            </a:r>
          </a:p>
        </p:txBody>
      </p:sp>
    </p:spTree>
    <p:extLst>
      <p:ext uri="{BB962C8B-B14F-4D97-AF65-F5344CB8AC3E}">
        <p14:creationId xmlns:p14="http://schemas.microsoft.com/office/powerpoint/2010/main" val="44213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59" y="184638"/>
            <a:ext cx="11730641" cy="5222631"/>
          </a:xfrm>
          <a:prstGeom prst="rect">
            <a:avLst/>
          </a:prstGeom>
        </p:spPr>
      </p:pic>
      <p:sp>
        <p:nvSpPr>
          <p:cNvPr id="3" name="Rectangle 2"/>
          <p:cNvSpPr/>
          <p:nvPr/>
        </p:nvSpPr>
        <p:spPr>
          <a:xfrm>
            <a:off x="2312377" y="5721058"/>
            <a:ext cx="8440616" cy="646331"/>
          </a:xfrm>
          <a:prstGeom prst="rect">
            <a:avLst/>
          </a:prstGeom>
        </p:spPr>
        <p:txBody>
          <a:bodyPr wrap="square">
            <a:spAutoFit/>
          </a:bodyPr>
          <a:lstStyle/>
          <a:p>
            <a:r>
              <a:rPr lang="tr-TR" dirty="0">
                <a:latin typeface="Arial" panose="020B0604020202020204" pitchFamily="34" charset="0"/>
                <a:cs typeface="Arial" panose="020B0604020202020204" pitchFamily="34" charset="0"/>
              </a:rPr>
              <a:t>After logging in, the developer can see all managers in this page by clicking the ‘See All Managers’ button. Developer can delete and update the managers.</a:t>
            </a:r>
          </a:p>
        </p:txBody>
      </p:sp>
    </p:spTree>
    <p:extLst>
      <p:ext uri="{BB962C8B-B14F-4D97-AF65-F5344CB8AC3E}">
        <p14:creationId xmlns:p14="http://schemas.microsoft.com/office/powerpoint/2010/main" val="3694506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7" y="943570"/>
            <a:ext cx="11611708" cy="4684024"/>
          </a:xfrm>
          <a:prstGeom prst="rect">
            <a:avLst/>
          </a:prstGeom>
        </p:spPr>
      </p:pic>
      <p:sp>
        <p:nvSpPr>
          <p:cNvPr id="3" name="Rectangle 2"/>
          <p:cNvSpPr/>
          <p:nvPr/>
        </p:nvSpPr>
        <p:spPr>
          <a:xfrm>
            <a:off x="3722402" y="5908403"/>
            <a:ext cx="5468164"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Key access for managers table in developer mode.</a:t>
            </a:r>
          </a:p>
        </p:txBody>
      </p:sp>
    </p:spTree>
    <p:extLst>
      <p:ext uri="{BB962C8B-B14F-4D97-AF65-F5344CB8AC3E}">
        <p14:creationId xmlns:p14="http://schemas.microsoft.com/office/powerpoint/2010/main" val="425489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960" y="703273"/>
            <a:ext cx="10222523" cy="4836228"/>
          </a:xfrm>
          <a:prstGeom prst="rect">
            <a:avLst/>
          </a:prstGeom>
        </p:spPr>
      </p:pic>
      <p:sp>
        <p:nvSpPr>
          <p:cNvPr id="4" name="Rectangle 2">
            <a:extLst>
              <a:ext uri="{FF2B5EF4-FFF2-40B4-BE49-F238E27FC236}">
                <a16:creationId xmlns:a16="http://schemas.microsoft.com/office/drawing/2014/main" id="{81B0CD3A-8892-4726-919D-F2A9E1927E73}"/>
              </a:ext>
            </a:extLst>
          </p:cNvPr>
          <p:cNvSpPr/>
          <p:nvPr/>
        </p:nvSpPr>
        <p:spPr>
          <a:xfrm>
            <a:off x="3326895" y="5738449"/>
            <a:ext cx="5942652"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administrator can login to operate CRUD operations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787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053"/>
            <a:ext cx="11734800" cy="5329504"/>
          </a:xfrm>
          <a:prstGeom prst="rect">
            <a:avLst/>
          </a:prstGeom>
        </p:spPr>
      </p:pic>
      <p:sp>
        <p:nvSpPr>
          <p:cNvPr id="3" name="Rectangle 2"/>
          <p:cNvSpPr/>
          <p:nvPr/>
        </p:nvSpPr>
        <p:spPr>
          <a:xfrm>
            <a:off x="2945423" y="5605027"/>
            <a:ext cx="6304085" cy="923330"/>
          </a:xfrm>
          <a:prstGeom prst="rect">
            <a:avLst/>
          </a:prstGeom>
        </p:spPr>
        <p:txBody>
          <a:bodyPr wrap="square">
            <a:spAutoFit/>
          </a:bodyPr>
          <a:lstStyle/>
          <a:p>
            <a:r>
              <a:rPr lang="tr-TR" dirty="0">
                <a:latin typeface="Arial" panose="020B0604020202020204" pitchFamily="34" charset="0"/>
                <a:cs typeface="Arial" panose="020B0604020202020204" pitchFamily="34" charset="0"/>
              </a:rPr>
              <a:t>After logging in, the developer can see all players in this page by clicking the ‘See All Players button. Developer can delete and update the players.</a:t>
            </a:r>
          </a:p>
        </p:txBody>
      </p:sp>
    </p:spTree>
    <p:extLst>
      <p:ext uri="{BB962C8B-B14F-4D97-AF65-F5344CB8AC3E}">
        <p14:creationId xmlns:p14="http://schemas.microsoft.com/office/powerpoint/2010/main" val="1714114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15" y="676930"/>
            <a:ext cx="11752385" cy="4254740"/>
          </a:xfrm>
          <a:prstGeom prst="rect">
            <a:avLst/>
          </a:prstGeom>
        </p:spPr>
      </p:pic>
      <p:sp>
        <p:nvSpPr>
          <p:cNvPr id="3" name="Rectangle 2"/>
          <p:cNvSpPr/>
          <p:nvPr/>
        </p:nvSpPr>
        <p:spPr>
          <a:xfrm>
            <a:off x="3951619" y="5357074"/>
            <a:ext cx="4728376" cy="923330"/>
          </a:xfrm>
          <a:prstGeom prst="rect">
            <a:avLst/>
          </a:prstGeom>
        </p:spPr>
        <p:txBody>
          <a:bodyPr wrap="square">
            <a:spAutoFit/>
          </a:bodyPr>
          <a:lstStyle/>
          <a:p>
            <a:r>
              <a:rPr lang="tr-TR" dirty="0">
                <a:latin typeface="Arial" panose="020B0604020202020204" pitchFamily="34" charset="0"/>
                <a:cs typeface="Arial" panose="020B0604020202020204" pitchFamily="34" charset="0"/>
              </a:rPr>
              <a:t>Key access for player table in developer mode. By clicking to the name of the player will redict to the this page.</a:t>
            </a:r>
          </a:p>
        </p:txBody>
      </p:sp>
    </p:spTree>
    <p:extLst>
      <p:ext uri="{BB962C8B-B14F-4D97-AF65-F5344CB8AC3E}">
        <p14:creationId xmlns:p14="http://schemas.microsoft.com/office/powerpoint/2010/main" val="3318890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8" y="238757"/>
            <a:ext cx="11743592" cy="5519117"/>
          </a:xfrm>
          <a:prstGeom prst="rect">
            <a:avLst/>
          </a:prstGeom>
        </p:spPr>
      </p:pic>
      <p:sp>
        <p:nvSpPr>
          <p:cNvPr id="3" name="Rectangle 2"/>
          <p:cNvSpPr/>
          <p:nvPr/>
        </p:nvSpPr>
        <p:spPr>
          <a:xfrm>
            <a:off x="3272204" y="5866620"/>
            <a:ext cx="6096000" cy="646331"/>
          </a:xfrm>
          <a:prstGeom prst="rect">
            <a:avLst/>
          </a:prstGeom>
        </p:spPr>
        <p:txBody>
          <a:bodyPr>
            <a:spAutoFit/>
          </a:bodyPr>
          <a:lstStyle/>
          <a:p>
            <a:r>
              <a:rPr lang="tr-TR" dirty="0">
                <a:latin typeface="Arial" panose="020B0604020202020204" pitchFamily="34" charset="0"/>
                <a:cs typeface="Arial" panose="020B0604020202020204" pitchFamily="34" charset="0"/>
              </a:rPr>
              <a:t>The user can see all players in this page by clicking the ‘See All Players’ button.</a:t>
            </a:r>
          </a:p>
        </p:txBody>
      </p:sp>
    </p:spTree>
    <p:extLst>
      <p:ext uri="{BB962C8B-B14F-4D97-AF65-F5344CB8AC3E}">
        <p14:creationId xmlns:p14="http://schemas.microsoft.com/office/powerpoint/2010/main" val="1680858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320" y="479196"/>
            <a:ext cx="9659698" cy="5020376"/>
          </a:xfrm>
          <a:prstGeom prst="rect">
            <a:avLst/>
          </a:prstGeom>
        </p:spPr>
      </p:pic>
      <p:sp>
        <p:nvSpPr>
          <p:cNvPr id="3" name="Rectangle 2"/>
          <p:cNvSpPr/>
          <p:nvPr/>
        </p:nvSpPr>
        <p:spPr>
          <a:xfrm>
            <a:off x="3789281" y="5765313"/>
            <a:ext cx="4683776"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Key access for players table in user mode.</a:t>
            </a:r>
            <a:r>
              <a:rPr lang="tr-TR" dirty="0">
                <a:latin typeface="Arial" panose="020B0604020202020204" pitchFamily="34" charset="0"/>
                <a:cs typeface="Arial" panose="020B0604020202020204" pitchFamily="34" charset="0"/>
              </a:rPr>
              <a:t> By clicking to the name of the player will redict to this page</a:t>
            </a:r>
          </a:p>
        </p:txBody>
      </p:sp>
    </p:spTree>
    <p:extLst>
      <p:ext uri="{BB962C8B-B14F-4D97-AF65-F5344CB8AC3E}">
        <p14:creationId xmlns:p14="http://schemas.microsoft.com/office/powerpoint/2010/main" val="2411426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8" y="0"/>
            <a:ext cx="11743592" cy="5877977"/>
          </a:xfrm>
          <a:prstGeom prst="rect">
            <a:avLst/>
          </a:prstGeom>
        </p:spPr>
      </p:pic>
      <p:sp>
        <p:nvSpPr>
          <p:cNvPr id="3" name="Rectangle 2"/>
          <p:cNvSpPr/>
          <p:nvPr/>
        </p:nvSpPr>
        <p:spPr>
          <a:xfrm>
            <a:off x="3272204" y="5980920"/>
            <a:ext cx="6096000" cy="646331"/>
          </a:xfrm>
          <a:prstGeom prst="rect">
            <a:avLst/>
          </a:prstGeom>
        </p:spPr>
        <p:txBody>
          <a:bodyPr>
            <a:spAutoFit/>
          </a:bodyPr>
          <a:lstStyle/>
          <a:p>
            <a:r>
              <a:rPr lang="tr-TR" dirty="0">
                <a:latin typeface="Arial" panose="020B0604020202020204" pitchFamily="34" charset="0"/>
                <a:cs typeface="Arial" panose="020B0604020202020204" pitchFamily="34" charset="0"/>
              </a:rPr>
              <a:t>The user can see all teams in this page by clicking the ‘See All Teams’ button.</a:t>
            </a:r>
          </a:p>
        </p:txBody>
      </p:sp>
    </p:spTree>
    <p:extLst>
      <p:ext uri="{BB962C8B-B14F-4D97-AF65-F5344CB8AC3E}">
        <p14:creationId xmlns:p14="http://schemas.microsoft.com/office/powerpoint/2010/main" val="2903344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91" y="0"/>
            <a:ext cx="7592261" cy="6858000"/>
          </a:xfrm>
          <a:prstGeom prst="rect">
            <a:avLst/>
          </a:prstGeom>
        </p:spPr>
      </p:pic>
      <p:sp>
        <p:nvSpPr>
          <p:cNvPr id="3" name="Rectangle 2"/>
          <p:cNvSpPr/>
          <p:nvPr/>
        </p:nvSpPr>
        <p:spPr>
          <a:xfrm>
            <a:off x="8502163" y="1582340"/>
            <a:ext cx="3248038" cy="3139321"/>
          </a:xfrm>
          <a:prstGeom prst="rect">
            <a:avLst/>
          </a:prstGeom>
        </p:spPr>
        <p:txBody>
          <a:bodyPr wrap="square">
            <a:spAutoFit/>
          </a:bodyPr>
          <a:lstStyle/>
          <a:p>
            <a:r>
              <a:rPr lang="tr-TR" dirty="0">
                <a:latin typeface="Arial" panose="020B0604020202020204" pitchFamily="34" charset="0"/>
                <a:cs typeface="Arial" panose="020B0604020202020204" pitchFamily="34" charset="0"/>
              </a:rPr>
              <a:t>Key access for teams table in user mode. </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By clicking name of the team will redirect to this page. </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In this page all team players</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stadium</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of the team, played or unplayed matches and manager of the team will be shown in this page.</a:t>
            </a:r>
          </a:p>
        </p:txBody>
      </p:sp>
    </p:spTree>
    <p:extLst>
      <p:ext uri="{BB962C8B-B14F-4D97-AF65-F5344CB8AC3E}">
        <p14:creationId xmlns:p14="http://schemas.microsoft.com/office/powerpoint/2010/main" val="1900980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92" y="341655"/>
            <a:ext cx="11726008" cy="5482048"/>
          </a:xfrm>
          <a:prstGeom prst="rect">
            <a:avLst/>
          </a:prstGeom>
        </p:spPr>
      </p:pic>
      <p:sp>
        <p:nvSpPr>
          <p:cNvPr id="3" name="Rectangle 2"/>
          <p:cNvSpPr/>
          <p:nvPr/>
        </p:nvSpPr>
        <p:spPr>
          <a:xfrm>
            <a:off x="3280996" y="5823703"/>
            <a:ext cx="6096000" cy="923330"/>
          </a:xfrm>
          <a:prstGeom prst="rect">
            <a:avLst/>
          </a:prstGeom>
        </p:spPr>
        <p:txBody>
          <a:bodyPr>
            <a:spAutoFit/>
          </a:bodyPr>
          <a:lstStyle/>
          <a:p>
            <a:r>
              <a:rPr lang="tr-TR" dirty="0">
                <a:latin typeface="Arial" panose="020B0604020202020204" pitchFamily="34" charset="0"/>
                <a:cs typeface="Arial" panose="020B0604020202020204" pitchFamily="34" charset="0"/>
              </a:rPr>
              <a:t>After logging in, the developer can see all teams in this page by clicking the ‘See All Teams’ button. Developer can delete and update the teams.</a:t>
            </a:r>
          </a:p>
        </p:txBody>
      </p:sp>
    </p:spTree>
    <p:extLst>
      <p:ext uri="{BB962C8B-B14F-4D97-AF65-F5344CB8AC3E}">
        <p14:creationId xmlns:p14="http://schemas.microsoft.com/office/powerpoint/2010/main" val="15097457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821"/>
          <a:stretch/>
        </p:blipFill>
        <p:spPr>
          <a:xfrm>
            <a:off x="456924" y="0"/>
            <a:ext cx="7904561" cy="6858000"/>
          </a:xfrm>
          <a:prstGeom prst="rect">
            <a:avLst/>
          </a:prstGeom>
        </p:spPr>
      </p:pic>
      <p:sp>
        <p:nvSpPr>
          <p:cNvPr id="3" name="Rectangle 2"/>
          <p:cNvSpPr/>
          <p:nvPr/>
        </p:nvSpPr>
        <p:spPr>
          <a:xfrm>
            <a:off x="8502163" y="1582340"/>
            <a:ext cx="3248038" cy="3970318"/>
          </a:xfrm>
          <a:prstGeom prst="rect">
            <a:avLst/>
          </a:prstGeom>
        </p:spPr>
        <p:txBody>
          <a:bodyPr wrap="square">
            <a:spAutoFit/>
          </a:bodyPr>
          <a:lstStyle/>
          <a:p>
            <a:r>
              <a:rPr lang="tr-TR" dirty="0">
                <a:latin typeface="Arial" panose="020B0604020202020204" pitchFamily="34" charset="0"/>
                <a:cs typeface="Arial" panose="020B0604020202020204" pitchFamily="34" charset="0"/>
              </a:rPr>
              <a:t>Key access for teams table in developer mode. </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After loggining in, by clicking name of the team will redirect to this page. </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In this page all team players</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stadium</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of the team, played or unplayed matches and manager of the team will be shown in this page.</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All buttons works properly.</a:t>
            </a:r>
          </a:p>
        </p:txBody>
      </p:sp>
    </p:spTree>
    <p:extLst>
      <p:ext uri="{BB962C8B-B14F-4D97-AF65-F5344CB8AC3E}">
        <p14:creationId xmlns:p14="http://schemas.microsoft.com/office/powerpoint/2010/main" val="4237195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7739"/>
            <a:ext cx="11734800" cy="5721722"/>
          </a:xfrm>
          <a:prstGeom prst="rect">
            <a:avLst/>
          </a:prstGeom>
        </p:spPr>
      </p:pic>
      <p:sp>
        <p:nvSpPr>
          <p:cNvPr id="3" name="Rectangle 2"/>
          <p:cNvSpPr/>
          <p:nvPr/>
        </p:nvSpPr>
        <p:spPr>
          <a:xfrm>
            <a:off x="3276600" y="6042466"/>
            <a:ext cx="6096000" cy="646331"/>
          </a:xfrm>
          <a:prstGeom prst="rect">
            <a:avLst/>
          </a:prstGeom>
        </p:spPr>
        <p:txBody>
          <a:bodyPr>
            <a:spAutoFit/>
          </a:bodyPr>
          <a:lstStyle/>
          <a:p>
            <a:r>
              <a:rPr lang="tr-TR" dirty="0">
                <a:latin typeface="Arial" panose="020B0604020202020204" pitchFamily="34" charset="0"/>
                <a:cs typeface="Arial" panose="020B0604020202020204" pitchFamily="34" charset="0"/>
              </a:rPr>
              <a:t>The user can see top goal player in this page by clicking the ‘See Top Goal’ button.</a:t>
            </a:r>
          </a:p>
        </p:txBody>
      </p:sp>
    </p:spTree>
    <p:extLst>
      <p:ext uri="{BB962C8B-B14F-4D97-AF65-F5344CB8AC3E}">
        <p14:creationId xmlns:p14="http://schemas.microsoft.com/office/powerpoint/2010/main" val="4181111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0699" y="1417713"/>
            <a:ext cx="3153893" cy="3139321"/>
          </a:xfrm>
          <a:prstGeom prst="rect">
            <a:avLst/>
          </a:prstGeom>
        </p:spPr>
        <p:txBody>
          <a:bodyPr wrap="square">
            <a:spAutoFit/>
          </a:bodyPr>
          <a:lstStyle/>
          <a:p>
            <a:r>
              <a:rPr lang="tr-TR" dirty="0">
                <a:latin typeface="Arial" panose="020B0604020202020204" pitchFamily="34" charset="0"/>
                <a:cs typeface="Arial" panose="020B0604020202020204" pitchFamily="34" charset="0"/>
              </a:rPr>
              <a:t>The user can see detailed match information in this page by clicking the ‘Finished or Live buttons in the fixture page.</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If any new information is updated by developer in the live match page, and if the user refresh this page, user can see new informations.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24" y="0"/>
            <a:ext cx="8422260" cy="6858000"/>
          </a:xfrm>
          <a:prstGeom prst="rect">
            <a:avLst/>
          </a:prstGeom>
        </p:spPr>
      </p:pic>
    </p:spTree>
    <p:extLst>
      <p:ext uri="{BB962C8B-B14F-4D97-AF65-F5344CB8AC3E}">
        <p14:creationId xmlns:p14="http://schemas.microsoft.com/office/powerpoint/2010/main" val="290587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15" y="370237"/>
            <a:ext cx="9730154" cy="4769986"/>
          </a:xfrm>
          <a:prstGeom prst="rect">
            <a:avLst/>
          </a:prstGeom>
        </p:spPr>
      </p:pic>
      <p:sp>
        <p:nvSpPr>
          <p:cNvPr id="6" name="Rectangle 2">
            <a:extLst>
              <a:ext uri="{FF2B5EF4-FFF2-40B4-BE49-F238E27FC236}">
                <a16:creationId xmlns:a16="http://schemas.microsoft.com/office/drawing/2014/main" id="{DB156ABB-AE36-4A12-8844-472D068E28AE}"/>
              </a:ext>
            </a:extLst>
          </p:cNvPr>
          <p:cNvSpPr/>
          <p:nvPr/>
        </p:nvSpPr>
        <p:spPr>
          <a:xfrm>
            <a:off x="2606711" y="5453381"/>
            <a:ext cx="8032168"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user can see all fixtures up to week 4,</a:t>
            </a:r>
            <a:r>
              <a:rPr lang="tr-TR"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control the status of matches. Moreover, the user can reach more information about the match using status buttons.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09661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39" y="286198"/>
            <a:ext cx="11057792" cy="5286193"/>
          </a:xfrm>
          <a:prstGeom prst="rect">
            <a:avLst/>
          </a:prstGeom>
        </p:spPr>
      </p:pic>
      <p:sp>
        <p:nvSpPr>
          <p:cNvPr id="3" name="Rectangle 2"/>
          <p:cNvSpPr/>
          <p:nvPr/>
        </p:nvSpPr>
        <p:spPr>
          <a:xfrm>
            <a:off x="4274222" y="5899611"/>
            <a:ext cx="3793026"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Team addding page for developer.</a:t>
            </a:r>
          </a:p>
        </p:txBody>
      </p:sp>
    </p:spTree>
    <p:extLst>
      <p:ext uri="{BB962C8B-B14F-4D97-AF65-F5344CB8AC3E}">
        <p14:creationId xmlns:p14="http://schemas.microsoft.com/office/powerpoint/2010/main" val="4015451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69" y="680387"/>
            <a:ext cx="10415954" cy="4726474"/>
          </a:xfrm>
          <a:prstGeom prst="rect">
            <a:avLst/>
          </a:prstGeom>
        </p:spPr>
      </p:pic>
      <p:sp>
        <p:nvSpPr>
          <p:cNvPr id="3" name="Rectangle 2"/>
          <p:cNvSpPr/>
          <p:nvPr/>
        </p:nvSpPr>
        <p:spPr>
          <a:xfrm>
            <a:off x="4437049" y="5758934"/>
            <a:ext cx="3669594"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Team update page for developer.</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833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68" y="421957"/>
            <a:ext cx="10732477" cy="5139336"/>
          </a:xfrm>
          <a:prstGeom prst="rect">
            <a:avLst/>
          </a:prstGeom>
        </p:spPr>
      </p:pic>
      <p:sp>
        <p:nvSpPr>
          <p:cNvPr id="3" name="Rectangle 2"/>
          <p:cNvSpPr/>
          <p:nvPr/>
        </p:nvSpPr>
        <p:spPr>
          <a:xfrm>
            <a:off x="4372806" y="5855649"/>
            <a:ext cx="3886000"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Player addding page for developer.</a:t>
            </a:r>
          </a:p>
        </p:txBody>
      </p:sp>
    </p:spTree>
    <p:extLst>
      <p:ext uri="{BB962C8B-B14F-4D97-AF65-F5344CB8AC3E}">
        <p14:creationId xmlns:p14="http://schemas.microsoft.com/office/powerpoint/2010/main" val="914380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253" y="233551"/>
            <a:ext cx="11339146" cy="5567688"/>
          </a:xfrm>
          <a:prstGeom prst="rect">
            <a:avLst/>
          </a:prstGeom>
        </p:spPr>
      </p:pic>
      <p:sp>
        <p:nvSpPr>
          <p:cNvPr id="3" name="Rectangle 2"/>
          <p:cNvSpPr/>
          <p:nvPr/>
        </p:nvSpPr>
        <p:spPr>
          <a:xfrm>
            <a:off x="4412542" y="5978742"/>
            <a:ext cx="3762568"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Player update page for developer.</a:t>
            </a:r>
          </a:p>
        </p:txBody>
      </p:sp>
    </p:spTree>
    <p:extLst>
      <p:ext uri="{BB962C8B-B14F-4D97-AF65-F5344CB8AC3E}">
        <p14:creationId xmlns:p14="http://schemas.microsoft.com/office/powerpoint/2010/main" val="4197395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815" y="572288"/>
            <a:ext cx="10855569" cy="5102802"/>
          </a:xfrm>
          <a:prstGeom prst="rect">
            <a:avLst/>
          </a:prstGeom>
        </p:spPr>
      </p:pic>
      <p:sp>
        <p:nvSpPr>
          <p:cNvPr id="3" name="Rectangle 2"/>
          <p:cNvSpPr/>
          <p:nvPr/>
        </p:nvSpPr>
        <p:spPr>
          <a:xfrm>
            <a:off x="4250954" y="5908403"/>
            <a:ext cx="4147289"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Manager addding page for developer.</a:t>
            </a:r>
          </a:p>
        </p:txBody>
      </p:sp>
    </p:spTree>
    <p:extLst>
      <p:ext uri="{BB962C8B-B14F-4D97-AF65-F5344CB8AC3E}">
        <p14:creationId xmlns:p14="http://schemas.microsoft.com/office/powerpoint/2010/main" val="2369187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56" y="552919"/>
            <a:ext cx="10656791" cy="4889520"/>
          </a:xfrm>
          <a:prstGeom prst="rect">
            <a:avLst/>
          </a:prstGeom>
        </p:spPr>
      </p:pic>
      <p:sp>
        <p:nvSpPr>
          <p:cNvPr id="3" name="Rectangle 2"/>
          <p:cNvSpPr/>
          <p:nvPr/>
        </p:nvSpPr>
        <p:spPr>
          <a:xfrm>
            <a:off x="4341722" y="5758934"/>
            <a:ext cx="4023858"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Manager update page for developer.</a:t>
            </a:r>
          </a:p>
        </p:txBody>
      </p:sp>
    </p:spTree>
    <p:extLst>
      <p:ext uri="{BB962C8B-B14F-4D97-AF65-F5344CB8AC3E}">
        <p14:creationId xmlns:p14="http://schemas.microsoft.com/office/powerpoint/2010/main" val="2239434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69" y="756286"/>
            <a:ext cx="10811608" cy="4350371"/>
          </a:xfrm>
          <a:prstGeom prst="rect">
            <a:avLst/>
          </a:prstGeom>
        </p:spPr>
      </p:pic>
      <p:sp>
        <p:nvSpPr>
          <p:cNvPr id="3" name="Rectangle 2"/>
          <p:cNvSpPr/>
          <p:nvPr/>
        </p:nvSpPr>
        <p:spPr>
          <a:xfrm>
            <a:off x="4512561" y="5565504"/>
            <a:ext cx="3685624"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Goal addding page for developer.</a:t>
            </a:r>
          </a:p>
        </p:txBody>
      </p:sp>
    </p:spTree>
    <p:extLst>
      <p:ext uri="{BB962C8B-B14F-4D97-AF65-F5344CB8AC3E}">
        <p14:creationId xmlns:p14="http://schemas.microsoft.com/office/powerpoint/2010/main" val="9362645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554" y="759781"/>
            <a:ext cx="11110546" cy="4159817"/>
          </a:xfrm>
          <a:prstGeom prst="rect">
            <a:avLst/>
          </a:prstGeom>
        </p:spPr>
      </p:pic>
      <p:sp>
        <p:nvSpPr>
          <p:cNvPr id="3" name="Rectangle 2"/>
          <p:cNvSpPr/>
          <p:nvPr/>
        </p:nvSpPr>
        <p:spPr>
          <a:xfrm>
            <a:off x="4512730" y="5389657"/>
            <a:ext cx="3562194" cy="369332"/>
          </a:xfrm>
          <a:prstGeom prst="rect">
            <a:avLst/>
          </a:prstGeom>
        </p:spPr>
        <p:txBody>
          <a:bodyPr wrap="none">
            <a:spAutoFit/>
          </a:bodyPr>
          <a:lstStyle/>
          <a:p>
            <a:r>
              <a:rPr lang="tr-TR" dirty="0">
                <a:latin typeface="Arial" panose="020B0604020202020204" pitchFamily="34" charset="0"/>
                <a:cs typeface="Arial" panose="020B0604020202020204" pitchFamily="34" charset="0"/>
              </a:rPr>
              <a:t>Goal update page for developer.</a:t>
            </a:r>
          </a:p>
        </p:txBody>
      </p:sp>
    </p:spTree>
    <p:extLst>
      <p:ext uri="{BB962C8B-B14F-4D97-AF65-F5344CB8AC3E}">
        <p14:creationId xmlns:p14="http://schemas.microsoft.com/office/powerpoint/2010/main" val="977084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52338" y="986889"/>
            <a:ext cx="3557954" cy="2862322"/>
          </a:xfrm>
          <a:prstGeom prst="rect">
            <a:avLst/>
          </a:prstGeom>
        </p:spPr>
        <p:txBody>
          <a:bodyPr wrap="square">
            <a:spAutoFit/>
          </a:bodyPr>
          <a:lstStyle/>
          <a:p>
            <a:r>
              <a:rPr lang="tr-TR" dirty="0">
                <a:latin typeface="Arial" panose="020B0604020202020204" pitchFamily="34" charset="0"/>
                <a:cs typeface="Arial" panose="020B0604020202020204" pitchFamily="34" charset="0"/>
              </a:rPr>
              <a:t>After logging in, the developer can start and control the match by clicking the ‘Live button’ in fixture table.</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Developer can add detail, goal, assist and statistic via this page.</a:t>
            </a:r>
          </a:p>
          <a:p>
            <a:endParaRPr lang="tr-TR" dirty="0">
              <a:latin typeface="Arial" panose="020B0604020202020204" pitchFamily="34" charset="0"/>
              <a:cs typeface="Arial" panose="020B0604020202020204" pitchFamily="34" charset="0"/>
            </a:endParaRPr>
          </a:p>
          <a:p>
            <a:r>
              <a:rPr lang="tr-TR" dirty="0">
                <a:latin typeface="Arial" panose="020B0604020202020204" pitchFamily="34" charset="0"/>
                <a:cs typeface="Arial" panose="020B0604020202020204" pitchFamily="34" charset="0"/>
              </a:rPr>
              <a:t>Each teams’ players are shown in this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15" y="0"/>
            <a:ext cx="7650553" cy="6858000"/>
          </a:xfrm>
          <a:prstGeom prst="rect">
            <a:avLst/>
          </a:prstGeom>
        </p:spPr>
      </p:pic>
    </p:spTree>
    <p:extLst>
      <p:ext uri="{BB962C8B-B14F-4D97-AF65-F5344CB8AC3E}">
        <p14:creationId xmlns:p14="http://schemas.microsoft.com/office/powerpoint/2010/main" val="20602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354" y="1072396"/>
            <a:ext cx="9677400" cy="2652401"/>
          </a:xfrm>
          <a:prstGeom prst="rect">
            <a:avLst/>
          </a:prstGeom>
        </p:spPr>
      </p:pic>
      <p:sp>
        <p:nvSpPr>
          <p:cNvPr id="3" name="Rectangle 2">
            <a:extLst>
              <a:ext uri="{FF2B5EF4-FFF2-40B4-BE49-F238E27FC236}">
                <a16:creationId xmlns:a16="http://schemas.microsoft.com/office/drawing/2014/main" id="{DA73FE23-EB4A-4222-A4FE-9B43ABCF270B}"/>
              </a:ext>
            </a:extLst>
          </p:cNvPr>
          <p:cNvSpPr/>
          <p:nvPr/>
        </p:nvSpPr>
        <p:spPr>
          <a:xfrm>
            <a:off x="1979629" y="4298624"/>
            <a:ext cx="9122125" cy="923330"/>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rPr>
              <a:t>The user can see some information about the referee by clicking referee name at fixture page.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27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77" y="491482"/>
            <a:ext cx="10371992" cy="4998017"/>
          </a:xfrm>
          <a:prstGeom prst="rect">
            <a:avLst/>
          </a:prstGeom>
        </p:spPr>
      </p:pic>
      <p:sp>
        <p:nvSpPr>
          <p:cNvPr id="4" name="Rectangle 2">
            <a:extLst>
              <a:ext uri="{FF2B5EF4-FFF2-40B4-BE49-F238E27FC236}">
                <a16:creationId xmlns:a16="http://schemas.microsoft.com/office/drawing/2014/main" id="{E0FB85CF-8E40-49B5-8284-1E316CD36B76}"/>
              </a:ext>
            </a:extLst>
          </p:cNvPr>
          <p:cNvSpPr/>
          <p:nvPr/>
        </p:nvSpPr>
        <p:spPr>
          <a:xfrm>
            <a:off x="3613763" y="5634754"/>
            <a:ext cx="5711820"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user can see some information about all referees.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310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770" y="398106"/>
            <a:ext cx="9686192" cy="4536506"/>
          </a:xfrm>
          <a:prstGeom prst="rect">
            <a:avLst/>
          </a:prstGeom>
        </p:spPr>
      </p:pic>
      <p:sp>
        <p:nvSpPr>
          <p:cNvPr id="3" name="Rectangle 2">
            <a:extLst>
              <a:ext uri="{FF2B5EF4-FFF2-40B4-BE49-F238E27FC236}">
                <a16:creationId xmlns:a16="http://schemas.microsoft.com/office/drawing/2014/main" id="{6D2B0CB5-3E01-40E2-A438-606E17F24E83}"/>
              </a:ext>
            </a:extLst>
          </p:cNvPr>
          <p:cNvSpPr/>
          <p:nvPr/>
        </p:nvSpPr>
        <p:spPr>
          <a:xfrm>
            <a:off x="4182792" y="5342523"/>
            <a:ext cx="4660250" cy="646331"/>
          </a:xfrm>
          <a:prstGeom prst="rect">
            <a:avLst/>
          </a:prstGeom>
        </p:spPr>
        <p:txBody>
          <a:bodyPr wrap="none">
            <a:spAutoFit/>
          </a:bodyPr>
          <a:lstStyle/>
          <a:p>
            <a:r>
              <a:rPr lang="en-US" dirty="0">
                <a:latin typeface="Arial" panose="020B0604020202020204" pitchFamily="34" charset="0"/>
                <a:cs typeface="Arial" panose="020B0604020202020204" pitchFamily="34" charset="0"/>
              </a:rPr>
              <a:t>The user can see standing table in the EPL.</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08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646" y="392488"/>
            <a:ext cx="9835992" cy="4601543"/>
          </a:xfrm>
          <a:prstGeom prst="rect">
            <a:avLst/>
          </a:prstGeom>
        </p:spPr>
      </p:pic>
      <p:sp>
        <p:nvSpPr>
          <p:cNvPr id="3" name="Rectangle 2">
            <a:extLst>
              <a:ext uri="{FF2B5EF4-FFF2-40B4-BE49-F238E27FC236}">
                <a16:creationId xmlns:a16="http://schemas.microsoft.com/office/drawing/2014/main" id="{E5684B02-253D-494A-A5DD-2CCC6B1C9FD8}"/>
              </a:ext>
            </a:extLst>
          </p:cNvPr>
          <p:cNvSpPr/>
          <p:nvPr/>
        </p:nvSpPr>
        <p:spPr>
          <a:xfrm>
            <a:off x="1760103" y="5201121"/>
            <a:ext cx="969938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After login, in the </a:t>
            </a:r>
            <a:r>
              <a:rPr lang="en-US" dirty="0" err="1">
                <a:latin typeface="Arial" panose="020B0604020202020204" pitchFamily="34" charset="0"/>
                <a:cs typeface="Arial" panose="020B0604020202020204" pitchFamily="34" charset="0"/>
              </a:rPr>
              <a:t>beginnig</a:t>
            </a:r>
            <a:r>
              <a:rPr lang="en-US" dirty="0">
                <a:latin typeface="Arial" panose="020B0604020202020204" pitchFamily="34" charset="0"/>
                <a:cs typeface="Arial" panose="020B0604020202020204" pitchFamily="34" charset="0"/>
              </a:rPr>
              <a:t> the page in which add, update, delete and starting the match operations about fixture can be done seen. The administrator can do these operations. Delete operation is operated by using checkboxes.</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452993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165</TotalTime>
  <Words>1222</Words>
  <Application>Microsoft Office PowerPoint</Application>
  <PresentationFormat>Widescreen</PresentationFormat>
  <Paragraphs>96</Paragraphs>
  <Slides>58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Century Schoolbook</vt:lpstr>
      <vt:lpstr>Wingdings 2</vt:lpstr>
      <vt:lpstr>View</vt:lpstr>
      <vt:lpstr>FootballStats - itucsdb1930 2019-20 Fall  Database Systems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FootballStats - itucsdb1930 2019-20 Fall  Database Systems Project</dc:title>
  <dc:creator>Muhammed Enes Tırnakçı</dc:creator>
  <cp:lastModifiedBy>Muhammed Enes Tırnakçı</cp:lastModifiedBy>
  <cp:revision>21</cp:revision>
  <dcterms:created xsi:type="dcterms:W3CDTF">2019-12-15T13:57:31Z</dcterms:created>
  <dcterms:modified xsi:type="dcterms:W3CDTF">2019-12-15T18:36:21Z</dcterms:modified>
</cp:coreProperties>
</file>