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8714-FE81-4EEB-50F4-CDAD61A74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382F-9DAA-0A00-7D13-E453F9D7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415D-607C-A60E-765E-4528F9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48DC-4FD4-C1BE-B3DD-C7D509FC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2C90-2A69-AF16-863A-D36FB82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379C-46AF-C020-3F11-B217C8A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0DD7-7262-062C-EA19-1971F2DDA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3CE5-D6BF-1CF1-1A5C-D627E341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9ECC-AA14-7902-7D0A-5CECDB64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7CFC-484A-9499-3049-6285A1B9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9162E-7A0E-FB15-0834-F86915542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D0F56-F366-1FA4-2A89-FFBB758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32678-97FD-59CF-1305-9C87E94E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4CA51-8ECF-1FA2-30E7-47698EAE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CA3B-EC7D-A4AA-BF01-3ADC8277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63DB-8B9B-AFB9-3BFA-00DB7108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A4B-3D7C-1BEC-52F4-E7F0E594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5B55-4F4E-36D4-9D66-D7D9C77A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6D28-E79C-5436-BD39-906B2B15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8467-784A-EDE8-AFFC-235B6096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3557-AE81-A06B-CF81-AB1A6130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301D-F084-D672-168F-8A8D6CB74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7236-C91F-7013-A944-91548DB5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4749-05A5-6109-B5A4-FE6CFD10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96305-DF4A-7321-9877-BF85E0D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812F-5527-DB25-D244-8971E4F9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9F20-1C82-A1E4-912F-E15EEFADA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6EBDE-6BD3-795F-F098-E28AAE64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87153-35CF-8811-7880-DC8DCA3E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CFEB-F7CB-B4DF-6B9C-2F97D042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2E42F-9602-DF54-1B6C-B5891A4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667D-E6F0-D164-CCBC-270D6A99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E535-F8EE-E616-617C-0B3F346E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E8C51-C2E5-C7DB-777F-DBFEF693A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5F98B-E4DC-84BC-3EC4-91A2CDAC0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6818F-E8F6-F556-26F0-638FCFDA7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7D03F-5F03-B770-0148-058BD33D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DF856-E446-956D-7C22-55B7AF21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BC0FD-0B6E-89A7-551C-213C970C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C28-2EDE-7FD7-4B5C-CB9D80C0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42B48-8167-77FD-47F2-6547087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32B7-716A-7E11-8ADA-62C52E67B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2AA64-7C69-D30E-E42B-1339995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DAAA7-9D47-08A0-1351-78B394EA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DD790-B470-346D-94DF-3720F12E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5616C-4FC3-52E9-69B8-552CC288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552F-C8D4-EB9E-3B2C-87E44A97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F734-26C8-B782-B39F-F1FCC545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C30E7-2CD3-F401-A127-F6BD889F1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5076D-9168-495D-C12E-DD9670B6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7293E-A741-F46D-EAA9-96817859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FDB92-D229-54EB-3CFD-B6CD4032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75A1-17F0-7554-4D63-2258A5C3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A301E-142C-0C09-5F96-4DC50031D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80A0D-B83F-0897-C757-2AC62AE03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B6CC-D870-B29C-8BDD-D5930B3C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EDDE9-67A9-AA9D-D537-25A2B63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1D0C9-1A2B-6FF5-038B-6B235E08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63F9E-F03F-0C5B-DB76-6E0ADCAE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4743-0C93-534F-351F-76E2D98C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B11E-58CC-2FC0-B92C-5EB777D91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E434-F60C-4C0C-9D3B-75F5279166D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4377-EBBF-7679-FA2E-B755661FE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EE6-032D-96AB-0ECE-DA7FAD360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C390-4507-4C83-8C4E-B44FDF58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6662-BB5C-AC22-44B1-ECB573719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sdfsfsdfsdfsdfs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36D2-82BB-75B3-481E-B21CDA907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sdfsfsdfsdfsdfs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AHMETCAN BURUŞ 311</dc:creator>
  <cp:lastModifiedBy>AHMETCAN BURUŞ 311</cp:lastModifiedBy>
  <cp:revision>1</cp:revision>
  <dcterms:created xsi:type="dcterms:W3CDTF">2025-06-01T11:37:57Z</dcterms:created>
  <dcterms:modified xsi:type="dcterms:W3CDTF">2025-06-01T11:38:01Z</dcterms:modified>
</cp:coreProperties>
</file>