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610B9-36E3-48FD-8F0F-AF86E1CBBBC1}" type="datetimeFigureOut">
              <a:rPr lang="tr-TR" smtClean="0"/>
              <a:t>30.10.2019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6BEA-F72C-4DC3-B2D4-DD1297D506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34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8B1C-3C25-4F0E-8C18-9430F1ED5A5C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A404-5D1D-40E9-B011-C951A5D60A1F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CDFA0-0FA1-418E-B22C-27E5A617210F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2B7FA-A778-460A-A62B-7581F354081F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111A-86A3-4EFD-A540-1A8D6C7161DB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2CC4-90B3-41B3-AEC0-D2F2F753A819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E5E3-E146-4FAA-8382-2A3ABC55921E}" type="datetime1">
              <a:rPr lang="tr-TR" smtClean="0"/>
              <a:t>30.10.2019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E1208-D651-45FB-87E7-DAD75A81F112}" type="datetime1">
              <a:rPr lang="tr-TR" smtClean="0"/>
              <a:t>30.10.2019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EC6C7-F028-4144-B692-169F833982BF}" type="datetime1">
              <a:rPr lang="tr-TR" smtClean="0"/>
              <a:t>30.10.2019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DEC10-2AA1-45A0-B5EA-05B41DE5EC75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C5FB-E803-419E-896D-BA09C01C3570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43526-4307-4DFF-A255-8C67F9F850FA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Süreci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3 Araştırma Yapmak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Bilimsel araştırma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yapmanın süreçleri nelerdir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Süreci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Mantığı bağlama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- Araştırma tasarımı sadece araştırma sürecinizin bir planı değil aynı zamanda bilimsel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araştırmaya yönlendiren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dizi mantıksal akıl yürütme sürecidir.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- Güvenilir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geçerli bir gerçeklik arayışı, tutarlı mantık ve kaliteli ampirik gözlem gerektirir.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- Daha da önemlisi, bu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süreç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cevaplamak istediğimiz soruyla sıkıca bağlantılı olmalıdır.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Süreci</a:t>
            </a:r>
            <a:endParaRPr lang="tr-TR" sz="36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01DD8B-670A-4580-8CF8-45228D2DA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00200"/>
            <a:ext cx="7704856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Süreci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problemini ve projenizin amacını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tanımlayın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-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tanımlayıcı ya da açıklayıcı mı?</a:t>
            </a:r>
          </a:p>
          <a:p>
            <a:pPr marL="514350" indent="-514350">
              <a:buAutoNum type="arabicParenR"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Kavramsallaştırma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- Çalışmak istediğiniz her kavramın anlamını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belirtin.</a:t>
            </a:r>
          </a:p>
          <a:p>
            <a:pPr marL="514350" indent="-514350">
              <a:buAutoNum type="arabicParenR"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Araştırma yöntemlerini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seçin </a:t>
            </a:r>
          </a:p>
          <a:p>
            <a:pPr marL="514350" indent="-514350">
              <a:buAutoNum type="arabicParenR"/>
            </a:pP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İşlemleştirme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Sonuçları nasıl ölçeceğinizi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belirleyin.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Araştırma </a:t>
            </a:r>
            <a:r>
              <a:rPr lang="tr-TR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Süreci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tr-TR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5) Popülasyon </a:t>
            </a: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 </a:t>
            </a:r>
            <a:r>
              <a:rPr lang="tr-TR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tr-TR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kimi </a:t>
            </a: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veya </a:t>
            </a:r>
            <a:r>
              <a:rPr lang="tr-TR" sz="28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neyi araş</a:t>
            </a:r>
            <a:r>
              <a:rPr lang="tr-TR" sz="2800" b="1" smtClean="0">
                <a:latin typeface="Arial" pitchFamily="34" charset="0"/>
                <a:cs typeface="Arial" pitchFamily="34" charset="0"/>
              </a:rPr>
              <a:t>tıracağınızı</a:t>
            </a:r>
            <a:r>
              <a:rPr lang="tr-TR" sz="2800" b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belirleyin</a:t>
            </a:r>
            <a:endParaRPr lang="tr-TR" sz="28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tr-TR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6) Ampirik </a:t>
            </a: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verileri toplayın</a:t>
            </a:r>
          </a:p>
          <a:p>
            <a:pPr lvl="0">
              <a:buNone/>
            </a:pP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tr-TR" sz="28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Verileri </a:t>
            </a:r>
            <a:r>
              <a:rPr lang="tr-TR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işleyin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8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Verileri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analiz edin</a:t>
            </a:r>
          </a:p>
          <a:p>
            <a:pPr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9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Bulgularınızı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raporlayın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168</Words>
  <Application>Microsoft Office PowerPoint</Application>
  <PresentationFormat>Ekran Gösterisi (4:3)</PresentationFormat>
  <Paragraphs>44</Paragraphs>
  <Slides>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Araştırma Süreci</vt:lpstr>
      <vt:lpstr>Anahtar Soru</vt:lpstr>
      <vt:lpstr>Araştırma Süreci</vt:lpstr>
      <vt:lpstr>Araştırma Süreci</vt:lpstr>
      <vt:lpstr>Araştırma Süreci</vt:lpstr>
      <vt:lpstr>Araştırma Süreci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21</cp:revision>
  <dcterms:created xsi:type="dcterms:W3CDTF">2018-09-21T06:09:08Z</dcterms:created>
  <dcterms:modified xsi:type="dcterms:W3CDTF">2019-10-30T00:35:34Z</dcterms:modified>
</cp:coreProperties>
</file>