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AD344-687D-4BB4-BAFC-A0F8488A9422}" type="datetimeFigureOut">
              <a:rPr lang="tr-TR" smtClean="0"/>
              <a:t>19.11.2019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1BD38-D61E-4E5D-80E3-934E740E29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331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smtClean="0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4F77E-90A6-4C7C-B94C-55D24F10A34A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7648C-7B42-4FC0-A207-CCDED5179B83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4A715-1994-40BC-AB52-485E148B1073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776DE-4375-4DEA-B6BD-CBC685B82725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8EAF9-7BFB-4BEF-B881-CDB34BE8B365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58FFF-CEE5-4EA6-84A6-013290C18D3A}" type="datetime1">
              <a:rPr lang="tr-TR" smtClean="0"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3140-D1EB-4EBA-B887-2DA7188A2442}" type="datetime1">
              <a:rPr lang="tr-TR" smtClean="0"/>
              <a:t>19.11.2019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0237E-3E03-447A-9668-D66C816C00AF}" type="datetime1">
              <a:rPr lang="tr-TR" smtClean="0"/>
              <a:t>19.11.2019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7F8F-C0FD-4CBD-A2DE-41A8AFDC6C26}" type="datetime1">
              <a:rPr lang="tr-TR" smtClean="0"/>
              <a:t>19.11.2019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8E8B-C0C3-4856-AD70-94A48BC65B85}" type="datetime1">
              <a:rPr lang="tr-TR" smtClean="0"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4A3C-5EFB-48B8-9277-5A37A2E8472C}" type="datetime1">
              <a:rPr lang="tr-TR" smtClean="0"/>
              <a:t>19.11.2019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FB26D-4738-4D71-80FE-181757B33F7B}" type="datetime1">
              <a:rPr lang="tr-TR" smtClean="0"/>
              <a:t>19.11.2019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 smtClean="0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Yazılım Mühendisliği, Fırat Üniversitesi</a:t>
            </a:r>
          </a:p>
          <a:p>
            <a:endParaRPr lang="tr-TR" sz="2100" b="1" kern="0" dirty="0" smtClean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 201</a:t>
            </a:r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Güvenilirlik ve Geçerlilik</a:t>
            </a:r>
            <a:endParaRPr lang="tr-TR" sz="3600" dirty="0"/>
          </a:p>
        </p:txBody>
      </p:sp>
      <p:pic>
        <p:nvPicPr>
          <p:cNvPr id="5" name="4 Resim" descr="asaf2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47865" y="1628800"/>
            <a:ext cx="5976664" cy="4824536"/>
          </a:xfrm>
          <a:prstGeom prst="rect">
            <a:avLst/>
          </a:prstGeom>
        </p:spPr>
      </p:pic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  <p:pic>
        <p:nvPicPr>
          <p:cNvPr id="8" name="7 İçerik Yer Tutucusu" descr="asaf21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-180528" y="1700808"/>
            <a:ext cx="3591471" cy="475252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Güvenilirlik ve Geçerlilik</a:t>
            </a:r>
            <a:endParaRPr lang="en-US" sz="36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 smtClean="0"/>
          </a:p>
          <a:p>
            <a:pPr algn="l" eaLnBrk="1" hangingPunct="1"/>
            <a:r>
              <a:rPr lang="en-US" sz="2100" b="1" dirty="0" smtClean="0"/>
              <a:t>	     	</a:t>
            </a:r>
            <a:endParaRPr lang="en-US" sz="1000" b="1" dirty="0" smtClean="0"/>
          </a:p>
          <a:p>
            <a:pPr algn="l" eaLnBrk="1" hangingPunct="1"/>
            <a:endParaRPr lang="en-US" sz="900" b="1" dirty="0" smtClean="0"/>
          </a:p>
          <a:p>
            <a:pPr algn="l" eaLnBrk="1" hangingPunct="1"/>
            <a:r>
              <a:rPr lang="en-US" sz="2100" b="1" dirty="0" smtClean="0">
                <a:solidFill>
                  <a:srgbClr val="A6120E"/>
                </a:solidFill>
              </a:rPr>
              <a:t>		</a:t>
            </a:r>
            <a:endParaRPr lang="en-US" sz="2400" b="1" dirty="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3 Araştırma Yapmak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Ölçüm kalitesi nasıl değerlendirilir?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Güvenilirlik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Geçerlilik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Kesinlik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 Doğruluk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Sosyal bilimciler, dünyadaki her şeyi gözlemlemeye ve ölçmeye çalışırlar, ancak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genellikle gerçeği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yorumlamanın tek bir yolu yoktur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Gerçekliği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ölçerken, ölçümün kesin ve doğru olmasını isteriz.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Sosyal bilimlerde, bir araştırmanın kalitesini değerlendirirken, iki kriteri göz önünde bulundururuz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Güvenilirlik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Geçerlik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Güvenilirlik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Güvenilirlik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: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aynı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olgunun tekrarlanan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gözlemlerinde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 her seferinde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aynı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verilerin toplanacağını öneren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ölçüm yönteminin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kalitesi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Güvenilirlik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doğruluğu sağlamaz.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Araştırmacıların öznelliği bir güvenilirlik tehdididir.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Güvenilirliği Artırma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Test-Yeniden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Test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Yöntemi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Aynı ölçümü bir defadan fazla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yapmak. 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Yarıya Bölme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Yöntemi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Aynı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kavramı ölçmek için iki veya daha fazla öğe kullanmak. İki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öğenin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sonuçları tutarlıysa, ölçüm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güvenilirdir.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Belirlenmiş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Ölçümler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* Daha önce güvenilir olduğu gösterilen önlemleri </a:t>
            </a:r>
            <a:r>
              <a:rPr lang="tr-TR" sz="2800" b="1" dirty="0" err="1" smtClean="0">
                <a:latin typeface="Arial" pitchFamily="34" charset="0"/>
                <a:cs typeface="Arial" pitchFamily="34" charset="0"/>
              </a:rPr>
              <a:t>kullamak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Güvenilirliği Artırma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Araştırma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çalışanlarının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güvenilirliği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Netlik, belirginlik, eğitim ve uygulama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 çok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güvenilmezliği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önleyebilir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Araştırma tasarımı bölümünü ayrıntılı 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belirtin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Nitel araştırmalar için özellikle önemlidir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Geçerlilik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Geçerlilik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Ölçmeyi amaçladığı kavramı doğru bir şekilde yansıtan bir ölçümü tanımlayan bir terim.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Yüzeysel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Geçerlik;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Onu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değişkenin makul bir ölçüsü yapan bir göstergenin kalitesi.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Ölçüte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Dayalı Geçerlik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veya tahmini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geçerlilik);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ölçütün bazı dış ölçütlere ilişkili olduğu derece.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Yapı Geçerliği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; Bir ölçünün, bir teorik ilişkiler sistemi içinde beklendiği gibi diğer değişkenlerle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ilişkili olduğu derece. </a:t>
            </a:r>
          </a:p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İçerik Geçerliği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; Bir ölçünün, bir kavram içinde yer alan anlam aralığını kapsadığı derece.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288</Words>
  <Application>Microsoft Office PowerPoint</Application>
  <PresentationFormat>Ekran Gösterisi (4:3)</PresentationFormat>
  <Paragraphs>62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Times</vt:lpstr>
      <vt:lpstr>Times New Roman</vt:lpstr>
      <vt:lpstr>Ofis Teması</vt:lpstr>
      <vt:lpstr>İstatistik ve Olasılık</vt:lpstr>
      <vt:lpstr>Güvenilirlik ve Geçerlilik</vt:lpstr>
      <vt:lpstr>Anahtar Sorular</vt:lpstr>
      <vt:lpstr>İçindekiler</vt:lpstr>
      <vt:lpstr>Kesinlik ve Doğruluk</vt:lpstr>
      <vt:lpstr>Güvenilirlik</vt:lpstr>
      <vt:lpstr>Güvenilirliği Artırma</vt:lpstr>
      <vt:lpstr>Güvenilirliği Artırma</vt:lpstr>
      <vt:lpstr>Geçerlilik</vt:lpstr>
      <vt:lpstr>Güvenilirlik ve Geçerlilik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24</cp:revision>
  <dcterms:created xsi:type="dcterms:W3CDTF">2018-09-22T12:52:57Z</dcterms:created>
  <dcterms:modified xsi:type="dcterms:W3CDTF">2019-11-18T22:53:15Z</dcterms:modified>
</cp:coreProperties>
</file>