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B61F57-9B81-4CBE-9731-8191B8D5C64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CD16F-F71C-4D53-8B86-79DDAEDA8EEC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48B5B-8269-457F-A8C5-6BBF519857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57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559CF-4DE7-411D-8F4A-D9268D44C6F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431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22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8753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66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/>
              <a:t>04.11.2018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72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/>
              <a:t>04.11.2018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201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/>
              <a:t>04.11.2018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898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6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589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543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61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83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EsjMbTPiZM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8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652AD0-0D35-4800-A041-630BE55A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Grafiklerin Uygun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C8F9EE-B679-4F88-9CCC-24A0F09C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Grafikler mesajları iletmek için güçlü ve etkili bir araç olduğu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için, onlar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sunum yapan kişi tarafından yanlış anlatılabilir veya dinleyiciler yanılabilir.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Grafikleri sunarken veya okurken ekstra tedbirli olmalıyız.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Grafikleri uygun kullanmanın önemini gösteren bazı örnekler: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F6E83B-073F-4472-9338-CC9B50C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02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0103E-EA9C-4C80-A9B2-C686C22D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Grafiklerin Uygun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EB1A83-F1C3-4B2D-A619-AEE8FBA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2015’de Beyaz saray tweetledi: ‘iyi haber: ABD’nin lise mezuniyet oranı tüm zamanların en yüksek seviyesine ulaştı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.’ Bu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tweet şu grafiği içeriyordu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7683C0-2B39-410B-AE7F-7A4249CF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069A7B6-AB24-40D0-9088-C59D0BB9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56992"/>
            <a:ext cx="8003231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8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254E21-F9E1-444A-BD0B-4E8D68A8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Grafiklerin Uygun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2921F2-922D-4976-A123-47139E79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Grafik yanıltıcıdır, Çünkü;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*Şekil verileri uygun ölçekte temsil etmemektedir.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*Sütun grafiği dikey ekseni sıfırdan başlatmadı.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F8E7BB-144A-42FB-A6CB-0ECFC4AF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C06891-8F50-40F9-931C-C3DAE78B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4005064"/>
            <a:ext cx="7264401" cy="27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B423C-CAAB-4DAC-857E-946F603C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Grafiklerin Uygun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999590-AE9B-411C-BE05-2BE8011E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Oranların değişimini vurgulamak için, verileri y ekseni ile daha yüksek bir değerden başlatabiliriz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Ancak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kitleye iyi bir referans vermek için daha fazla veri noktası eklemek daha iyidir.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E23A3E-73A9-4758-95D2-4113DDEE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6E907E-F7E6-4E0D-805C-F9135AC6B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3861047"/>
            <a:ext cx="8183117" cy="24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07EF62-0A63-4FF6-8A42-0748FE8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Grafiklerin Uygun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59EED6-2EA6-4726-A16E-A8EBDE5E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Küresel ısınma varmı? Ulusal inceleme, Aralık 2015 de şu grafiği tweetledi: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6F9E8D-C718-4F0E-876C-BAFA0C01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7FC6E0-CD91-4A0F-8938-9AA2F6DE9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2896"/>
            <a:ext cx="8202170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0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B07265-81D1-4EA1-A535-62436915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Grafiklerin Uygun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FCA2EA-1084-4D62-ADEB-EB3F42A8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1880’den beri ortalama küresel sıcaklığın değişimini doğru göstermek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istiyorsak,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y eksenini daha yüksek bir sayıyla başlatabiliriz.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6D72BE-CD0B-497D-BB2C-0BCE5C47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895A570-FB8E-4409-94AE-F2077327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429000"/>
            <a:ext cx="7632848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8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78305-64A0-4C7C-97FD-025B208F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Grafiklerin Uygun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0484F-CEF6-4ACF-A09B-AC3DE238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Yanıltıcı grafikler hakkında daha fazla bilgi edinmek için aşağıdaki videoyu izleyin.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https://www.youtube.com/watch?v=GEsjMbTPiZM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Yaygın yanıltıcı uygulamalar: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*Dikey eksen sıfırdan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başlamıyor (Belirli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koşullar altında uygundur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*Resim veya simge kulanma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*3D grafikler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*Eşit olmayan aralık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*Eksik veri noktaları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*Yanlış bilgi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CCF4AC-796B-4FC0-952E-6FA086D6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86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05B7C-8C57-4E0E-9648-12952EA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Verilerle Anlaşma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7244EA-0D65-4DE9-AF9D-448BE46C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analist olarak bir veri kümesi aldığınızda yapmanız gereken ilk şey: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Tanımlayıcı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istatistikleri kullanarak veri kümesini ekrana getirin ve aşağıdaki ortak problemleri kontrol edin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*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Olası olmayan değerler.  Beklenen aralığın dışındaki değerleri kontrol edin. Örneğin yanıtlayanların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yaşı: 3,5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,15,30,99 ..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*Kayıp değerler. Var olmaması gereken boşlukları kontrol edin.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*Aykırılıklar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*Tutarsız yazım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68F97A-0DCE-4B3F-AC04-FB39E19C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36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45C12-95E3-4C7E-A7CA-352AAB0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Dersin Sonunda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2D2595-61A7-4B95-8C40-16D484CD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Şunları yapabilmelisiniz.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*Tanımlayıcı istatistiklerde kullanılan farklı grafiklerin ayrımı.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*Yanıltıcı grafiklerden haberdar olun.</a:t>
            </a:r>
          </a:p>
          <a:p>
            <a:pPr marL="0" indent="0">
              <a:buNone/>
            </a:pPr>
            <a:r>
              <a:rPr lang="tr-TR" sz="2800" b="1">
                <a:latin typeface="Arial" panose="020B0604020202020204" pitchFamily="34" charset="0"/>
                <a:cs typeface="Arial" panose="020B0604020202020204" pitchFamily="34" charset="0"/>
              </a:rPr>
              <a:t>    *Bilinçli bir veri tüketicisi ve sorumlu bir veri sunucusu olun.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362FA2-3D85-4E2C-9E4A-D2B0B7C1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72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Veri Sunumu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		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Hafta 7 Veri Sunumu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6120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Veri sunumu için en sık kullanılan grafikler nelerdir?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Hangi grafiği kullanacağımıza nasıl karar vermeliyiz?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Grafikler nasıl yanlış kullanılabilir, bundan nasıl kaçınırız?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Pasta grafikler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Çubuk grafikler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Histogramlar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Çizgi grafikler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Uygun grafiğin kullanımı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1A1FA2-323D-48F6-941B-320476F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Veri Sunumu İçin Grafik Kullanımı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6C58FA-3EB8-423F-855C-3CD02A39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Pasta grafikleri, çubuk grafikleri, histogramlar ve çizgi grafikleri grafiksel olarak frekansın dağılımını gösterir.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Grafikler, araştırma sonuçlarının resimlerini göstermek için yaygın olarak kullanılırlar.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Grafikler ve tablolar bir dağılımın genel şeklini gösteren faydalı bir yoldur.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CA49AC-DD99-4919-9EAE-3A921C94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89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D7FAB-DE3D-492B-A96B-B665D30F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Pasta Grafikleri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D4FEC5-C645-4119-8881-670BD787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Pasta grafikleri kategorik değişkenler için sadece birkaç kategoride faydalıdır. Pasta, her kategorideki durumların yüzdesine orantılı olarak bölümlere ayrılır.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Beş den fazla olduğunda diğer grafik türleri kullanımı düşünülebilir.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90F391-6D5C-48F7-B435-E3CB3D40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BC3F04C-F2CC-4D51-9D2C-CBF8BF6A8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56864"/>
            <a:ext cx="3960440" cy="2878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C1682E7-57C7-48A4-B94C-50D5EB2BC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63" y="4013784"/>
            <a:ext cx="3960440" cy="27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5EE89-8243-4ECE-A431-78069BE2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Çubuk Grafikleri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058C0C-C1C5-4F3B-BDE8-2AD4F840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Çubuk grafikler kategorik değişkenler için kullanışlıdır. Kategoriler çubuklarla temsil edilir. Bu çubukların yüksekliği her kategorideki durumların sayısına veya yüzdesine karşılık gelir.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99F0C5-E73E-4DCE-9924-229CDE9E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B20D19D-611D-4D4C-B9BF-9D33B7970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07948"/>
            <a:ext cx="4176464" cy="3050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452C1F9-760D-4B3A-BFB0-7440FDB36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26" y="3807948"/>
            <a:ext cx="3939938" cy="27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A5696-056F-4B06-ACEC-75664089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Histogramlar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1C901B-E866-4386-AB9E-B135FE20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Histogramlar en uygun sürekli aralık-oran seviyesi değişkenleri içindir ancak ayrık aralık-oran seviyesi değişkenleri için de  kullanılabilir.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Çubuk grafiklerine benzer ancak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değişkenlerin (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skorların) her biri birbirinin sınırıdır.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0E627F-785D-40D5-9422-B5DDCB04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CC95776-198B-4375-A8F4-CA9DA1C6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3573015"/>
            <a:ext cx="7272808" cy="31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04C24C-D2E7-485F-A14E-7EA67FFF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Çizgi Grafikleri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A93BBB-4C19-48A2-88C6-D7F8D55D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Bazen frekans poligonu olarak da bilinirler.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Her bir kategorinin orta noktasında bir nokta çizilip ardından noktaların birleştirilmesi dışında bir histogramın oluşturulmasına benzer.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Özellikle sürekli aralık-oran seviye değişkenleri için uygundur ancak ayrık aralık oran seviye değişkenleri içinde kullanılabilir.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79653B-53A4-493D-BBCF-4829A80F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5EEB19-A155-4694-BEEB-5A1157AE5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82" y="4420337"/>
            <a:ext cx="3669037" cy="2301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4E892D-1EDA-4320-AE6A-E1A159E9C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53313"/>
            <a:ext cx="3669037" cy="22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6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585</Words>
  <Application>Microsoft Office PowerPoint</Application>
  <PresentationFormat>Ekran Gösterisi (4:3)</PresentationFormat>
  <Paragraphs>99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18</vt:i4>
      </vt:variant>
    </vt:vector>
  </HeadingPairs>
  <TitlesOfParts>
    <vt:vector size="20" baseType="lpstr">
      <vt:lpstr>Ofis Teması</vt:lpstr>
      <vt:lpstr>1_Ofis Teması</vt:lpstr>
      <vt:lpstr>İstatistik ve Olasılık</vt:lpstr>
      <vt:lpstr>Veri Sunumu</vt:lpstr>
      <vt:lpstr>Anahtar Sorular</vt:lpstr>
      <vt:lpstr>İçindekiler</vt:lpstr>
      <vt:lpstr>Veri Sunumu İçin Grafik Kullanımı</vt:lpstr>
      <vt:lpstr>Pasta Grafikleri</vt:lpstr>
      <vt:lpstr>Çubuk Grafikleri</vt:lpstr>
      <vt:lpstr>Histogramlar</vt:lpstr>
      <vt:lpstr>Çizgi Grafikleri</vt:lpstr>
      <vt:lpstr>Grafiklerin Uygun Kullanımı</vt:lpstr>
      <vt:lpstr>Grafiklerin Uygun Kullanımı</vt:lpstr>
      <vt:lpstr>Grafiklerin Uygun Kullanımı</vt:lpstr>
      <vt:lpstr>Grafiklerin Uygun Kullanımı</vt:lpstr>
      <vt:lpstr>Grafiklerin Uygun Kullanımı</vt:lpstr>
      <vt:lpstr>Grafiklerin Uygun Kullanımı</vt:lpstr>
      <vt:lpstr>Grafiklerin Uygun Kullanımı</vt:lpstr>
      <vt:lpstr>Verilerle Anlaşma</vt:lpstr>
      <vt:lpstr>Bu Dersin Sonunda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cr7</cp:lastModifiedBy>
  <cp:revision>30</cp:revision>
  <dcterms:created xsi:type="dcterms:W3CDTF">2018-10-07T07:47:34Z</dcterms:created>
  <dcterms:modified xsi:type="dcterms:W3CDTF">2018-11-04T07:33:43Z</dcterms:modified>
</cp:coreProperties>
</file>