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167F5-EB47-49B4-BEBD-B508AAC8FB84}" type="doc">
      <dgm:prSet loTypeId="urn:microsoft.com/office/officeart/2005/8/layout/radial5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tr-TR"/>
        </a:p>
      </dgm:t>
    </dgm:pt>
    <dgm:pt modelId="{A0210F2B-FDF6-4C2F-91D9-8CEEE14CDE00}">
      <dgm:prSet phldrT="[Metin]"/>
      <dgm:spPr/>
      <dgm:t>
        <a:bodyPr/>
        <a:lstStyle/>
        <a:p>
          <a:r>
            <a:rPr lang="tr-TR" dirty="0" smtClean="0"/>
            <a:t>Data </a:t>
          </a:r>
          <a:r>
            <a:rPr lang="tr-TR" dirty="0" err="1" smtClean="0"/>
            <a:t>Mining</a:t>
          </a:r>
          <a:endParaRPr lang="tr-TR" dirty="0"/>
        </a:p>
      </dgm:t>
    </dgm:pt>
    <dgm:pt modelId="{7608DD35-57E8-4EE6-8C51-753ACB84916A}" type="parTrans" cxnId="{744E7756-6E67-4CA0-AE49-C12ADE054026}">
      <dgm:prSet/>
      <dgm:spPr/>
      <dgm:t>
        <a:bodyPr/>
        <a:lstStyle/>
        <a:p>
          <a:endParaRPr lang="tr-TR"/>
        </a:p>
      </dgm:t>
    </dgm:pt>
    <dgm:pt modelId="{03FBB803-BC80-498E-A223-7F00A98384D0}" type="sibTrans" cxnId="{744E7756-6E67-4CA0-AE49-C12ADE054026}">
      <dgm:prSet/>
      <dgm:spPr/>
      <dgm:t>
        <a:bodyPr/>
        <a:lstStyle/>
        <a:p>
          <a:endParaRPr lang="tr-TR"/>
        </a:p>
      </dgm:t>
    </dgm:pt>
    <dgm:pt modelId="{1AF12218-BD7C-4A7E-9B5A-B85654FC8993}">
      <dgm:prSet phldrT="[Metin]"/>
      <dgm:spPr/>
      <dgm:t>
        <a:bodyPr/>
        <a:lstStyle/>
        <a:p>
          <a:r>
            <a:rPr lang="tr-TR" u="none" dirty="0" err="1" smtClean="0"/>
            <a:t>Statistik</a:t>
          </a:r>
          <a:endParaRPr lang="tr-TR" u="none" dirty="0"/>
        </a:p>
      </dgm:t>
    </dgm:pt>
    <dgm:pt modelId="{4437421E-2AFC-4351-B246-760692D7212F}" type="parTrans" cxnId="{DF271A89-3CAC-4FD0-9EA6-6A5C45658ACF}">
      <dgm:prSet/>
      <dgm:spPr/>
      <dgm:t>
        <a:bodyPr/>
        <a:lstStyle/>
        <a:p>
          <a:endParaRPr lang="tr-TR"/>
        </a:p>
      </dgm:t>
    </dgm:pt>
    <dgm:pt modelId="{33E60B5F-A80D-41E8-8B1B-4BD2DBDAEC0F}" type="sibTrans" cxnId="{DF271A89-3CAC-4FD0-9EA6-6A5C45658ACF}">
      <dgm:prSet/>
      <dgm:spPr/>
      <dgm:t>
        <a:bodyPr/>
        <a:lstStyle/>
        <a:p>
          <a:endParaRPr lang="tr-TR"/>
        </a:p>
      </dgm:t>
    </dgm:pt>
    <dgm:pt modelId="{BD2296E7-87BC-4C16-8675-3DEAA254A07C}">
      <dgm:prSet phldrT="[Metin]"/>
      <dgm:spPr/>
      <dgm:t>
        <a:bodyPr/>
        <a:lstStyle/>
        <a:p>
          <a:r>
            <a:rPr lang="tr-TR" dirty="0" err="1" smtClean="0"/>
            <a:t>Other</a:t>
          </a:r>
          <a:r>
            <a:rPr lang="tr-TR" dirty="0" smtClean="0"/>
            <a:t> </a:t>
          </a:r>
          <a:r>
            <a:rPr lang="tr-TR" dirty="0" err="1" smtClean="0"/>
            <a:t>Disciplines</a:t>
          </a:r>
          <a:endParaRPr lang="tr-TR" dirty="0"/>
        </a:p>
      </dgm:t>
    </dgm:pt>
    <dgm:pt modelId="{8D2BE77E-7E1F-41A2-8763-47C536DBEF93}" type="parTrans" cxnId="{95C3DED4-CD8D-47C9-8D04-9268BA29CE01}">
      <dgm:prSet/>
      <dgm:spPr/>
      <dgm:t>
        <a:bodyPr/>
        <a:lstStyle/>
        <a:p>
          <a:endParaRPr lang="tr-TR"/>
        </a:p>
      </dgm:t>
    </dgm:pt>
    <dgm:pt modelId="{3E032C40-714E-4A6B-AA2A-84DDE7519061}" type="sibTrans" cxnId="{95C3DED4-CD8D-47C9-8D04-9268BA29CE01}">
      <dgm:prSet/>
      <dgm:spPr/>
      <dgm:t>
        <a:bodyPr/>
        <a:lstStyle/>
        <a:p>
          <a:endParaRPr lang="tr-TR"/>
        </a:p>
      </dgm:t>
    </dgm:pt>
    <dgm:pt modelId="{6F45AC11-32F0-4B4A-9BBB-C9421F44937E}">
      <dgm:prSet phldrT="[Metin]"/>
      <dgm:spPr/>
      <dgm:t>
        <a:bodyPr/>
        <a:lstStyle/>
        <a:p>
          <a:r>
            <a:rPr lang="tr-TR" dirty="0" err="1" smtClean="0"/>
            <a:t>Informatics</a:t>
          </a:r>
          <a:endParaRPr lang="tr-TR" dirty="0"/>
        </a:p>
      </dgm:t>
    </dgm:pt>
    <dgm:pt modelId="{8ECC54F5-6220-4B4C-954C-14EC74FF289A}" type="parTrans" cxnId="{73435117-49D0-49F8-BA91-2B590FF9F80A}">
      <dgm:prSet/>
      <dgm:spPr/>
      <dgm:t>
        <a:bodyPr/>
        <a:lstStyle/>
        <a:p>
          <a:endParaRPr lang="tr-TR"/>
        </a:p>
      </dgm:t>
    </dgm:pt>
    <dgm:pt modelId="{E7B47FB3-42FB-4732-9FD5-47DA78E53170}" type="sibTrans" cxnId="{73435117-49D0-49F8-BA91-2B590FF9F80A}">
      <dgm:prSet/>
      <dgm:spPr/>
      <dgm:t>
        <a:bodyPr/>
        <a:lstStyle/>
        <a:p>
          <a:endParaRPr lang="tr-TR"/>
        </a:p>
      </dgm:t>
    </dgm:pt>
    <dgm:pt modelId="{8737656D-5ECF-40A2-B2FE-4E9CA2504C47}">
      <dgm:prSet phldrT="[Metin]"/>
      <dgm:spPr/>
      <dgm:t>
        <a:bodyPr/>
        <a:lstStyle/>
        <a:p>
          <a:r>
            <a:rPr lang="tr-TR" dirty="0" smtClean="0"/>
            <a:t>Database</a:t>
          </a:r>
        </a:p>
        <a:p>
          <a:r>
            <a:rPr lang="tr-TR" dirty="0" err="1" smtClean="0"/>
            <a:t>Technology</a:t>
          </a:r>
          <a:endParaRPr lang="tr-TR" dirty="0"/>
        </a:p>
      </dgm:t>
    </dgm:pt>
    <dgm:pt modelId="{0C1D7CF9-702C-40B2-AD3B-0D62FBA7921B}" type="parTrans" cxnId="{DBA2D13B-8154-402C-838D-12905E80BC20}">
      <dgm:prSet/>
      <dgm:spPr/>
      <dgm:t>
        <a:bodyPr/>
        <a:lstStyle/>
        <a:p>
          <a:endParaRPr lang="tr-TR"/>
        </a:p>
      </dgm:t>
    </dgm:pt>
    <dgm:pt modelId="{13DD5509-E54B-4462-BD2A-ED46CD03FDC0}" type="sibTrans" cxnId="{DBA2D13B-8154-402C-838D-12905E80BC20}">
      <dgm:prSet/>
      <dgm:spPr/>
      <dgm:t>
        <a:bodyPr/>
        <a:lstStyle/>
        <a:p>
          <a:endParaRPr lang="tr-TR"/>
        </a:p>
      </dgm:t>
    </dgm:pt>
    <dgm:pt modelId="{D12A351B-F5C2-4D72-8ECD-CFA41DA6D4E8}">
      <dgm:prSet/>
      <dgm:spPr/>
      <dgm:t>
        <a:bodyPr/>
        <a:lstStyle/>
        <a:p>
          <a:r>
            <a:rPr lang="tr-TR" dirty="0" err="1" smtClean="0"/>
            <a:t>Visualization</a:t>
          </a:r>
          <a:endParaRPr lang="tr-TR" dirty="0"/>
        </a:p>
      </dgm:t>
    </dgm:pt>
    <dgm:pt modelId="{EA2E7E02-AD70-49A9-8C24-C127BF925C07}" type="parTrans" cxnId="{F2507299-7CD5-4387-A540-B548D33C3A9D}">
      <dgm:prSet/>
      <dgm:spPr/>
      <dgm:t>
        <a:bodyPr/>
        <a:lstStyle/>
        <a:p>
          <a:endParaRPr lang="tr-TR"/>
        </a:p>
      </dgm:t>
    </dgm:pt>
    <dgm:pt modelId="{02951566-05D9-455A-9AC1-F5303DA0B8B5}" type="sibTrans" cxnId="{F2507299-7CD5-4387-A540-B548D33C3A9D}">
      <dgm:prSet/>
      <dgm:spPr/>
      <dgm:t>
        <a:bodyPr/>
        <a:lstStyle/>
        <a:p>
          <a:endParaRPr lang="tr-TR"/>
        </a:p>
      </dgm:t>
    </dgm:pt>
    <dgm:pt modelId="{45E6DA8D-A4A2-4F09-A4B1-0069479DD8C4}">
      <dgm:prSet/>
      <dgm:spPr/>
      <dgm:t>
        <a:bodyPr/>
        <a:lstStyle/>
        <a:p>
          <a:r>
            <a:rPr lang="tr-TR" dirty="0" smtClean="0"/>
            <a:t>Machine Learning</a:t>
          </a:r>
          <a:endParaRPr lang="tr-TR" dirty="0"/>
        </a:p>
      </dgm:t>
    </dgm:pt>
    <dgm:pt modelId="{3732019C-40AF-4BBA-AACA-C5063684F995}" type="parTrans" cxnId="{82A4ABDD-18EE-41A8-BCD3-808958B8667D}">
      <dgm:prSet/>
      <dgm:spPr/>
      <dgm:t>
        <a:bodyPr/>
        <a:lstStyle/>
        <a:p>
          <a:endParaRPr lang="tr-TR"/>
        </a:p>
      </dgm:t>
    </dgm:pt>
    <dgm:pt modelId="{66FA4B33-B8F1-4EFB-846E-F2CE9510CF36}" type="sibTrans" cxnId="{82A4ABDD-18EE-41A8-BCD3-808958B8667D}">
      <dgm:prSet/>
      <dgm:spPr/>
      <dgm:t>
        <a:bodyPr/>
        <a:lstStyle/>
        <a:p>
          <a:endParaRPr lang="tr-TR"/>
        </a:p>
      </dgm:t>
    </dgm:pt>
    <dgm:pt modelId="{1592BB90-B8A3-411B-A8E3-36B6E6512374}" type="pres">
      <dgm:prSet presAssocID="{EAB167F5-EB47-49B4-BEBD-B508AAC8FB8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B279C69-2D3A-4DBD-9C11-20841CA54F71}" type="pres">
      <dgm:prSet presAssocID="{A0210F2B-FDF6-4C2F-91D9-8CEEE14CDE00}" presName="centerShape" presStyleLbl="node0" presStyleIdx="0" presStyleCnt="1"/>
      <dgm:spPr/>
      <dgm:t>
        <a:bodyPr/>
        <a:lstStyle/>
        <a:p>
          <a:endParaRPr lang="tr-TR"/>
        </a:p>
      </dgm:t>
    </dgm:pt>
    <dgm:pt modelId="{3C9C73DB-C70B-4C40-883D-40426F258E5B}" type="pres">
      <dgm:prSet presAssocID="{4437421E-2AFC-4351-B246-760692D7212F}" presName="parTrans" presStyleLbl="sibTrans2D1" presStyleIdx="0" presStyleCnt="6" custLinFactNeighborX="0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FE587129-CE0B-43B4-B930-EDC8F07EEAF6}" type="pres">
      <dgm:prSet presAssocID="{4437421E-2AFC-4351-B246-760692D7212F}" presName="connectorText" presStyleLbl="sibTrans2D1" presStyleIdx="0" presStyleCnt="6"/>
      <dgm:spPr/>
      <dgm:t>
        <a:bodyPr/>
        <a:lstStyle/>
        <a:p>
          <a:endParaRPr lang="tr-TR"/>
        </a:p>
      </dgm:t>
    </dgm:pt>
    <dgm:pt modelId="{5559CCA1-A27D-4CB4-AE8D-BEBE2905EE13}" type="pres">
      <dgm:prSet presAssocID="{1AF12218-BD7C-4A7E-9B5A-B85654FC899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50648BD-7353-4A2C-A23C-E06E5776950F}" type="pres">
      <dgm:prSet presAssocID="{EA2E7E02-AD70-49A9-8C24-C127BF925C07}" presName="parTrans" presStyleLbl="sibTrans2D1" presStyleIdx="1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1026700D-6084-4B42-88BC-5B5B92C01D79}" type="pres">
      <dgm:prSet presAssocID="{EA2E7E02-AD70-49A9-8C24-C127BF925C07}" presName="connectorText" presStyleLbl="sibTrans2D1" presStyleIdx="1" presStyleCnt="6"/>
      <dgm:spPr/>
      <dgm:t>
        <a:bodyPr/>
        <a:lstStyle/>
        <a:p>
          <a:endParaRPr lang="tr-TR"/>
        </a:p>
      </dgm:t>
    </dgm:pt>
    <dgm:pt modelId="{0FC1D28B-309E-44CA-A052-4022FFDC9DA6}" type="pres">
      <dgm:prSet presAssocID="{D12A351B-F5C2-4D72-8ECD-CFA41DA6D4E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41BBF7B-90ED-475A-8EA1-801482F0FB45}" type="pres">
      <dgm:prSet presAssocID="{3732019C-40AF-4BBA-AACA-C5063684F995}" presName="parTrans" presStyleLbl="sibTrans2D1" presStyleIdx="2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11D04B72-B290-4459-909E-358B9225C425}" type="pres">
      <dgm:prSet presAssocID="{3732019C-40AF-4BBA-AACA-C5063684F995}" presName="connectorText" presStyleLbl="sibTrans2D1" presStyleIdx="2" presStyleCnt="6"/>
      <dgm:spPr/>
      <dgm:t>
        <a:bodyPr/>
        <a:lstStyle/>
        <a:p>
          <a:endParaRPr lang="tr-TR"/>
        </a:p>
      </dgm:t>
    </dgm:pt>
    <dgm:pt modelId="{FB925721-9494-4C87-ADA4-FD00F05BAFAD}" type="pres">
      <dgm:prSet presAssocID="{45E6DA8D-A4A2-4F09-A4B1-0069479DD8C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8EA8B79-F356-4414-A084-7467135FF27C}" type="pres">
      <dgm:prSet presAssocID="{8D2BE77E-7E1F-41A2-8763-47C536DBEF93}" presName="parTrans" presStyleLbl="sibTrans2D1" presStyleIdx="3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2899A89D-51AB-47B3-A298-DCF3E1695551}" type="pres">
      <dgm:prSet presAssocID="{8D2BE77E-7E1F-41A2-8763-47C536DBEF93}" presName="connectorText" presStyleLbl="sibTrans2D1" presStyleIdx="3" presStyleCnt="6"/>
      <dgm:spPr/>
      <dgm:t>
        <a:bodyPr/>
        <a:lstStyle/>
        <a:p>
          <a:endParaRPr lang="tr-TR"/>
        </a:p>
      </dgm:t>
    </dgm:pt>
    <dgm:pt modelId="{2CE45277-CCDA-4860-A157-E92870791411}" type="pres">
      <dgm:prSet presAssocID="{BD2296E7-87BC-4C16-8675-3DEAA254A0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0EC30DF-588C-4303-8D50-2CFE70B89BCF}" type="pres">
      <dgm:prSet presAssocID="{8ECC54F5-6220-4B4C-954C-14EC74FF289A}" presName="parTrans" presStyleLbl="sibTrans2D1" presStyleIdx="4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8901AC81-423A-4B62-BF2B-01C8A8704652}" type="pres">
      <dgm:prSet presAssocID="{8ECC54F5-6220-4B4C-954C-14EC74FF289A}" presName="connectorText" presStyleLbl="sibTrans2D1" presStyleIdx="4" presStyleCnt="6"/>
      <dgm:spPr/>
      <dgm:t>
        <a:bodyPr/>
        <a:lstStyle/>
        <a:p>
          <a:endParaRPr lang="tr-TR"/>
        </a:p>
      </dgm:t>
    </dgm:pt>
    <dgm:pt modelId="{EEF9C730-A99B-4E5E-AF66-ACEFAF10B6E9}" type="pres">
      <dgm:prSet presAssocID="{6F45AC11-32F0-4B4A-9BBB-C9421F44937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F01FAF-83D7-4A8F-9A77-0D08B24B5E3C}" type="pres">
      <dgm:prSet presAssocID="{0C1D7CF9-702C-40B2-AD3B-0D62FBA7921B}" presName="parTrans" presStyleLbl="sibTrans2D1" presStyleIdx="5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221A6557-656B-44CC-9434-4F95FE4BB8BA}" type="pres">
      <dgm:prSet presAssocID="{0C1D7CF9-702C-40B2-AD3B-0D62FBA7921B}" presName="connectorText" presStyleLbl="sibTrans2D1" presStyleIdx="5" presStyleCnt="6"/>
      <dgm:spPr/>
      <dgm:t>
        <a:bodyPr/>
        <a:lstStyle/>
        <a:p>
          <a:endParaRPr lang="tr-TR"/>
        </a:p>
      </dgm:t>
    </dgm:pt>
    <dgm:pt modelId="{CE9CF093-8AAB-49E9-A0F7-82A03052057E}" type="pres">
      <dgm:prSet presAssocID="{8737656D-5ECF-40A2-B2FE-4E9CA2504C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DED3D72-9D43-452E-8943-4E74EE12EDEB}" type="presOf" srcId="{3732019C-40AF-4BBA-AACA-C5063684F995}" destId="{11D04B72-B290-4459-909E-358B9225C425}" srcOrd="1" destOrd="0" presId="urn:microsoft.com/office/officeart/2005/8/layout/radial5"/>
    <dgm:cxn modelId="{42E8C432-62D6-4E29-97DA-3ED9CE3826EE}" type="presOf" srcId="{D12A351B-F5C2-4D72-8ECD-CFA41DA6D4E8}" destId="{0FC1D28B-309E-44CA-A052-4022FFDC9DA6}" srcOrd="0" destOrd="0" presId="urn:microsoft.com/office/officeart/2005/8/layout/radial5"/>
    <dgm:cxn modelId="{73435117-49D0-49F8-BA91-2B590FF9F80A}" srcId="{A0210F2B-FDF6-4C2F-91D9-8CEEE14CDE00}" destId="{6F45AC11-32F0-4B4A-9BBB-C9421F44937E}" srcOrd="4" destOrd="0" parTransId="{8ECC54F5-6220-4B4C-954C-14EC74FF289A}" sibTransId="{E7B47FB3-42FB-4732-9FD5-47DA78E53170}"/>
    <dgm:cxn modelId="{DBA2D13B-8154-402C-838D-12905E80BC20}" srcId="{A0210F2B-FDF6-4C2F-91D9-8CEEE14CDE00}" destId="{8737656D-5ECF-40A2-B2FE-4E9CA2504C47}" srcOrd="5" destOrd="0" parTransId="{0C1D7CF9-702C-40B2-AD3B-0D62FBA7921B}" sibTransId="{13DD5509-E54B-4462-BD2A-ED46CD03FDC0}"/>
    <dgm:cxn modelId="{04943A72-5524-40DB-A9E8-FFF0D15752EA}" type="presOf" srcId="{8ECC54F5-6220-4B4C-954C-14EC74FF289A}" destId="{8901AC81-423A-4B62-BF2B-01C8A8704652}" srcOrd="1" destOrd="0" presId="urn:microsoft.com/office/officeart/2005/8/layout/radial5"/>
    <dgm:cxn modelId="{F2507299-7CD5-4387-A540-B548D33C3A9D}" srcId="{A0210F2B-FDF6-4C2F-91D9-8CEEE14CDE00}" destId="{D12A351B-F5C2-4D72-8ECD-CFA41DA6D4E8}" srcOrd="1" destOrd="0" parTransId="{EA2E7E02-AD70-49A9-8C24-C127BF925C07}" sibTransId="{02951566-05D9-455A-9AC1-F5303DA0B8B5}"/>
    <dgm:cxn modelId="{0EC1EBF1-1FE9-4D81-8D90-FA1765509214}" type="presOf" srcId="{EA2E7E02-AD70-49A9-8C24-C127BF925C07}" destId="{1026700D-6084-4B42-88BC-5B5B92C01D79}" srcOrd="1" destOrd="0" presId="urn:microsoft.com/office/officeart/2005/8/layout/radial5"/>
    <dgm:cxn modelId="{B0B7376A-690A-4AF3-A819-9A941CDA98A0}" type="presOf" srcId="{6F45AC11-32F0-4B4A-9BBB-C9421F44937E}" destId="{EEF9C730-A99B-4E5E-AF66-ACEFAF10B6E9}" srcOrd="0" destOrd="0" presId="urn:microsoft.com/office/officeart/2005/8/layout/radial5"/>
    <dgm:cxn modelId="{744E7756-6E67-4CA0-AE49-C12ADE054026}" srcId="{EAB167F5-EB47-49B4-BEBD-B508AAC8FB84}" destId="{A0210F2B-FDF6-4C2F-91D9-8CEEE14CDE00}" srcOrd="0" destOrd="0" parTransId="{7608DD35-57E8-4EE6-8C51-753ACB84916A}" sibTransId="{03FBB803-BC80-498E-A223-7F00A98384D0}"/>
    <dgm:cxn modelId="{1F5EC888-3CB6-4375-A726-CDAAC4C6CE84}" type="presOf" srcId="{0C1D7CF9-702C-40B2-AD3B-0D62FBA7921B}" destId="{221A6557-656B-44CC-9434-4F95FE4BB8BA}" srcOrd="1" destOrd="0" presId="urn:microsoft.com/office/officeart/2005/8/layout/radial5"/>
    <dgm:cxn modelId="{86EC4E77-3177-4BC2-8B08-9F13E60E158A}" type="presOf" srcId="{45E6DA8D-A4A2-4F09-A4B1-0069479DD8C4}" destId="{FB925721-9494-4C87-ADA4-FD00F05BAFAD}" srcOrd="0" destOrd="0" presId="urn:microsoft.com/office/officeart/2005/8/layout/radial5"/>
    <dgm:cxn modelId="{EFD64B75-C6F3-447C-89CF-CC7C7605D832}" type="presOf" srcId="{4437421E-2AFC-4351-B246-760692D7212F}" destId="{FE587129-CE0B-43B4-B930-EDC8F07EEAF6}" srcOrd="1" destOrd="0" presId="urn:microsoft.com/office/officeart/2005/8/layout/radial5"/>
    <dgm:cxn modelId="{A2D3533D-08AA-47C5-BB0E-A1B17625E0DA}" type="presOf" srcId="{4437421E-2AFC-4351-B246-760692D7212F}" destId="{3C9C73DB-C70B-4C40-883D-40426F258E5B}" srcOrd="0" destOrd="0" presId="urn:microsoft.com/office/officeart/2005/8/layout/radial5"/>
    <dgm:cxn modelId="{95C3DED4-CD8D-47C9-8D04-9268BA29CE01}" srcId="{A0210F2B-FDF6-4C2F-91D9-8CEEE14CDE00}" destId="{BD2296E7-87BC-4C16-8675-3DEAA254A07C}" srcOrd="3" destOrd="0" parTransId="{8D2BE77E-7E1F-41A2-8763-47C536DBEF93}" sibTransId="{3E032C40-714E-4A6B-AA2A-84DDE7519061}"/>
    <dgm:cxn modelId="{60A536A4-48D5-4276-B122-4BEE6997A67B}" type="presOf" srcId="{8737656D-5ECF-40A2-B2FE-4E9CA2504C47}" destId="{CE9CF093-8AAB-49E9-A0F7-82A03052057E}" srcOrd="0" destOrd="0" presId="urn:microsoft.com/office/officeart/2005/8/layout/radial5"/>
    <dgm:cxn modelId="{B6F28501-D777-4EBB-A36A-0B95576D6465}" type="presOf" srcId="{A0210F2B-FDF6-4C2F-91D9-8CEEE14CDE00}" destId="{5B279C69-2D3A-4DBD-9C11-20841CA54F71}" srcOrd="0" destOrd="0" presId="urn:microsoft.com/office/officeart/2005/8/layout/radial5"/>
    <dgm:cxn modelId="{DF271A89-3CAC-4FD0-9EA6-6A5C45658ACF}" srcId="{A0210F2B-FDF6-4C2F-91D9-8CEEE14CDE00}" destId="{1AF12218-BD7C-4A7E-9B5A-B85654FC8993}" srcOrd="0" destOrd="0" parTransId="{4437421E-2AFC-4351-B246-760692D7212F}" sibTransId="{33E60B5F-A80D-41E8-8B1B-4BD2DBDAEC0F}"/>
    <dgm:cxn modelId="{EBD9E079-A613-45CB-9F49-918CCFD97810}" type="presOf" srcId="{3732019C-40AF-4BBA-AACA-C5063684F995}" destId="{441BBF7B-90ED-475A-8EA1-801482F0FB45}" srcOrd="0" destOrd="0" presId="urn:microsoft.com/office/officeart/2005/8/layout/radial5"/>
    <dgm:cxn modelId="{82A4ABDD-18EE-41A8-BCD3-808958B8667D}" srcId="{A0210F2B-FDF6-4C2F-91D9-8CEEE14CDE00}" destId="{45E6DA8D-A4A2-4F09-A4B1-0069479DD8C4}" srcOrd="2" destOrd="0" parTransId="{3732019C-40AF-4BBA-AACA-C5063684F995}" sibTransId="{66FA4B33-B8F1-4EFB-846E-F2CE9510CF36}"/>
    <dgm:cxn modelId="{1E9303E9-36F9-4E1B-94CA-02D69C0BB67A}" type="presOf" srcId="{1AF12218-BD7C-4A7E-9B5A-B85654FC8993}" destId="{5559CCA1-A27D-4CB4-AE8D-BEBE2905EE13}" srcOrd="0" destOrd="0" presId="urn:microsoft.com/office/officeart/2005/8/layout/radial5"/>
    <dgm:cxn modelId="{93ECA4F6-0CF7-4318-99F3-2A6A06E9907A}" type="presOf" srcId="{EA2E7E02-AD70-49A9-8C24-C127BF925C07}" destId="{D50648BD-7353-4A2C-A23C-E06E5776950F}" srcOrd="0" destOrd="0" presId="urn:microsoft.com/office/officeart/2005/8/layout/radial5"/>
    <dgm:cxn modelId="{313AD4D4-F1A1-4FA3-964D-9144CE5705E5}" type="presOf" srcId="{8ECC54F5-6220-4B4C-954C-14EC74FF289A}" destId="{A0EC30DF-588C-4303-8D50-2CFE70B89BCF}" srcOrd="0" destOrd="0" presId="urn:microsoft.com/office/officeart/2005/8/layout/radial5"/>
    <dgm:cxn modelId="{80E3EB63-EB0C-4423-BBEF-1E11200D99DD}" type="presOf" srcId="{8D2BE77E-7E1F-41A2-8763-47C536DBEF93}" destId="{38EA8B79-F356-4414-A084-7467135FF27C}" srcOrd="0" destOrd="0" presId="urn:microsoft.com/office/officeart/2005/8/layout/radial5"/>
    <dgm:cxn modelId="{CC68F44C-286B-4820-8D52-E56526DB01AB}" type="presOf" srcId="{EAB167F5-EB47-49B4-BEBD-B508AAC8FB84}" destId="{1592BB90-B8A3-411B-A8E3-36B6E6512374}" srcOrd="0" destOrd="0" presId="urn:microsoft.com/office/officeart/2005/8/layout/radial5"/>
    <dgm:cxn modelId="{8130BF80-A498-4D9D-8DD2-5B824E5D7770}" type="presOf" srcId="{0C1D7CF9-702C-40B2-AD3B-0D62FBA7921B}" destId="{75F01FAF-83D7-4A8F-9A77-0D08B24B5E3C}" srcOrd="0" destOrd="0" presId="urn:microsoft.com/office/officeart/2005/8/layout/radial5"/>
    <dgm:cxn modelId="{94AA8297-EFF2-4B16-B230-D37D426E1AC3}" type="presOf" srcId="{8D2BE77E-7E1F-41A2-8763-47C536DBEF93}" destId="{2899A89D-51AB-47B3-A298-DCF3E1695551}" srcOrd="1" destOrd="0" presId="urn:microsoft.com/office/officeart/2005/8/layout/radial5"/>
    <dgm:cxn modelId="{68101AB7-1488-4EEC-955A-E3FF729CC397}" type="presOf" srcId="{BD2296E7-87BC-4C16-8675-3DEAA254A07C}" destId="{2CE45277-CCDA-4860-A157-E92870791411}" srcOrd="0" destOrd="0" presId="urn:microsoft.com/office/officeart/2005/8/layout/radial5"/>
    <dgm:cxn modelId="{E73DFCF4-0DCC-4A12-866D-B190BB34052E}" type="presParOf" srcId="{1592BB90-B8A3-411B-A8E3-36B6E6512374}" destId="{5B279C69-2D3A-4DBD-9C11-20841CA54F71}" srcOrd="0" destOrd="0" presId="urn:microsoft.com/office/officeart/2005/8/layout/radial5"/>
    <dgm:cxn modelId="{D6DC9166-14AF-42C6-97B8-DDFEA021FF10}" type="presParOf" srcId="{1592BB90-B8A3-411B-A8E3-36B6E6512374}" destId="{3C9C73DB-C70B-4C40-883D-40426F258E5B}" srcOrd="1" destOrd="0" presId="urn:microsoft.com/office/officeart/2005/8/layout/radial5"/>
    <dgm:cxn modelId="{90D1DDB4-DCAF-4227-8FEC-ADADEBF6A063}" type="presParOf" srcId="{3C9C73DB-C70B-4C40-883D-40426F258E5B}" destId="{FE587129-CE0B-43B4-B930-EDC8F07EEAF6}" srcOrd="0" destOrd="0" presId="urn:microsoft.com/office/officeart/2005/8/layout/radial5"/>
    <dgm:cxn modelId="{ADC0224E-5319-4F80-9463-A9EACCE5A106}" type="presParOf" srcId="{1592BB90-B8A3-411B-A8E3-36B6E6512374}" destId="{5559CCA1-A27D-4CB4-AE8D-BEBE2905EE13}" srcOrd="2" destOrd="0" presId="urn:microsoft.com/office/officeart/2005/8/layout/radial5"/>
    <dgm:cxn modelId="{FDBB2B36-E535-4A43-9958-E38A31B2ED50}" type="presParOf" srcId="{1592BB90-B8A3-411B-A8E3-36B6E6512374}" destId="{D50648BD-7353-4A2C-A23C-E06E5776950F}" srcOrd="3" destOrd="0" presId="urn:microsoft.com/office/officeart/2005/8/layout/radial5"/>
    <dgm:cxn modelId="{56E85726-C87A-4827-B089-83DDD9BCE06B}" type="presParOf" srcId="{D50648BD-7353-4A2C-A23C-E06E5776950F}" destId="{1026700D-6084-4B42-88BC-5B5B92C01D79}" srcOrd="0" destOrd="0" presId="urn:microsoft.com/office/officeart/2005/8/layout/radial5"/>
    <dgm:cxn modelId="{54F0FB07-9AD1-46C3-AEED-5D6938BC204F}" type="presParOf" srcId="{1592BB90-B8A3-411B-A8E3-36B6E6512374}" destId="{0FC1D28B-309E-44CA-A052-4022FFDC9DA6}" srcOrd="4" destOrd="0" presId="urn:microsoft.com/office/officeart/2005/8/layout/radial5"/>
    <dgm:cxn modelId="{20511771-0505-490E-BFEB-64BD59AD373B}" type="presParOf" srcId="{1592BB90-B8A3-411B-A8E3-36B6E6512374}" destId="{441BBF7B-90ED-475A-8EA1-801482F0FB45}" srcOrd="5" destOrd="0" presId="urn:microsoft.com/office/officeart/2005/8/layout/radial5"/>
    <dgm:cxn modelId="{780B5479-4198-43FC-A2E5-FA73A6023A5D}" type="presParOf" srcId="{441BBF7B-90ED-475A-8EA1-801482F0FB45}" destId="{11D04B72-B290-4459-909E-358B9225C425}" srcOrd="0" destOrd="0" presId="urn:microsoft.com/office/officeart/2005/8/layout/radial5"/>
    <dgm:cxn modelId="{16D93DF8-F449-4CAA-AEE5-E37D017C819C}" type="presParOf" srcId="{1592BB90-B8A3-411B-A8E3-36B6E6512374}" destId="{FB925721-9494-4C87-ADA4-FD00F05BAFAD}" srcOrd="6" destOrd="0" presId="urn:microsoft.com/office/officeart/2005/8/layout/radial5"/>
    <dgm:cxn modelId="{CC0C93E3-789D-44AA-81B2-321E9BC33DBB}" type="presParOf" srcId="{1592BB90-B8A3-411B-A8E3-36B6E6512374}" destId="{38EA8B79-F356-4414-A084-7467135FF27C}" srcOrd="7" destOrd="0" presId="urn:microsoft.com/office/officeart/2005/8/layout/radial5"/>
    <dgm:cxn modelId="{84F6F94C-54D0-493D-BE4B-A0E7101C3269}" type="presParOf" srcId="{38EA8B79-F356-4414-A084-7467135FF27C}" destId="{2899A89D-51AB-47B3-A298-DCF3E1695551}" srcOrd="0" destOrd="0" presId="urn:microsoft.com/office/officeart/2005/8/layout/radial5"/>
    <dgm:cxn modelId="{DD2F3DE6-EDC5-439F-A1CA-08F02D7C5A5E}" type="presParOf" srcId="{1592BB90-B8A3-411B-A8E3-36B6E6512374}" destId="{2CE45277-CCDA-4860-A157-E92870791411}" srcOrd="8" destOrd="0" presId="urn:microsoft.com/office/officeart/2005/8/layout/radial5"/>
    <dgm:cxn modelId="{18438581-B5BA-488C-81F2-FDB0AE467857}" type="presParOf" srcId="{1592BB90-B8A3-411B-A8E3-36B6E6512374}" destId="{A0EC30DF-588C-4303-8D50-2CFE70B89BCF}" srcOrd="9" destOrd="0" presId="urn:microsoft.com/office/officeart/2005/8/layout/radial5"/>
    <dgm:cxn modelId="{71835C16-9950-477C-BEAE-B925CB801902}" type="presParOf" srcId="{A0EC30DF-588C-4303-8D50-2CFE70B89BCF}" destId="{8901AC81-423A-4B62-BF2B-01C8A8704652}" srcOrd="0" destOrd="0" presId="urn:microsoft.com/office/officeart/2005/8/layout/radial5"/>
    <dgm:cxn modelId="{8958C3CE-BF41-428B-9074-76857471D309}" type="presParOf" srcId="{1592BB90-B8A3-411B-A8E3-36B6E6512374}" destId="{EEF9C730-A99B-4E5E-AF66-ACEFAF10B6E9}" srcOrd="10" destOrd="0" presId="urn:microsoft.com/office/officeart/2005/8/layout/radial5"/>
    <dgm:cxn modelId="{AF1FA838-176B-482A-9179-71FB72204E74}" type="presParOf" srcId="{1592BB90-B8A3-411B-A8E3-36B6E6512374}" destId="{75F01FAF-83D7-4A8F-9A77-0D08B24B5E3C}" srcOrd="11" destOrd="0" presId="urn:microsoft.com/office/officeart/2005/8/layout/radial5"/>
    <dgm:cxn modelId="{16BCD495-DF49-4635-A5D2-874E7A34B7EA}" type="presParOf" srcId="{75F01FAF-83D7-4A8F-9A77-0D08B24B5E3C}" destId="{221A6557-656B-44CC-9434-4F95FE4BB8BA}" srcOrd="0" destOrd="0" presId="urn:microsoft.com/office/officeart/2005/8/layout/radial5"/>
    <dgm:cxn modelId="{BE663DCE-63B9-4CC2-99CD-528A69146E13}" type="presParOf" srcId="{1592BB90-B8A3-411B-A8E3-36B6E6512374}" destId="{CE9CF093-8AAB-49E9-A0F7-82A03052057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167F5-EB47-49B4-BEBD-B508AAC8FB84}" type="doc">
      <dgm:prSet loTypeId="urn:microsoft.com/office/officeart/2005/8/layout/radial5" loCatId="cycle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tr-TR"/>
        </a:p>
      </dgm:t>
    </dgm:pt>
    <dgm:pt modelId="{A0210F2B-FDF6-4C2F-91D9-8CEEE14CDE00}">
      <dgm:prSet phldrT="[Metin]"/>
      <dgm:spPr/>
      <dgm:t>
        <a:bodyPr/>
        <a:lstStyle/>
        <a:p>
          <a:r>
            <a:rPr lang="tr-TR" dirty="0" smtClean="0"/>
            <a:t>Veri Madenciliği</a:t>
          </a:r>
          <a:endParaRPr lang="tr-TR" dirty="0"/>
        </a:p>
      </dgm:t>
    </dgm:pt>
    <dgm:pt modelId="{7608DD35-57E8-4EE6-8C51-753ACB84916A}" type="parTrans" cxnId="{744E7756-6E67-4CA0-AE49-C12ADE054026}">
      <dgm:prSet/>
      <dgm:spPr/>
      <dgm:t>
        <a:bodyPr/>
        <a:lstStyle/>
        <a:p>
          <a:endParaRPr lang="tr-TR"/>
        </a:p>
      </dgm:t>
    </dgm:pt>
    <dgm:pt modelId="{03FBB803-BC80-498E-A223-7F00A98384D0}" type="sibTrans" cxnId="{744E7756-6E67-4CA0-AE49-C12ADE054026}">
      <dgm:prSet/>
      <dgm:spPr/>
      <dgm:t>
        <a:bodyPr/>
        <a:lstStyle/>
        <a:p>
          <a:endParaRPr lang="tr-TR"/>
        </a:p>
      </dgm:t>
    </dgm:pt>
    <dgm:pt modelId="{1AF12218-BD7C-4A7E-9B5A-B85654FC8993}">
      <dgm:prSet phldrT="[Metin]"/>
      <dgm:spPr/>
      <dgm:t>
        <a:bodyPr/>
        <a:lstStyle/>
        <a:p>
          <a:r>
            <a:rPr lang="tr-TR" u="none" dirty="0" smtClean="0"/>
            <a:t>İstatistik</a:t>
          </a:r>
          <a:endParaRPr lang="tr-TR" u="none" dirty="0"/>
        </a:p>
      </dgm:t>
    </dgm:pt>
    <dgm:pt modelId="{4437421E-2AFC-4351-B246-760692D7212F}" type="parTrans" cxnId="{DF271A89-3CAC-4FD0-9EA6-6A5C45658ACF}">
      <dgm:prSet/>
      <dgm:spPr/>
      <dgm:t>
        <a:bodyPr/>
        <a:lstStyle/>
        <a:p>
          <a:endParaRPr lang="tr-TR"/>
        </a:p>
      </dgm:t>
    </dgm:pt>
    <dgm:pt modelId="{33E60B5F-A80D-41E8-8B1B-4BD2DBDAEC0F}" type="sibTrans" cxnId="{DF271A89-3CAC-4FD0-9EA6-6A5C45658ACF}">
      <dgm:prSet/>
      <dgm:spPr/>
      <dgm:t>
        <a:bodyPr/>
        <a:lstStyle/>
        <a:p>
          <a:endParaRPr lang="tr-TR"/>
        </a:p>
      </dgm:t>
    </dgm:pt>
    <dgm:pt modelId="{BD2296E7-87BC-4C16-8675-3DEAA254A07C}">
      <dgm:prSet phldrT="[Metin]"/>
      <dgm:spPr/>
      <dgm:t>
        <a:bodyPr/>
        <a:lstStyle/>
        <a:p>
          <a:r>
            <a:rPr lang="tr-TR" dirty="0" smtClean="0"/>
            <a:t>Diğer Disiplinler</a:t>
          </a:r>
        </a:p>
      </dgm:t>
    </dgm:pt>
    <dgm:pt modelId="{8D2BE77E-7E1F-41A2-8763-47C536DBEF93}" type="parTrans" cxnId="{95C3DED4-CD8D-47C9-8D04-9268BA29CE01}">
      <dgm:prSet/>
      <dgm:spPr/>
      <dgm:t>
        <a:bodyPr/>
        <a:lstStyle/>
        <a:p>
          <a:endParaRPr lang="tr-TR"/>
        </a:p>
      </dgm:t>
    </dgm:pt>
    <dgm:pt modelId="{3E032C40-714E-4A6B-AA2A-84DDE7519061}" type="sibTrans" cxnId="{95C3DED4-CD8D-47C9-8D04-9268BA29CE01}">
      <dgm:prSet/>
      <dgm:spPr/>
      <dgm:t>
        <a:bodyPr/>
        <a:lstStyle/>
        <a:p>
          <a:endParaRPr lang="tr-TR"/>
        </a:p>
      </dgm:t>
    </dgm:pt>
    <dgm:pt modelId="{6F45AC11-32F0-4B4A-9BBB-C9421F44937E}">
      <dgm:prSet phldrT="[Metin]"/>
      <dgm:spPr/>
      <dgm:t>
        <a:bodyPr/>
        <a:lstStyle/>
        <a:p>
          <a:r>
            <a:rPr lang="tr-TR" dirty="0" smtClean="0"/>
            <a:t>Bilişim</a:t>
          </a:r>
          <a:endParaRPr lang="tr-TR" dirty="0"/>
        </a:p>
      </dgm:t>
    </dgm:pt>
    <dgm:pt modelId="{8ECC54F5-6220-4B4C-954C-14EC74FF289A}" type="parTrans" cxnId="{73435117-49D0-49F8-BA91-2B590FF9F80A}">
      <dgm:prSet/>
      <dgm:spPr/>
      <dgm:t>
        <a:bodyPr/>
        <a:lstStyle/>
        <a:p>
          <a:endParaRPr lang="tr-TR"/>
        </a:p>
      </dgm:t>
    </dgm:pt>
    <dgm:pt modelId="{E7B47FB3-42FB-4732-9FD5-47DA78E53170}" type="sibTrans" cxnId="{73435117-49D0-49F8-BA91-2B590FF9F80A}">
      <dgm:prSet/>
      <dgm:spPr/>
      <dgm:t>
        <a:bodyPr/>
        <a:lstStyle/>
        <a:p>
          <a:endParaRPr lang="tr-TR"/>
        </a:p>
      </dgm:t>
    </dgm:pt>
    <dgm:pt modelId="{8737656D-5ECF-40A2-B2FE-4E9CA2504C47}">
      <dgm:prSet phldrT="[Metin]"/>
      <dgm:spPr/>
      <dgm:t>
        <a:bodyPr/>
        <a:lstStyle/>
        <a:p>
          <a:r>
            <a:rPr lang="tr-TR" dirty="0" err="1" smtClean="0"/>
            <a:t>Veritabanı</a:t>
          </a:r>
          <a:r>
            <a:rPr lang="tr-TR" dirty="0" smtClean="0"/>
            <a:t> Teknolojisi</a:t>
          </a:r>
          <a:endParaRPr lang="tr-TR" dirty="0"/>
        </a:p>
      </dgm:t>
    </dgm:pt>
    <dgm:pt modelId="{0C1D7CF9-702C-40B2-AD3B-0D62FBA7921B}" type="parTrans" cxnId="{DBA2D13B-8154-402C-838D-12905E80BC20}">
      <dgm:prSet/>
      <dgm:spPr/>
      <dgm:t>
        <a:bodyPr/>
        <a:lstStyle/>
        <a:p>
          <a:endParaRPr lang="tr-TR"/>
        </a:p>
      </dgm:t>
    </dgm:pt>
    <dgm:pt modelId="{13DD5509-E54B-4462-BD2A-ED46CD03FDC0}" type="sibTrans" cxnId="{DBA2D13B-8154-402C-838D-12905E80BC20}">
      <dgm:prSet/>
      <dgm:spPr/>
      <dgm:t>
        <a:bodyPr/>
        <a:lstStyle/>
        <a:p>
          <a:endParaRPr lang="tr-TR"/>
        </a:p>
      </dgm:t>
    </dgm:pt>
    <dgm:pt modelId="{D12A351B-F5C2-4D72-8ECD-CFA41DA6D4E8}">
      <dgm:prSet/>
      <dgm:spPr/>
      <dgm:t>
        <a:bodyPr/>
        <a:lstStyle/>
        <a:p>
          <a:r>
            <a:rPr lang="tr-TR" dirty="0" smtClean="0"/>
            <a:t>Görselleştirme</a:t>
          </a:r>
          <a:endParaRPr lang="tr-TR" dirty="0"/>
        </a:p>
      </dgm:t>
    </dgm:pt>
    <dgm:pt modelId="{EA2E7E02-AD70-49A9-8C24-C127BF925C07}" type="parTrans" cxnId="{F2507299-7CD5-4387-A540-B548D33C3A9D}">
      <dgm:prSet/>
      <dgm:spPr/>
      <dgm:t>
        <a:bodyPr/>
        <a:lstStyle/>
        <a:p>
          <a:endParaRPr lang="tr-TR"/>
        </a:p>
      </dgm:t>
    </dgm:pt>
    <dgm:pt modelId="{02951566-05D9-455A-9AC1-F5303DA0B8B5}" type="sibTrans" cxnId="{F2507299-7CD5-4387-A540-B548D33C3A9D}">
      <dgm:prSet/>
      <dgm:spPr/>
      <dgm:t>
        <a:bodyPr/>
        <a:lstStyle/>
        <a:p>
          <a:endParaRPr lang="tr-TR"/>
        </a:p>
      </dgm:t>
    </dgm:pt>
    <dgm:pt modelId="{45E6DA8D-A4A2-4F09-A4B1-0069479DD8C4}">
      <dgm:prSet/>
      <dgm:spPr/>
      <dgm:t>
        <a:bodyPr/>
        <a:lstStyle/>
        <a:p>
          <a:r>
            <a:rPr lang="tr-TR" dirty="0" smtClean="0"/>
            <a:t>Makine Öğrenmesi</a:t>
          </a:r>
          <a:endParaRPr lang="tr-TR" dirty="0"/>
        </a:p>
      </dgm:t>
    </dgm:pt>
    <dgm:pt modelId="{3732019C-40AF-4BBA-AACA-C5063684F995}" type="parTrans" cxnId="{82A4ABDD-18EE-41A8-BCD3-808958B8667D}">
      <dgm:prSet/>
      <dgm:spPr/>
      <dgm:t>
        <a:bodyPr/>
        <a:lstStyle/>
        <a:p>
          <a:endParaRPr lang="tr-TR"/>
        </a:p>
      </dgm:t>
    </dgm:pt>
    <dgm:pt modelId="{66FA4B33-B8F1-4EFB-846E-F2CE9510CF36}" type="sibTrans" cxnId="{82A4ABDD-18EE-41A8-BCD3-808958B8667D}">
      <dgm:prSet/>
      <dgm:spPr/>
      <dgm:t>
        <a:bodyPr/>
        <a:lstStyle/>
        <a:p>
          <a:endParaRPr lang="tr-TR"/>
        </a:p>
      </dgm:t>
    </dgm:pt>
    <dgm:pt modelId="{1592BB90-B8A3-411B-A8E3-36B6E6512374}" type="pres">
      <dgm:prSet presAssocID="{EAB167F5-EB47-49B4-BEBD-B508AAC8FB8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5B279C69-2D3A-4DBD-9C11-20841CA54F71}" type="pres">
      <dgm:prSet presAssocID="{A0210F2B-FDF6-4C2F-91D9-8CEEE14CDE00}" presName="centerShape" presStyleLbl="node0" presStyleIdx="0" presStyleCnt="1"/>
      <dgm:spPr/>
      <dgm:t>
        <a:bodyPr/>
        <a:lstStyle/>
        <a:p>
          <a:endParaRPr lang="tr-TR"/>
        </a:p>
      </dgm:t>
    </dgm:pt>
    <dgm:pt modelId="{3C9C73DB-C70B-4C40-883D-40426F258E5B}" type="pres">
      <dgm:prSet presAssocID="{4437421E-2AFC-4351-B246-760692D7212F}" presName="parTrans" presStyleLbl="sibTrans2D1" presStyleIdx="0" presStyleCnt="6" custLinFactNeighborX="0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FE587129-CE0B-43B4-B930-EDC8F07EEAF6}" type="pres">
      <dgm:prSet presAssocID="{4437421E-2AFC-4351-B246-760692D7212F}" presName="connectorText" presStyleLbl="sibTrans2D1" presStyleIdx="0" presStyleCnt="6"/>
      <dgm:spPr/>
      <dgm:t>
        <a:bodyPr/>
        <a:lstStyle/>
        <a:p>
          <a:endParaRPr lang="tr-TR"/>
        </a:p>
      </dgm:t>
    </dgm:pt>
    <dgm:pt modelId="{5559CCA1-A27D-4CB4-AE8D-BEBE2905EE13}" type="pres">
      <dgm:prSet presAssocID="{1AF12218-BD7C-4A7E-9B5A-B85654FC899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D50648BD-7353-4A2C-A23C-E06E5776950F}" type="pres">
      <dgm:prSet presAssocID="{EA2E7E02-AD70-49A9-8C24-C127BF925C07}" presName="parTrans" presStyleLbl="sibTrans2D1" presStyleIdx="1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1026700D-6084-4B42-88BC-5B5B92C01D79}" type="pres">
      <dgm:prSet presAssocID="{EA2E7E02-AD70-49A9-8C24-C127BF925C07}" presName="connectorText" presStyleLbl="sibTrans2D1" presStyleIdx="1" presStyleCnt="6"/>
      <dgm:spPr/>
      <dgm:t>
        <a:bodyPr/>
        <a:lstStyle/>
        <a:p>
          <a:endParaRPr lang="tr-TR"/>
        </a:p>
      </dgm:t>
    </dgm:pt>
    <dgm:pt modelId="{0FC1D28B-309E-44CA-A052-4022FFDC9DA6}" type="pres">
      <dgm:prSet presAssocID="{D12A351B-F5C2-4D72-8ECD-CFA41DA6D4E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41BBF7B-90ED-475A-8EA1-801482F0FB45}" type="pres">
      <dgm:prSet presAssocID="{3732019C-40AF-4BBA-AACA-C5063684F995}" presName="parTrans" presStyleLbl="sibTrans2D1" presStyleIdx="2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11D04B72-B290-4459-909E-358B9225C425}" type="pres">
      <dgm:prSet presAssocID="{3732019C-40AF-4BBA-AACA-C5063684F995}" presName="connectorText" presStyleLbl="sibTrans2D1" presStyleIdx="2" presStyleCnt="6"/>
      <dgm:spPr/>
      <dgm:t>
        <a:bodyPr/>
        <a:lstStyle/>
        <a:p>
          <a:endParaRPr lang="tr-TR"/>
        </a:p>
      </dgm:t>
    </dgm:pt>
    <dgm:pt modelId="{FB925721-9494-4C87-ADA4-FD00F05BAFAD}" type="pres">
      <dgm:prSet presAssocID="{45E6DA8D-A4A2-4F09-A4B1-0069479DD8C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8EA8B79-F356-4414-A084-7467135FF27C}" type="pres">
      <dgm:prSet presAssocID="{8D2BE77E-7E1F-41A2-8763-47C536DBEF93}" presName="parTrans" presStyleLbl="sibTrans2D1" presStyleIdx="3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2899A89D-51AB-47B3-A298-DCF3E1695551}" type="pres">
      <dgm:prSet presAssocID="{8D2BE77E-7E1F-41A2-8763-47C536DBEF93}" presName="connectorText" presStyleLbl="sibTrans2D1" presStyleIdx="3" presStyleCnt="6"/>
      <dgm:spPr/>
      <dgm:t>
        <a:bodyPr/>
        <a:lstStyle/>
        <a:p>
          <a:endParaRPr lang="tr-TR"/>
        </a:p>
      </dgm:t>
    </dgm:pt>
    <dgm:pt modelId="{2CE45277-CCDA-4860-A157-E92870791411}" type="pres">
      <dgm:prSet presAssocID="{BD2296E7-87BC-4C16-8675-3DEAA254A0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0EC30DF-588C-4303-8D50-2CFE70B89BCF}" type="pres">
      <dgm:prSet presAssocID="{8ECC54F5-6220-4B4C-954C-14EC74FF289A}" presName="parTrans" presStyleLbl="sibTrans2D1" presStyleIdx="4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8901AC81-423A-4B62-BF2B-01C8A8704652}" type="pres">
      <dgm:prSet presAssocID="{8ECC54F5-6220-4B4C-954C-14EC74FF289A}" presName="connectorText" presStyleLbl="sibTrans2D1" presStyleIdx="4" presStyleCnt="6"/>
      <dgm:spPr/>
      <dgm:t>
        <a:bodyPr/>
        <a:lstStyle/>
        <a:p>
          <a:endParaRPr lang="tr-TR"/>
        </a:p>
      </dgm:t>
    </dgm:pt>
    <dgm:pt modelId="{EEF9C730-A99B-4E5E-AF66-ACEFAF10B6E9}" type="pres">
      <dgm:prSet presAssocID="{6F45AC11-32F0-4B4A-9BBB-C9421F44937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5F01FAF-83D7-4A8F-9A77-0D08B24B5E3C}" type="pres">
      <dgm:prSet presAssocID="{0C1D7CF9-702C-40B2-AD3B-0D62FBA7921B}" presName="parTrans" presStyleLbl="sibTrans2D1" presStyleIdx="5" presStyleCnt="6"/>
      <dgm:spPr>
        <a:prstGeom prst="leftArrow">
          <a:avLst/>
        </a:prstGeom>
      </dgm:spPr>
      <dgm:t>
        <a:bodyPr/>
        <a:lstStyle/>
        <a:p>
          <a:endParaRPr lang="tr-TR"/>
        </a:p>
      </dgm:t>
    </dgm:pt>
    <dgm:pt modelId="{221A6557-656B-44CC-9434-4F95FE4BB8BA}" type="pres">
      <dgm:prSet presAssocID="{0C1D7CF9-702C-40B2-AD3B-0D62FBA7921B}" presName="connectorText" presStyleLbl="sibTrans2D1" presStyleIdx="5" presStyleCnt="6"/>
      <dgm:spPr/>
      <dgm:t>
        <a:bodyPr/>
        <a:lstStyle/>
        <a:p>
          <a:endParaRPr lang="tr-TR"/>
        </a:p>
      </dgm:t>
    </dgm:pt>
    <dgm:pt modelId="{CE9CF093-8AAB-49E9-A0F7-82A03052057E}" type="pres">
      <dgm:prSet presAssocID="{8737656D-5ECF-40A2-B2FE-4E9CA2504C4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DDED3D72-9D43-452E-8943-4E74EE12EDEB}" type="presOf" srcId="{3732019C-40AF-4BBA-AACA-C5063684F995}" destId="{11D04B72-B290-4459-909E-358B9225C425}" srcOrd="1" destOrd="0" presId="urn:microsoft.com/office/officeart/2005/8/layout/radial5"/>
    <dgm:cxn modelId="{42E8C432-62D6-4E29-97DA-3ED9CE3826EE}" type="presOf" srcId="{D12A351B-F5C2-4D72-8ECD-CFA41DA6D4E8}" destId="{0FC1D28B-309E-44CA-A052-4022FFDC9DA6}" srcOrd="0" destOrd="0" presId="urn:microsoft.com/office/officeart/2005/8/layout/radial5"/>
    <dgm:cxn modelId="{73435117-49D0-49F8-BA91-2B590FF9F80A}" srcId="{A0210F2B-FDF6-4C2F-91D9-8CEEE14CDE00}" destId="{6F45AC11-32F0-4B4A-9BBB-C9421F44937E}" srcOrd="4" destOrd="0" parTransId="{8ECC54F5-6220-4B4C-954C-14EC74FF289A}" sibTransId="{E7B47FB3-42FB-4732-9FD5-47DA78E53170}"/>
    <dgm:cxn modelId="{DBA2D13B-8154-402C-838D-12905E80BC20}" srcId="{A0210F2B-FDF6-4C2F-91D9-8CEEE14CDE00}" destId="{8737656D-5ECF-40A2-B2FE-4E9CA2504C47}" srcOrd="5" destOrd="0" parTransId="{0C1D7CF9-702C-40B2-AD3B-0D62FBA7921B}" sibTransId="{13DD5509-E54B-4462-BD2A-ED46CD03FDC0}"/>
    <dgm:cxn modelId="{04943A72-5524-40DB-A9E8-FFF0D15752EA}" type="presOf" srcId="{8ECC54F5-6220-4B4C-954C-14EC74FF289A}" destId="{8901AC81-423A-4B62-BF2B-01C8A8704652}" srcOrd="1" destOrd="0" presId="urn:microsoft.com/office/officeart/2005/8/layout/radial5"/>
    <dgm:cxn modelId="{F2507299-7CD5-4387-A540-B548D33C3A9D}" srcId="{A0210F2B-FDF6-4C2F-91D9-8CEEE14CDE00}" destId="{D12A351B-F5C2-4D72-8ECD-CFA41DA6D4E8}" srcOrd="1" destOrd="0" parTransId="{EA2E7E02-AD70-49A9-8C24-C127BF925C07}" sibTransId="{02951566-05D9-455A-9AC1-F5303DA0B8B5}"/>
    <dgm:cxn modelId="{0EC1EBF1-1FE9-4D81-8D90-FA1765509214}" type="presOf" srcId="{EA2E7E02-AD70-49A9-8C24-C127BF925C07}" destId="{1026700D-6084-4B42-88BC-5B5B92C01D79}" srcOrd="1" destOrd="0" presId="urn:microsoft.com/office/officeart/2005/8/layout/radial5"/>
    <dgm:cxn modelId="{B0B7376A-690A-4AF3-A819-9A941CDA98A0}" type="presOf" srcId="{6F45AC11-32F0-4B4A-9BBB-C9421F44937E}" destId="{EEF9C730-A99B-4E5E-AF66-ACEFAF10B6E9}" srcOrd="0" destOrd="0" presId="urn:microsoft.com/office/officeart/2005/8/layout/radial5"/>
    <dgm:cxn modelId="{744E7756-6E67-4CA0-AE49-C12ADE054026}" srcId="{EAB167F5-EB47-49B4-BEBD-B508AAC8FB84}" destId="{A0210F2B-FDF6-4C2F-91D9-8CEEE14CDE00}" srcOrd="0" destOrd="0" parTransId="{7608DD35-57E8-4EE6-8C51-753ACB84916A}" sibTransId="{03FBB803-BC80-498E-A223-7F00A98384D0}"/>
    <dgm:cxn modelId="{1F5EC888-3CB6-4375-A726-CDAAC4C6CE84}" type="presOf" srcId="{0C1D7CF9-702C-40B2-AD3B-0D62FBA7921B}" destId="{221A6557-656B-44CC-9434-4F95FE4BB8BA}" srcOrd="1" destOrd="0" presId="urn:microsoft.com/office/officeart/2005/8/layout/radial5"/>
    <dgm:cxn modelId="{86EC4E77-3177-4BC2-8B08-9F13E60E158A}" type="presOf" srcId="{45E6DA8D-A4A2-4F09-A4B1-0069479DD8C4}" destId="{FB925721-9494-4C87-ADA4-FD00F05BAFAD}" srcOrd="0" destOrd="0" presId="urn:microsoft.com/office/officeart/2005/8/layout/radial5"/>
    <dgm:cxn modelId="{EFD64B75-C6F3-447C-89CF-CC7C7605D832}" type="presOf" srcId="{4437421E-2AFC-4351-B246-760692D7212F}" destId="{FE587129-CE0B-43B4-B930-EDC8F07EEAF6}" srcOrd="1" destOrd="0" presId="urn:microsoft.com/office/officeart/2005/8/layout/radial5"/>
    <dgm:cxn modelId="{A2D3533D-08AA-47C5-BB0E-A1B17625E0DA}" type="presOf" srcId="{4437421E-2AFC-4351-B246-760692D7212F}" destId="{3C9C73DB-C70B-4C40-883D-40426F258E5B}" srcOrd="0" destOrd="0" presId="urn:microsoft.com/office/officeart/2005/8/layout/radial5"/>
    <dgm:cxn modelId="{95C3DED4-CD8D-47C9-8D04-9268BA29CE01}" srcId="{A0210F2B-FDF6-4C2F-91D9-8CEEE14CDE00}" destId="{BD2296E7-87BC-4C16-8675-3DEAA254A07C}" srcOrd="3" destOrd="0" parTransId="{8D2BE77E-7E1F-41A2-8763-47C536DBEF93}" sibTransId="{3E032C40-714E-4A6B-AA2A-84DDE7519061}"/>
    <dgm:cxn modelId="{60A536A4-48D5-4276-B122-4BEE6997A67B}" type="presOf" srcId="{8737656D-5ECF-40A2-B2FE-4E9CA2504C47}" destId="{CE9CF093-8AAB-49E9-A0F7-82A03052057E}" srcOrd="0" destOrd="0" presId="urn:microsoft.com/office/officeart/2005/8/layout/radial5"/>
    <dgm:cxn modelId="{B6F28501-D777-4EBB-A36A-0B95576D6465}" type="presOf" srcId="{A0210F2B-FDF6-4C2F-91D9-8CEEE14CDE00}" destId="{5B279C69-2D3A-4DBD-9C11-20841CA54F71}" srcOrd="0" destOrd="0" presId="urn:microsoft.com/office/officeart/2005/8/layout/radial5"/>
    <dgm:cxn modelId="{DF271A89-3CAC-4FD0-9EA6-6A5C45658ACF}" srcId="{A0210F2B-FDF6-4C2F-91D9-8CEEE14CDE00}" destId="{1AF12218-BD7C-4A7E-9B5A-B85654FC8993}" srcOrd="0" destOrd="0" parTransId="{4437421E-2AFC-4351-B246-760692D7212F}" sibTransId="{33E60B5F-A80D-41E8-8B1B-4BD2DBDAEC0F}"/>
    <dgm:cxn modelId="{EBD9E079-A613-45CB-9F49-918CCFD97810}" type="presOf" srcId="{3732019C-40AF-4BBA-AACA-C5063684F995}" destId="{441BBF7B-90ED-475A-8EA1-801482F0FB45}" srcOrd="0" destOrd="0" presId="urn:microsoft.com/office/officeart/2005/8/layout/radial5"/>
    <dgm:cxn modelId="{82A4ABDD-18EE-41A8-BCD3-808958B8667D}" srcId="{A0210F2B-FDF6-4C2F-91D9-8CEEE14CDE00}" destId="{45E6DA8D-A4A2-4F09-A4B1-0069479DD8C4}" srcOrd="2" destOrd="0" parTransId="{3732019C-40AF-4BBA-AACA-C5063684F995}" sibTransId="{66FA4B33-B8F1-4EFB-846E-F2CE9510CF36}"/>
    <dgm:cxn modelId="{1E9303E9-36F9-4E1B-94CA-02D69C0BB67A}" type="presOf" srcId="{1AF12218-BD7C-4A7E-9B5A-B85654FC8993}" destId="{5559CCA1-A27D-4CB4-AE8D-BEBE2905EE13}" srcOrd="0" destOrd="0" presId="urn:microsoft.com/office/officeart/2005/8/layout/radial5"/>
    <dgm:cxn modelId="{93ECA4F6-0CF7-4318-99F3-2A6A06E9907A}" type="presOf" srcId="{EA2E7E02-AD70-49A9-8C24-C127BF925C07}" destId="{D50648BD-7353-4A2C-A23C-E06E5776950F}" srcOrd="0" destOrd="0" presId="urn:microsoft.com/office/officeart/2005/8/layout/radial5"/>
    <dgm:cxn modelId="{313AD4D4-F1A1-4FA3-964D-9144CE5705E5}" type="presOf" srcId="{8ECC54F5-6220-4B4C-954C-14EC74FF289A}" destId="{A0EC30DF-588C-4303-8D50-2CFE70B89BCF}" srcOrd="0" destOrd="0" presId="urn:microsoft.com/office/officeart/2005/8/layout/radial5"/>
    <dgm:cxn modelId="{80E3EB63-EB0C-4423-BBEF-1E11200D99DD}" type="presOf" srcId="{8D2BE77E-7E1F-41A2-8763-47C536DBEF93}" destId="{38EA8B79-F356-4414-A084-7467135FF27C}" srcOrd="0" destOrd="0" presId="urn:microsoft.com/office/officeart/2005/8/layout/radial5"/>
    <dgm:cxn modelId="{CC68F44C-286B-4820-8D52-E56526DB01AB}" type="presOf" srcId="{EAB167F5-EB47-49B4-BEBD-B508AAC8FB84}" destId="{1592BB90-B8A3-411B-A8E3-36B6E6512374}" srcOrd="0" destOrd="0" presId="urn:microsoft.com/office/officeart/2005/8/layout/radial5"/>
    <dgm:cxn modelId="{8130BF80-A498-4D9D-8DD2-5B824E5D7770}" type="presOf" srcId="{0C1D7CF9-702C-40B2-AD3B-0D62FBA7921B}" destId="{75F01FAF-83D7-4A8F-9A77-0D08B24B5E3C}" srcOrd="0" destOrd="0" presId="urn:microsoft.com/office/officeart/2005/8/layout/radial5"/>
    <dgm:cxn modelId="{94AA8297-EFF2-4B16-B230-D37D426E1AC3}" type="presOf" srcId="{8D2BE77E-7E1F-41A2-8763-47C536DBEF93}" destId="{2899A89D-51AB-47B3-A298-DCF3E1695551}" srcOrd="1" destOrd="0" presId="urn:microsoft.com/office/officeart/2005/8/layout/radial5"/>
    <dgm:cxn modelId="{68101AB7-1488-4EEC-955A-E3FF729CC397}" type="presOf" srcId="{BD2296E7-87BC-4C16-8675-3DEAA254A07C}" destId="{2CE45277-CCDA-4860-A157-E92870791411}" srcOrd="0" destOrd="0" presId="urn:microsoft.com/office/officeart/2005/8/layout/radial5"/>
    <dgm:cxn modelId="{E73DFCF4-0DCC-4A12-866D-B190BB34052E}" type="presParOf" srcId="{1592BB90-B8A3-411B-A8E3-36B6E6512374}" destId="{5B279C69-2D3A-4DBD-9C11-20841CA54F71}" srcOrd="0" destOrd="0" presId="urn:microsoft.com/office/officeart/2005/8/layout/radial5"/>
    <dgm:cxn modelId="{D6DC9166-14AF-42C6-97B8-DDFEA021FF10}" type="presParOf" srcId="{1592BB90-B8A3-411B-A8E3-36B6E6512374}" destId="{3C9C73DB-C70B-4C40-883D-40426F258E5B}" srcOrd="1" destOrd="0" presId="urn:microsoft.com/office/officeart/2005/8/layout/radial5"/>
    <dgm:cxn modelId="{90D1DDB4-DCAF-4227-8FEC-ADADEBF6A063}" type="presParOf" srcId="{3C9C73DB-C70B-4C40-883D-40426F258E5B}" destId="{FE587129-CE0B-43B4-B930-EDC8F07EEAF6}" srcOrd="0" destOrd="0" presId="urn:microsoft.com/office/officeart/2005/8/layout/radial5"/>
    <dgm:cxn modelId="{ADC0224E-5319-4F80-9463-A9EACCE5A106}" type="presParOf" srcId="{1592BB90-B8A3-411B-A8E3-36B6E6512374}" destId="{5559CCA1-A27D-4CB4-AE8D-BEBE2905EE13}" srcOrd="2" destOrd="0" presId="urn:microsoft.com/office/officeart/2005/8/layout/radial5"/>
    <dgm:cxn modelId="{FDBB2B36-E535-4A43-9958-E38A31B2ED50}" type="presParOf" srcId="{1592BB90-B8A3-411B-A8E3-36B6E6512374}" destId="{D50648BD-7353-4A2C-A23C-E06E5776950F}" srcOrd="3" destOrd="0" presId="urn:microsoft.com/office/officeart/2005/8/layout/radial5"/>
    <dgm:cxn modelId="{56E85726-C87A-4827-B089-83DDD9BCE06B}" type="presParOf" srcId="{D50648BD-7353-4A2C-A23C-E06E5776950F}" destId="{1026700D-6084-4B42-88BC-5B5B92C01D79}" srcOrd="0" destOrd="0" presId="urn:microsoft.com/office/officeart/2005/8/layout/radial5"/>
    <dgm:cxn modelId="{54F0FB07-9AD1-46C3-AEED-5D6938BC204F}" type="presParOf" srcId="{1592BB90-B8A3-411B-A8E3-36B6E6512374}" destId="{0FC1D28B-309E-44CA-A052-4022FFDC9DA6}" srcOrd="4" destOrd="0" presId="urn:microsoft.com/office/officeart/2005/8/layout/radial5"/>
    <dgm:cxn modelId="{20511771-0505-490E-BFEB-64BD59AD373B}" type="presParOf" srcId="{1592BB90-B8A3-411B-A8E3-36B6E6512374}" destId="{441BBF7B-90ED-475A-8EA1-801482F0FB45}" srcOrd="5" destOrd="0" presId="urn:microsoft.com/office/officeart/2005/8/layout/radial5"/>
    <dgm:cxn modelId="{780B5479-4198-43FC-A2E5-FA73A6023A5D}" type="presParOf" srcId="{441BBF7B-90ED-475A-8EA1-801482F0FB45}" destId="{11D04B72-B290-4459-909E-358B9225C425}" srcOrd="0" destOrd="0" presId="urn:microsoft.com/office/officeart/2005/8/layout/radial5"/>
    <dgm:cxn modelId="{16D93DF8-F449-4CAA-AEE5-E37D017C819C}" type="presParOf" srcId="{1592BB90-B8A3-411B-A8E3-36B6E6512374}" destId="{FB925721-9494-4C87-ADA4-FD00F05BAFAD}" srcOrd="6" destOrd="0" presId="urn:microsoft.com/office/officeart/2005/8/layout/radial5"/>
    <dgm:cxn modelId="{CC0C93E3-789D-44AA-81B2-321E9BC33DBB}" type="presParOf" srcId="{1592BB90-B8A3-411B-A8E3-36B6E6512374}" destId="{38EA8B79-F356-4414-A084-7467135FF27C}" srcOrd="7" destOrd="0" presId="urn:microsoft.com/office/officeart/2005/8/layout/radial5"/>
    <dgm:cxn modelId="{84F6F94C-54D0-493D-BE4B-A0E7101C3269}" type="presParOf" srcId="{38EA8B79-F356-4414-A084-7467135FF27C}" destId="{2899A89D-51AB-47B3-A298-DCF3E1695551}" srcOrd="0" destOrd="0" presId="urn:microsoft.com/office/officeart/2005/8/layout/radial5"/>
    <dgm:cxn modelId="{DD2F3DE6-EDC5-439F-A1CA-08F02D7C5A5E}" type="presParOf" srcId="{1592BB90-B8A3-411B-A8E3-36B6E6512374}" destId="{2CE45277-CCDA-4860-A157-E92870791411}" srcOrd="8" destOrd="0" presId="urn:microsoft.com/office/officeart/2005/8/layout/radial5"/>
    <dgm:cxn modelId="{18438581-B5BA-488C-81F2-FDB0AE467857}" type="presParOf" srcId="{1592BB90-B8A3-411B-A8E3-36B6E6512374}" destId="{A0EC30DF-588C-4303-8D50-2CFE70B89BCF}" srcOrd="9" destOrd="0" presId="urn:microsoft.com/office/officeart/2005/8/layout/radial5"/>
    <dgm:cxn modelId="{71835C16-9950-477C-BEAE-B925CB801902}" type="presParOf" srcId="{A0EC30DF-588C-4303-8D50-2CFE70B89BCF}" destId="{8901AC81-423A-4B62-BF2B-01C8A8704652}" srcOrd="0" destOrd="0" presId="urn:microsoft.com/office/officeart/2005/8/layout/radial5"/>
    <dgm:cxn modelId="{8958C3CE-BF41-428B-9074-76857471D309}" type="presParOf" srcId="{1592BB90-B8A3-411B-A8E3-36B6E6512374}" destId="{EEF9C730-A99B-4E5E-AF66-ACEFAF10B6E9}" srcOrd="10" destOrd="0" presId="urn:microsoft.com/office/officeart/2005/8/layout/radial5"/>
    <dgm:cxn modelId="{AF1FA838-176B-482A-9179-71FB72204E74}" type="presParOf" srcId="{1592BB90-B8A3-411B-A8E3-36B6E6512374}" destId="{75F01FAF-83D7-4A8F-9A77-0D08B24B5E3C}" srcOrd="11" destOrd="0" presId="urn:microsoft.com/office/officeart/2005/8/layout/radial5"/>
    <dgm:cxn modelId="{16BCD495-DF49-4635-A5D2-874E7A34B7EA}" type="presParOf" srcId="{75F01FAF-83D7-4A8F-9A77-0D08B24B5E3C}" destId="{221A6557-656B-44CC-9434-4F95FE4BB8BA}" srcOrd="0" destOrd="0" presId="urn:microsoft.com/office/officeart/2005/8/layout/radial5"/>
    <dgm:cxn modelId="{BE663DCE-63B9-4CC2-99CD-528A69146E13}" type="presParOf" srcId="{1592BB90-B8A3-411B-A8E3-36B6E6512374}" destId="{CE9CF093-8AAB-49E9-A0F7-82A03052057E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9C69-2D3A-4DBD-9C11-20841CA54F71}">
      <dsp:nvSpPr>
        <dsp:cNvPr id="0" name=""/>
        <dsp:cNvSpPr/>
      </dsp:nvSpPr>
      <dsp:spPr>
        <a:xfrm>
          <a:off x="1957068" y="2090842"/>
          <a:ext cx="1236982" cy="1236982"/>
        </a:xfrm>
        <a:prstGeom prst="ellipse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Data </a:t>
          </a:r>
          <a:r>
            <a:rPr lang="tr-TR" sz="2200" kern="1200" dirty="0" err="1" smtClean="0"/>
            <a:t>Mining</a:t>
          </a:r>
          <a:endParaRPr lang="tr-TR" sz="2200" kern="1200" dirty="0"/>
        </a:p>
      </dsp:txBody>
      <dsp:txXfrm>
        <a:off x="2138220" y="2271994"/>
        <a:ext cx="874678" cy="874678"/>
      </dsp:txXfrm>
    </dsp:sp>
    <dsp:sp modelId="{3C9C73DB-C70B-4C40-883D-40426F258E5B}">
      <dsp:nvSpPr>
        <dsp:cNvPr id="0" name=""/>
        <dsp:cNvSpPr/>
      </dsp:nvSpPr>
      <dsp:spPr>
        <a:xfrm rot="16200000">
          <a:off x="2432649" y="1618550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>
        <a:off x="2475522" y="1745719"/>
        <a:ext cx="200074" cy="252887"/>
      </dsp:txXfrm>
    </dsp:sp>
    <dsp:sp modelId="{5559CCA1-A27D-4CB4-AE8D-BEBE2905EE13}">
      <dsp:nvSpPr>
        <dsp:cNvPr id="0" name=""/>
        <dsp:cNvSpPr/>
      </dsp:nvSpPr>
      <dsp:spPr>
        <a:xfrm>
          <a:off x="1802446" y="5331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u="none" kern="1200" dirty="0" err="1" smtClean="0"/>
            <a:t>Statistik</a:t>
          </a:r>
          <a:endParaRPr lang="tr-TR" sz="1600" u="none" kern="1200" dirty="0"/>
        </a:p>
      </dsp:txBody>
      <dsp:txXfrm>
        <a:off x="2028886" y="231771"/>
        <a:ext cx="1093347" cy="1093347"/>
      </dsp:txXfrm>
    </dsp:sp>
    <dsp:sp modelId="{D50648BD-7353-4A2C-A23C-E06E5776950F}">
      <dsp:nvSpPr>
        <dsp:cNvPr id="0" name=""/>
        <dsp:cNvSpPr/>
      </dsp:nvSpPr>
      <dsp:spPr>
        <a:xfrm rot="19800000">
          <a:off x="3194789" y="2058571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7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>
        <a:off x="3200533" y="2164304"/>
        <a:ext cx="200074" cy="252887"/>
      </dsp:txXfrm>
    </dsp:sp>
    <dsp:sp modelId="{0FC1D28B-309E-44CA-A052-4022FFDC9DA6}">
      <dsp:nvSpPr>
        <dsp:cNvPr id="0" name=""/>
        <dsp:cNvSpPr/>
      </dsp:nvSpPr>
      <dsp:spPr>
        <a:xfrm>
          <a:off x="3474644" y="970775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Visualization</a:t>
          </a:r>
          <a:endParaRPr lang="tr-TR" sz="1600" kern="1200" dirty="0"/>
        </a:p>
      </dsp:txBody>
      <dsp:txXfrm>
        <a:off x="3701084" y="1197215"/>
        <a:ext cx="1093347" cy="1093347"/>
      </dsp:txXfrm>
    </dsp:sp>
    <dsp:sp modelId="{441BBF7B-90ED-475A-8EA1-801482F0FB45}">
      <dsp:nvSpPr>
        <dsp:cNvPr id="0" name=""/>
        <dsp:cNvSpPr/>
      </dsp:nvSpPr>
      <dsp:spPr>
        <a:xfrm rot="1800000">
          <a:off x="3194789" y="2938615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>
        <a:off x="3200533" y="3001475"/>
        <a:ext cx="200074" cy="252887"/>
      </dsp:txXfrm>
    </dsp:sp>
    <dsp:sp modelId="{FB925721-9494-4C87-ADA4-FD00F05BAFAD}">
      <dsp:nvSpPr>
        <dsp:cNvPr id="0" name=""/>
        <dsp:cNvSpPr/>
      </dsp:nvSpPr>
      <dsp:spPr>
        <a:xfrm>
          <a:off x="3474644" y="2901663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Machine Learning</a:t>
          </a:r>
          <a:endParaRPr lang="tr-TR" sz="1600" kern="1200" dirty="0"/>
        </a:p>
      </dsp:txBody>
      <dsp:txXfrm>
        <a:off x="3701084" y="3128103"/>
        <a:ext cx="1093347" cy="1093347"/>
      </dsp:txXfrm>
    </dsp:sp>
    <dsp:sp modelId="{38EA8B79-F356-4414-A084-7467135FF27C}">
      <dsp:nvSpPr>
        <dsp:cNvPr id="0" name=""/>
        <dsp:cNvSpPr/>
      </dsp:nvSpPr>
      <dsp:spPr>
        <a:xfrm rot="5400000">
          <a:off x="2432649" y="3378637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>
        <a:off x="2475522" y="3420060"/>
        <a:ext cx="200074" cy="252887"/>
      </dsp:txXfrm>
    </dsp:sp>
    <dsp:sp modelId="{2CE45277-CCDA-4860-A157-E92870791411}">
      <dsp:nvSpPr>
        <dsp:cNvPr id="0" name=""/>
        <dsp:cNvSpPr/>
      </dsp:nvSpPr>
      <dsp:spPr>
        <a:xfrm>
          <a:off x="1802446" y="3867108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Other</a:t>
          </a:r>
          <a:r>
            <a:rPr lang="tr-TR" sz="1600" kern="1200" dirty="0" smtClean="0"/>
            <a:t> </a:t>
          </a:r>
          <a:r>
            <a:rPr lang="tr-TR" sz="1600" kern="1200" dirty="0" err="1" smtClean="0"/>
            <a:t>Disciplines</a:t>
          </a:r>
          <a:endParaRPr lang="tr-TR" sz="1600" kern="1200" dirty="0"/>
        </a:p>
      </dsp:txBody>
      <dsp:txXfrm>
        <a:off x="2028886" y="4093548"/>
        <a:ext cx="1093347" cy="1093347"/>
      </dsp:txXfrm>
    </dsp:sp>
    <dsp:sp modelId="{A0EC30DF-588C-4303-8D50-2CFE70B89BCF}">
      <dsp:nvSpPr>
        <dsp:cNvPr id="0" name=""/>
        <dsp:cNvSpPr/>
      </dsp:nvSpPr>
      <dsp:spPr>
        <a:xfrm rot="9000000">
          <a:off x="1670509" y="2938615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 rot="10800000">
        <a:off x="1750511" y="3001475"/>
        <a:ext cx="200074" cy="252887"/>
      </dsp:txXfrm>
    </dsp:sp>
    <dsp:sp modelId="{EEF9C730-A99B-4E5E-AF66-ACEFAF10B6E9}">
      <dsp:nvSpPr>
        <dsp:cNvPr id="0" name=""/>
        <dsp:cNvSpPr/>
      </dsp:nvSpPr>
      <dsp:spPr>
        <a:xfrm>
          <a:off x="130247" y="2901663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Informatics</a:t>
          </a:r>
          <a:endParaRPr lang="tr-TR" sz="1600" kern="1200" dirty="0"/>
        </a:p>
      </dsp:txBody>
      <dsp:txXfrm>
        <a:off x="356687" y="3128103"/>
        <a:ext cx="1093347" cy="1093347"/>
      </dsp:txXfrm>
    </dsp:sp>
    <dsp:sp modelId="{75F01FAF-83D7-4A8F-9A77-0D08B24B5E3C}">
      <dsp:nvSpPr>
        <dsp:cNvPr id="0" name=""/>
        <dsp:cNvSpPr/>
      </dsp:nvSpPr>
      <dsp:spPr>
        <a:xfrm rot="12600000">
          <a:off x="1670509" y="2058571"/>
          <a:ext cx="285820" cy="421479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7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600" kern="1200"/>
        </a:p>
      </dsp:txBody>
      <dsp:txXfrm rot="10800000">
        <a:off x="1750511" y="2164304"/>
        <a:ext cx="200074" cy="252887"/>
      </dsp:txXfrm>
    </dsp:sp>
    <dsp:sp modelId="{CE9CF093-8AAB-49E9-A0F7-82A03052057E}">
      <dsp:nvSpPr>
        <dsp:cNvPr id="0" name=""/>
        <dsp:cNvSpPr/>
      </dsp:nvSpPr>
      <dsp:spPr>
        <a:xfrm>
          <a:off x="130247" y="970775"/>
          <a:ext cx="1546227" cy="1546227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smtClean="0"/>
            <a:t>Database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600" kern="1200" dirty="0" err="1" smtClean="0"/>
            <a:t>Technology</a:t>
          </a:r>
          <a:endParaRPr lang="tr-TR" sz="1600" kern="1200" dirty="0"/>
        </a:p>
      </dsp:txBody>
      <dsp:txXfrm>
        <a:off x="356687" y="1197215"/>
        <a:ext cx="1093347" cy="10933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9C69-2D3A-4DBD-9C11-20841CA54F71}">
      <dsp:nvSpPr>
        <dsp:cNvPr id="0" name=""/>
        <dsp:cNvSpPr/>
      </dsp:nvSpPr>
      <dsp:spPr>
        <a:xfrm>
          <a:off x="1750190" y="2113718"/>
          <a:ext cx="1191229" cy="1191229"/>
        </a:xfrm>
        <a:prstGeom prst="ellipse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Veri Madenciliği</a:t>
          </a:r>
          <a:endParaRPr lang="tr-TR" sz="1300" kern="1200" dirty="0"/>
        </a:p>
      </dsp:txBody>
      <dsp:txXfrm>
        <a:off x="1924641" y="2288169"/>
        <a:ext cx="842327" cy="842327"/>
      </dsp:txXfrm>
    </dsp:sp>
    <dsp:sp modelId="{3C9C73DB-C70B-4C40-883D-40426F258E5B}">
      <dsp:nvSpPr>
        <dsp:cNvPr id="0" name=""/>
        <dsp:cNvSpPr/>
      </dsp:nvSpPr>
      <dsp:spPr>
        <a:xfrm rot="16200000">
          <a:off x="2210615" y="1663786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2251172" y="1785346"/>
        <a:ext cx="189265" cy="243011"/>
      </dsp:txXfrm>
    </dsp:sp>
    <dsp:sp modelId="{5559CCA1-A27D-4CB4-AE8D-BEBE2905EE13}">
      <dsp:nvSpPr>
        <dsp:cNvPr id="0" name=""/>
        <dsp:cNvSpPr/>
      </dsp:nvSpPr>
      <dsp:spPr>
        <a:xfrm>
          <a:off x="1605940" y="123837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u="none" kern="1200" dirty="0" smtClean="0"/>
            <a:t>İstatistik</a:t>
          </a:r>
          <a:endParaRPr lang="tr-TR" sz="1300" u="none" kern="1200" dirty="0"/>
        </a:p>
      </dsp:txBody>
      <dsp:txXfrm>
        <a:off x="1822641" y="340538"/>
        <a:ext cx="1046328" cy="1046328"/>
      </dsp:txXfrm>
    </dsp:sp>
    <dsp:sp modelId="{D50648BD-7353-4A2C-A23C-E06E5776950F}">
      <dsp:nvSpPr>
        <dsp:cNvPr id="0" name=""/>
        <dsp:cNvSpPr/>
      </dsp:nvSpPr>
      <dsp:spPr>
        <a:xfrm rot="19800000">
          <a:off x="2940707" y="2085305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7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2946141" y="2186587"/>
        <a:ext cx="189265" cy="243011"/>
      </dsp:txXfrm>
    </dsp:sp>
    <dsp:sp modelId="{0FC1D28B-309E-44CA-A052-4022FFDC9DA6}">
      <dsp:nvSpPr>
        <dsp:cNvPr id="0" name=""/>
        <dsp:cNvSpPr/>
      </dsp:nvSpPr>
      <dsp:spPr>
        <a:xfrm>
          <a:off x="3204303" y="1046653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Görselleştirme</a:t>
          </a:r>
          <a:endParaRPr lang="tr-TR" sz="1300" kern="1200" dirty="0"/>
        </a:p>
      </dsp:txBody>
      <dsp:txXfrm>
        <a:off x="3421004" y="1263354"/>
        <a:ext cx="1046328" cy="1046328"/>
      </dsp:txXfrm>
    </dsp:sp>
    <dsp:sp modelId="{441BBF7B-90ED-475A-8EA1-801482F0FB45}">
      <dsp:nvSpPr>
        <dsp:cNvPr id="0" name=""/>
        <dsp:cNvSpPr/>
      </dsp:nvSpPr>
      <dsp:spPr>
        <a:xfrm rot="1800000">
          <a:off x="2940707" y="2928343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2946141" y="2989068"/>
        <a:ext cx="189265" cy="243011"/>
      </dsp:txXfrm>
    </dsp:sp>
    <dsp:sp modelId="{FB925721-9494-4C87-ADA4-FD00F05BAFAD}">
      <dsp:nvSpPr>
        <dsp:cNvPr id="0" name=""/>
        <dsp:cNvSpPr/>
      </dsp:nvSpPr>
      <dsp:spPr>
        <a:xfrm>
          <a:off x="3204303" y="2892283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Makine Öğrenmesi</a:t>
          </a:r>
          <a:endParaRPr lang="tr-TR" sz="1300" kern="1200" dirty="0"/>
        </a:p>
      </dsp:txBody>
      <dsp:txXfrm>
        <a:off x="3421004" y="3108984"/>
        <a:ext cx="1046328" cy="1046328"/>
      </dsp:txXfrm>
    </dsp:sp>
    <dsp:sp modelId="{38EA8B79-F356-4414-A084-7467135FF27C}">
      <dsp:nvSpPr>
        <dsp:cNvPr id="0" name=""/>
        <dsp:cNvSpPr/>
      </dsp:nvSpPr>
      <dsp:spPr>
        <a:xfrm rot="5400000">
          <a:off x="2210615" y="3349862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230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>
        <a:off x="2251172" y="3390308"/>
        <a:ext cx="189265" cy="243011"/>
      </dsp:txXfrm>
    </dsp:sp>
    <dsp:sp modelId="{2CE45277-CCDA-4860-A157-E92870791411}">
      <dsp:nvSpPr>
        <dsp:cNvPr id="0" name=""/>
        <dsp:cNvSpPr/>
      </dsp:nvSpPr>
      <dsp:spPr>
        <a:xfrm>
          <a:off x="1605940" y="3815098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Diğer Disiplinler</a:t>
          </a:r>
        </a:p>
      </dsp:txBody>
      <dsp:txXfrm>
        <a:off x="1822641" y="4031799"/>
        <a:ext cx="1046328" cy="1046328"/>
      </dsp:txXfrm>
    </dsp:sp>
    <dsp:sp modelId="{A0EC30DF-588C-4303-8D50-2CFE70B89BCF}">
      <dsp:nvSpPr>
        <dsp:cNvPr id="0" name=""/>
        <dsp:cNvSpPr/>
      </dsp:nvSpPr>
      <dsp:spPr>
        <a:xfrm rot="9000000">
          <a:off x="1480523" y="2928343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153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 rot="10800000">
        <a:off x="1556203" y="2989068"/>
        <a:ext cx="189265" cy="243011"/>
      </dsp:txXfrm>
    </dsp:sp>
    <dsp:sp modelId="{EEF9C730-A99B-4E5E-AF66-ACEFAF10B6E9}">
      <dsp:nvSpPr>
        <dsp:cNvPr id="0" name=""/>
        <dsp:cNvSpPr/>
      </dsp:nvSpPr>
      <dsp:spPr>
        <a:xfrm>
          <a:off x="7577" y="2892283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Bilişim</a:t>
          </a:r>
          <a:endParaRPr lang="tr-TR" sz="1300" kern="1200" dirty="0"/>
        </a:p>
      </dsp:txBody>
      <dsp:txXfrm>
        <a:off x="224278" y="3108984"/>
        <a:ext cx="1046328" cy="1046328"/>
      </dsp:txXfrm>
    </dsp:sp>
    <dsp:sp modelId="{75F01FAF-83D7-4A8F-9A77-0D08B24B5E3C}">
      <dsp:nvSpPr>
        <dsp:cNvPr id="0" name=""/>
        <dsp:cNvSpPr/>
      </dsp:nvSpPr>
      <dsp:spPr>
        <a:xfrm rot="12600000">
          <a:off x="1480523" y="2085305"/>
          <a:ext cx="270379" cy="405017"/>
        </a:xfrm>
        <a:prstGeom prst="leftArrow">
          <a:avLst/>
        </a:prstGeom>
        <a:solidFill>
          <a:schemeClr val="accent3">
            <a:shade val="90000"/>
            <a:hueOff val="0"/>
            <a:satOff val="0"/>
            <a:lumOff val="76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100" kern="1200"/>
        </a:p>
      </dsp:txBody>
      <dsp:txXfrm rot="10800000">
        <a:off x="1556203" y="2186587"/>
        <a:ext cx="189265" cy="243011"/>
      </dsp:txXfrm>
    </dsp:sp>
    <dsp:sp modelId="{CE9CF093-8AAB-49E9-A0F7-82A03052057E}">
      <dsp:nvSpPr>
        <dsp:cNvPr id="0" name=""/>
        <dsp:cNvSpPr/>
      </dsp:nvSpPr>
      <dsp:spPr>
        <a:xfrm>
          <a:off x="7577" y="1046653"/>
          <a:ext cx="1479730" cy="1479730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11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err="1" smtClean="0"/>
            <a:t>Veritabanı</a:t>
          </a:r>
          <a:r>
            <a:rPr lang="tr-TR" sz="1300" kern="1200" dirty="0" smtClean="0"/>
            <a:t> Teknolojisi</a:t>
          </a:r>
          <a:endParaRPr lang="tr-TR" sz="1300" kern="1200" dirty="0"/>
        </a:p>
      </dsp:txBody>
      <dsp:txXfrm>
        <a:off x="224278" y="1263354"/>
        <a:ext cx="1046328" cy="104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36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1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46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33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640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50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5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7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1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34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8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18AEE-A3A3-41C4-9FC9-2B0E5E20D10F}" type="datetimeFigureOut">
              <a:rPr lang="tr-TR" smtClean="0"/>
              <a:t>29.03.2021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2073-65B5-44CB-B021-094071FA037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0" y="692727"/>
            <a:ext cx="3546764" cy="5366328"/>
          </a:xfr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800" dirty="0" smtClean="0">
                <a:latin typeface="Arial Black" panose="020B0A04020102020204" pitchFamily="34" charset="0"/>
              </a:rPr>
              <a:t/>
            </a:r>
            <a:br>
              <a:rPr lang="tr-TR" sz="2800" dirty="0" smtClean="0">
                <a:latin typeface="Arial Black" panose="020B0A04020102020204" pitchFamily="34" charset="0"/>
              </a:rPr>
            </a:br>
            <a:r>
              <a:rPr lang="tr-TR" sz="2400" dirty="0">
                <a:latin typeface="Arial Black" panose="020B0A04020102020204" pitchFamily="34" charset="0"/>
              </a:rPr>
              <a:t/>
            </a:r>
            <a:br>
              <a:rPr lang="tr-TR" sz="2400" dirty="0">
                <a:latin typeface="Arial Black" panose="020B0A04020102020204" pitchFamily="34" charset="0"/>
              </a:rPr>
            </a:br>
            <a: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YMH210</a:t>
            </a:r>
            <a:b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2400" dirty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tr-TR" sz="2400" dirty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English         </a:t>
            </a:r>
            <a:b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tr-TR" sz="2400" dirty="0" err="1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  <a: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b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r-TR" sz="2400" dirty="0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</a:t>
            </a:r>
            <a:r>
              <a:rPr lang="tr-TR" sz="2400" dirty="0" err="1" smtClean="0">
                <a:latin typeface="Elephant" panose="0202090409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Skills</a:t>
            </a:r>
            <a:r>
              <a:rPr lang="tr-TR" sz="1800" dirty="0" smtClean="0">
                <a:latin typeface="Elephant" panose="02020904090505020303" pitchFamily="18" charset="0"/>
              </a:rPr>
              <a:t/>
            </a:r>
            <a:br>
              <a:rPr lang="tr-TR" sz="1800" dirty="0" smtClean="0">
                <a:latin typeface="Elephant" panose="02020904090505020303" pitchFamily="18" charset="0"/>
              </a:rPr>
            </a:br>
            <a:r>
              <a:rPr lang="tr-TR" sz="1800" dirty="0">
                <a:latin typeface="Elephant" panose="02020904090505020303" pitchFamily="18" charset="0"/>
              </a:rPr>
              <a:t/>
            </a:r>
            <a:br>
              <a:rPr lang="tr-TR" sz="1800" dirty="0">
                <a:latin typeface="Elephant" panose="02020904090505020303" pitchFamily="18" charset="0"/>
              </a:rPr>
            </a:br>
            <a:r>
              <a:rPr lang="tr-TR" sz="1800" dirty="0" smtClean="0">
                <a:latin typeface="Elephant" panose="02020904090505020303" pitchFamily="18" charset="0"/>
              </a:rPr>
              <a:t/>
            </a:r>
            <a:br>
              <a:rPr lang="tr-TR" sz="1800" dirty="0" smtClean="0">
                <a:latin typeface="Elephant" panose="02020904090505020303" pitchFamily="18" charset="0"/>
              </a:rPr>
            </a:br>
            <a:r>
              <a:rPr lang="tr-TR" sz="1800" dirty="0">
                <a:latin typeface="Arial Black" panose="020B0A04020102020204" pitchFamily="34" charset="0"/>
              </a:rPr>
              <a:t/>
            </a:r>
            <a:br>
              <a:rPr lang="tr-TR" sz="1800" dirty="0">
                <a:latin typeface="Arial Black" panose="020B0A04020102020204" pitchFamily="34" charset="0"/>
              </a:rPr>
            </a:br>
            <a:r>
              <a:rPr lang="tr-TR" sz="1800" dirty="0" smtClean="0">
                <a:latin typeface="Arial Black" panose="020B0A04020102020204" pitchFamily="34" charset="0"/>
              </a:rPr>
              <a:t/>
            </a:r>
            <a:br>
              <a:rPr lang="tr-TR" sz="1800" dirty="0" smtClean="0">
                <a:latin typeface="Arial Black" panose="020B0A04020102020204" pitchFamily="34" charset="0"/>
              </a:rPr>
            </a:br>
            <a:r>
              <a:rPr lang="tr-TR" sz="1800" dirty="0">
                <a:latin typeface="Arial Black" panose="020B0A04020102020204" pitchFamily="34" charset="0"/>
              </a:rPr>
              <a:t/>
            </a:r>
            <a:br>
              <a:rPr lang="tr-TR" sz="1800" dirty="0">
                <a:latin typeface="Arial Black" panose="020B0A04020102020204" pitchFamily="34" charset="0"/>
              </a:rPr>
            </a:br>
            <a:r>
              <a:rPr lang="tr-TR" sz="1800" dirty="0" smtClean="0">
                <a:latin typeface="Arial Black" panose="020B0A04020102020204" pitchFamily="34" charset="0"/>
              </a:rPr>
              <a:t/>
            </a:r>
            <a:br>
              <a:rPr lang="tr-TR" sz="1800" dirty="0" smtClean="0">
                <a:latin typeface="Arial Black" panose="020B0A04020102020204" pitchFamily="34" charset="0"/>
              </a:rPr>
            </a:br>
            <a:r>
              <a:rPr lang="tr-TR" sz="1800" dirty="0" smtClean="0">
                <a:latin typeface="Arial Black" panose="020B0A04020102020204" pitchFamily="34" charset="0"/>
              </a:rPr>
              <a:t>                       195542017</a:t>
            </a:r>
            <a:br>
              <a:rPr lang="tr-TR" sz="1800" dirty="0" smtClean="0">
                <a:latin typeface="Arial Black" panose="020B0A04020102020204" pitchFamily="34" charset="0"/>
              </a:rPr>
            </a:br>
            <a:r>
              <a:rPr lang="tr-TR" sz="1800" dirty="0" smtClean="0">
                <a:latin typeface="Arial Black" panose="020B0A04020102020204" pitchFamily="34" charset="0"/>
              </a:rPr>
              <a:t/>
            </a:r>
            <a:br>
              <a:rPr lang="tr-TR" sz="1800" dirty="0" smtClean="0">
                <a:latin typeface="Arial Black" panose="020B0A04020102020204" pitchFamily="34" charset="0"/>
              </a:rPr>
            </a:br>
            <a:r>
              <a:rPr lang="tr-TR" sz="1800" dirty="0" smtClean="0">
                <a:latin typeface="Arial Black" panose="020B0A04020102020204" pitchFamily="34" charset="0"/>
              </a:rPr>
              <a:t>                     </a:t>
            </a:r>
            <a:r>
              <a:rPr lang="tr-TR" sz="1800" dirty="0" smtClean="0">
                <a:latin typeface="Elephant" panose="02020904090505020303" pitchFamily="18" charset="0"/>
              </a:rPr>
              <a:t>SENA ATAK</a:t>
            </a:r>
            <a:endParaRPr lang="tr-TR" sz="1800" dirty="0">
              <a:latin typeface="Elephant" panose="02020904090505020303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823854" y="692727"/>
            <a:ext cx="8368145" cy="53663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40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MINING</a:t>
            </a:r>
            <a:endParaRPr lang="tr-TR" sz="4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van 3"/>
          <p:cNvSpPr>
            <a:spLocks noGrp="1"/>
          </p:cNvSpPr>
          <p:nvPr>
            <p:ph type="title"/>
          </p:nvPr>
        </p:nvSpPr>
        <p:spPr>
          <a:xfrm>
            <a:off x="0" y="415925"/>
            <a:ext cx="1889760" cy="6005195"/>
          </a:xfr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noAutofit/>
          </a:bodyPr>
          <a:lstStyle/>
          <a:p>
            <a:r>
              <a:rPr lang="tr-TR" sz="3600" dirty="0" smtClean="0">
                <a:latin typeface="Arial Black" panose="020B0A04020102020204" pitchFamily="34" charset="0"/>
              </a:rPr>
              <a:t/>
            </a:r>
            <a:br>
              <a:rPr lang="tr-TR" sz="3600" dirty="0" smtClean="0">
                <a:latin typeface="Arial Black" panose="020B0A04020102020204" pitchFamily="34" charset="0"/>
              </a:rPr>
            </a:br>
            <a:r>
              <a:rPr lang="tr-TR" sz="3200" dirty="0">
                <a:latin typeface="Arial Black" panose="020B0A04020102020204" pitchFamily="34" charset="0"/>
              </a:rPr>
              <a:t/>
            </a:r>
            <a:br>
              <a:rPr lang="tr-TR" sz="3200" dirty="0">
                <a:latin typeface="Arial Black" panose="020B0A04020102020204" pitchFamily="34" charset="0"/>
              </a:rPr>
            </a:br>
            <a:r>
              <a:rPr lang="tr-TR" sz="3200" dirty="0" smtClean="0">
                <a:latin typeface="Arial Black" panose="020B0A04020102020204" pitchFamily="34" charset="0"/>
              </a:rPr>
              <a:t>    </a:t>
            </a:r>
            <a:br>
              <a:rPr lang="tr-TR" sz="3200" dirty="0" smtClean="0">
                <a:latin typeface="Arial Black" panose="020B0A04020102020204" pitchFamily="34" charset="0"/>
              </a:rPr>
            </a:b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latin typeface="Arial Black" panose="020B0A04020102020204" pitchFamily="34" charset="0"/>
              </a:rPr>
              <a:t/>
            </a:r>
            <a:br>
              <a:rPr lang="tr-TR" sz="2400" dirty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>                       </a:t>
            </a:r>
            <a:endParaRPr lang="tr-TR" sz="2400" dirty="0">
              <a:latin typeface="Elephant" panose="02020904090505020303" pitchFamily="18" charset="0"/>
            </a:endParaRPr>
          </a:p>
        </p:txBody>
      </p:sp>
      <p:sp>
        <p:nvSpPr>
          <p:cNvPr id="11" name="İçerik Yer Tutucusu 10"/>
          <p:cNvSpPr>
            <a:spLocks noGrp="1"/>
          </p:cNvSpPr>
          <p:nvPr>
            <p:ph idx="1"/>
          </p:nvPr>
        </p:nvSpPr>
        <p:spPr>
          <a:xfrm>
            <a:off x="2198255" y="415926"/>
            <a:ext cx="9993744" cy="6005194"/>
          </a:xfr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of available data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excess, 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so-called Knowledge Discovery in their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 has emerged. A more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area by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Mevcut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hızlı artışı 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bilginin fazlalaşması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sebebiyle öncelikle, genelde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Tabanlarında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Keşfi olarak adlandırılan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yeni bir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ortaya çıkmıştır. Daha yaygın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kullanımla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alana Veri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Madenciliği denilmektedir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>
          <a:xfrm>
            <a:off x="0" y="415925"/>
            <a:ext cx="1889760" cy="6005195"/>
          </a:xfr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noAutofit/>
          </a:bodyPr>
          <a:lstStyle/>
          <a:p>
            <a:r>
              <a:rPr lang="tr-TR" sz="3600" dirty="0" smtClean="0">
                <a:latin typeface="Arial Black" panose="020B0A04020102020204" pitchFamily="34" charset="0"/>
              </a:rPr>
              <a:t/>
            </a:r>
            <a:br>
              <a:rPr lang="tr-TR" sz="3600" dirty="0" smtClean="0">
                <a:latin typeface="Arial Black" panose="020B0A04020102020204" pitchFamily="34" charset="0"/>
              </a:rPr>
            </a:br>
            <a:r>
              <a:rPr lang="tr-TR" sz="3200" dirty="0">
                <a:latin typeface="Arial Black" panose="020B0A04020102020204" pitchFamily="34" charset="0"/>
              </a:rPr>
              <a:t/>
            </a:r>
            <a:br>
              <a:rPr lang="tr-TR" sz="3200" dirty="0">
                <a:latin typeface="Arial Black" panose="020B0A04020102020204" pitchFamily="34" charset="0"/>
              </a:rPr>
            </a:br>
            <a:r>
              <a:rPr lang="tr-TR" sz="3200" dirty="0" smtClean="0">
                <a:latin typeface="Arial Black" panose="020B0A04020102020204" pitchFamily="34" charset="0"/>
              </a:rPr>
              <a:t>      </a:t>
            </a:r>
            <a:br>
              <a:rPr lang="tr-TR" sz="3200" dirty="0" smtClean="0">
                <a:latin typeface="Arial Black" panose="020B0A04020102020204" pitchFamily="34" charset="0"/>
              </a:rPr>
            </a:br>
            <a:r>
              <a:rPr lang="tr-TR" sz="3200" dirty="0" smtClean="0">
                <a:latin typeface="Arial Black" panose="020B0A04020102020204" pitchFamily="34" charset="0"/>
              </a:rPr>
              <a:t>     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>
                <a:latin typeface="Arial Black" panose="020B0A04020102020204" pitchFamily="34" charset="0"/>
              </a:rPr>
              <a:t/>
            </a:r>
            <a:br>
              <a:rPr lang="tr-TR" sz="2400" dirty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>                       </a:t>
            </a:r>
            <a:endParaRPr lang="tr-TR" sz="2400" dirty="0">
              <a:latin typeface="Elephant" panose="02020904090505020303" pitchFamily="18" charset="0"/>
            </a:endParaRPr>
          </a:p>
        </p:txBody>
      </p:sp>
      <p:sp>
        <p:nvSpPr>
          <p:cNvPr id="5" name="İçerik Yer Tutucusu 10"/>
          <p:cNvSpPr txBox="1">
            <a:spLocks/>
          </p:cNvSpPr>
          <p:nvPr/>
        </p:nvSpPr>
        <p:spPr>
          <a:xfrm>
            <a:off x="2133600" y="415926"/>
            <a:ext cx="10058400" cy="60051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large amounts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within, it will allow us to predict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search for correlations and rules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madenciliği büyük miktarda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içinden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gelecekle ilgili tahmin yapmamızı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sağlayacak bağıntı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kuralların aranmasıdır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data stored in structural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potentially useful,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defining understandable patterns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Yapısal 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veritabanlarında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depolanmış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verilerden geçerli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yeni, potansiyel olarak yararlı 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nihayetinde anlaşılabilir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örüntülerin tanımlanması işlemidir.</a:t>
            </a:r>
          </a:p>
        </p:txBody>
      </p:sp>
    </p:spTree>
    <p:extLst>
      <p:ext uri="{BB962C8B-B14F-4D97-AF65-F5344CB8AC3E}">
        <p14:creationId xmlns:p14="http://schemas.microsoft.com/office/powerpoint/2010/main" val="12187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3"/>
          <p:cNvSpPr txBox="1">
            <a:spLocks/>
          </p:cNvSpPr>
          <p:nvPr/>
        </p:nvSpPr>
        <p:spPr>
          <a:xfrm>
            <a:off x="0" y="415925"/>
            <a:ext cx="1645920" cy="6005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 smtClean="0">
                <a:latin typeface="Arial Black" panose="020B0A04020102020204" pitchFamily="34" charset="0"/>
              </a:rPr>
              <a:t/>
            </a:r>
            <a:br>
              <a:rPr lang="tr-TR" sz="3600" dirty="0" smtClean="0">
                <a:latin typeface="Arial Black" panose="020B0A04020102020204" pitchFamily="34" charset="0"/>
              </a:rPr>
            </a:br>
            <a:r>
              <a:rPr lang="tr-TR" sz="3200" dirty="0">
                <a:latin typeface="Arial Black" panose="020B0A04020102020204" pitchFamily="34" charset="0"/>
              </a:rPr>
              <a:t> </a:t>
            </a:r>
            <a:r>
              <a:rPr lang="tr-TR" sz="3200" dirty="0" smtClean="0">
                <a:latin typeface="Arial Black" panose="020B0A04020102020204" pitchFamily="34" charset="0"/>
              </a:rPr>
              <a:t>    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>                       </a:t>
            </a:r>
            <a:endParaRPr lang="tr-TR" sz="2400" dirty="0">
              <a:latin typeface="Elephant" panose="02020904090505020303" pitchFamily="18" charset="0"/>
            </a:endParaRPr>
          </a:p>
        </p:txBody>
      </p:sp>
      <p:sp>
        <p:nvSpPr>
          <p:cNvPr id="3" name="İçerik Yer Tutucusu 10"/>
          <p:cNvSpPr txBox="1">
            <a:spLocks/>
          </p:cNvSpPr>
          <p:nvPr/>
        </p:nvSpPr>
        <p:spPr>
          <a:xfrm>
            <a:off x="1893455" y="415926"/>
            <a:ext cx="10298545" cy="60051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unknown, valid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from large databases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use of information in making business decisions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önceden bilinmeyen, geçerli ve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uygulanabilir bilgilerin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geniş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veritabanlarından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 edilmesi ve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bilgilerin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işletme kararları verilirken kullanılmasıdır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with value from large-scale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Acquisition job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ölçekli veriler arasından değeri olan bir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bilgiyi elde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etme işidir.</a:t>
            </a:r>
          </a:p>
        </p:txBody>
      </p:sp>
    </p:spTree>
    <p:extLst>
      <p:ext uri="{BB962C8B-B14F-4D97-AF65-F5344CB8AC3E}">
        <p14:creationId xmlns:p14="http://schemas.microsoft.com/office/powerpoint/2010/main" val="2556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3"/>
          <p:cNvSpPr txBox="1">
            <a:spLocks/>
          </p:cNvSpPr>
          <p:nvPr/>
        </p:nvSpPr>
        <p:spPr>
          <a:xfrm>
            <a:off x="0" y="316125"/>
            <a:ext cx="1656080" cy="62047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 smtClean="0">
                <a:latin typeface="Arial Black" panose="020B0A04020102020204" pitchFamily="34" charset="0"/>
              </a:rPr>
              <a:t/>
            </a:r>
            <a:br>
              <a:rPr lang="tr-TR" sz="3600" dirty="0" smtClean="0">
                <a:latin typeface="Arial Black" panose="020B0A04020102020204" pitchFamily="34" charset="0"/>
              </a:rPr>
            </a:br>
            <a:r>
              <a:rPr lang="tr-TR" sz="3200" dirty="0" smtClean="0">
                <a:latin typeface="Arial Black" panose="020B0A04020102020204" pitchFamily="34" charset="0"/>
              </a:rPr>
              <a:t>    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>                       </a:t>
            </a:r>
            <a:endParaRPr lang="tr-TR" sz="2400" dirty="0">
              <a:latin typeface="Elephant" panose="02020904090505020303" pitchFamily="18" charset="0"/>
            </a:endParaRPr>
          </a:p>
        </p:txBody>
      </p:sp>
      <p:sp>
        <p:nvSpPr>
          <p:cNvPr id="3" name="İçerik Yer Tutucusu 10"/>
          <p:cNvSpPr txBox="1">
            <a:spLocks/>
          </p:cNvSpPr>
          <p:nvPr/>
        </p:nvSpPr>
        <p:spPr>
          <a:xfrm>
            <a:off x="1838036" y="316125"/>
            <a:ext cx="10353964" cy="6204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can be seen from these definitions, between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and looking forward when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through data mining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tanımlamalardan da anlaşıldığı üzere veriler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arasındaki ilişkileri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ortaya koymak ve gerektiğinde ileriye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yönelik tahminlerde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bulunmak veri madenciliği çalışmaları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sayesinde mümkün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olmaktadır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studies, classification, relationship building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regression, data summarization, analysis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 certain number of technical approaches, such as the detection of deviations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madenciliği çalışmaları, sınıflandırma, ilişki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kurma, kümeleme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regresyon, veri özetleme, değişikliklerin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analizi, sapmaların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tespiti gibi belirli sayıda teknik yaklaşımları içerir.</a:t>
            </a:r>
          </a:p>
        </p:txBody>
      </p:sp>
    </p:spTree>
    <p:extLst>
      <p:ext uri="{BB962C8B-B14F-4D97-AF65-F5344CB8AC3E}">
        <p14:creationId xmlns:p14="http://schemas.microsoft.com/office/powerpoint/2010/main" val="38162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3"/>
          <p:cNvSpPr txBox="1">
            <a:spLocks/>
          </p:cNvSpPr>
          <p:nvPr/>
        </p:nvSpPr>
        <p:spPr>
          <a:xfrm>
            <a:off x="0" y="415925"/>
            <a:ext cx="1656080" cy="60051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smtClean="0">
                <a:latin typeface="Arial Black" panose="020B0A04020102020204" pitchFamily="34" charset="0"/>
              </a:rPr>
              <a:t/>
            </a:r>
            <a:br>
              <a:rPr lang="tr-TR" sz="2000" dirty="0" smtClean="0">
                <a:latin typeface="Arial Black" panose="020B0A04020102020204" pitchFamily="34" charset="0"/>
              </a:rPr>
            </a:br>
            <a:r>
              <a:rPr lang="tr-TR" sz="2000" dirty="0" smtClean="0">
                <a:latin typeface="Arial Black" panose="020B0A04020102020204" pitchFamily="34" charset="0"/>
              </a:rPr>
              <a:t>   </a:t>
            </a:r>
          </a:p>
          <a:p>
            <a:r>
              <a:rPr lang="tr-TR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tr-TR" sz="20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associated with data mining</a:t>
            </a:r>
            <a:r>
              <a:rPr lang="tr-TR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/>
            </a:r>
            <a:br>
              <a:rPr lang="tr-TR" sz="2400" dirty="0" smtClean="0">
                <a:latin typeface="Arial Black" panose="020B0A04020102020204" pitchFamily="34" charset="0"/>
              </a:rPr>
            </a:br>
            <a:r>
              <a:rPr lang="tr-TR" sz="2400" dirty="0" smtClean="0">
                <a:latin typeface="Arial Black" panose="020B0A04020102020204" pitchFamily="34" charset="0"/>
              </a:rPr>
              <a:t>                       </a:t>
            </a:r>
            <a:endParaRPr lang="tr-TR" sz="2400" dirty="0">
              <a:latin typeface="Elephant" panose="02020904090505020303" pitchFamily="18" charset="0"/>
            </a:endParaRPr>
          </a:p>
        </p:txBody>
      </p:sp>
      <p:sp>
        <p:nvSpPr>
          <p:cNvPr id="3" name="İçerik Yer Tutucusu 10"/>
          <p:cNvSpPr txBox="1">
            <a:spLocks/>
          </p:cNvSpPr>
          <p:nvPr/>
        </p:nvSpPr>
        <p:spPr>
          <a:xfrm>
            <a:off x="1847273" y="426402"/>
            <a:ext cx="10344726" cy="60051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810292887"/>
              </p:ext>
            </p:extLst>
          </p:nvPr>
        </p:nvGraphicFramePr>
        <p:xfrm>
          <a:off x="2032000" y="719666"/>
          <a:ext cx="51511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yagram 4"/>
          <p:cNvGraphicFramePr/>
          <p:nvPr>
            <p:extLst>
              <p:ext uri="{D42A27DB-BD31-4B8C-83A1-F6EECF244321}">
                <p14:modId xmlns:p14="http://schemas.microsoft.com/office/powerpoint/2010/main" val="4209059310"/>
              </p:ext>
            </p:extLst>
          </p:nvPr>
        </p:nvGraphicFramePr>
        <p:xfrm>
          <a:off x="7371079" y="709188"/>
          <a:ext cx="46916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8583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459</Words>
  <Application>Microsoft Office PowerPoint</Application>
  <PresentationFormat>Geniş ekran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Elephant</vt:lpstr>
      <vt:lpstr>Tahoma</vt:lpstr>
      <vt:lpstr>Times New Roman</vt:lpstr>
      <vt:lpstr>Wingdings</vt:lpstr>
      <vt:lpstr>Office Teması</vt:lpstr>
      <vt:lpstr>                         YMH210                             English                     Communication                                      Skills                              195542017                       SENA ATAK</vt:lpstr>
      <vt:lpstr>            Introduction to data mining                           </vt:lpstr>
      <vt:lpstr>               Data Mining Definitions                          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YMH210                             English      Communication  Skills                              195542017                       SENA ATAK</dc:title>
  <dc:creator>SENA ATAK</dc:creator>
  <cp:lastModifiedBy>SENA ATAK</cp:lastModifiedBy>
  <cp:revision>11</cp:revision>
  <dcterms:created xsi:type="dcterms:W3CDTF">2021-03-11T13:11:19Z</dcterms:created>
  <dcterms:modified xsi:type="dcterms:W3CDTF">2021-03-29T14:38:01Z</dcterms:modified>
</cp:coreProperties>
</file>