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58" r:id="rId6"/>
    <p:sldId id="259" r:id="rId7"/>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588" autoAdjust="0"/>
    <p:restoredTop sz="94662" autoAdjust="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36"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tr-TR" smtClean="0"/>
              <a:t>Asıl başlık stili için tıklatın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3FAA3FE9-501F-47F6-9AD8-09ED1D0673B5}" type="datetimeFigureOut">
              <a:rPr lang="tr-TR" smtClean="0"/>
              <a:t>31.03.2021</a:t>
            </a:fld>
            <a:endParaRPr lang="tr-T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tr-T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58D5F2E-2BA0-428C-BE44-9A1E90450D42}" type="slidenum">
              <a:rPr lang="tr-TR" smtClean="0"/>
              <a:t>‹#›</a:t>
            </a:fld>
            <a:endParaRPr lang="tr-T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FAA3FE9-501F-47F6-9AD8-09ED1D0673B5}"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8D5F2E-2BA0-428C-BE44-9A1E90450D42}"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nvPr>
        </p:nvSpPr>
        <p:spPr/>
        <p:txBody>
          <a:bodyPr/>
          <a:lstStyle/>
          <a:p>
            <a:fld id="{3FAA3FE9-501F-47F6-9AD8-09ED1D0673B5}"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8D5F2E-2BA0-428C-BE44-9A1E90450D42}"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3FAA3FE9-501F-47F6-9AD8-09ED1D0673B5}"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8D5F2E-2BA0-428C-BE44-9A1E90450D42}"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p>
            <a:fld id="{3FAA3FE9-501F-47F6-9AD8-09ED1D0673B5}" type="datetimeFigureOut">
              <a:rPr lang="tr-TR" smtClean="0"/>
              <a:t>31.03.2021</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A58D5F2E-2BA0-428C-BE44-9A1E90450D42}"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5" name="Date Placeholder 4"/>
          <p:cNvSpPr>
            <a:spLocks noGrp="1"/>
          </p:cNvSpPr>
          <p:nvPr>
            <p:ph type="dt" sz="half" idx="10"/>
          </p:nvPr>
        </p:nvSpPr>
        <p:spPr/>
        <p:txBody>
          <a:bodyPr/>
          <a:lstStyle/>
          <a:p>
            <a:fld id="{3FAA3FE9-501F-47F6-9AD8-09ED1D0673B5}" type="datetimeFigureOut">
              <a:rPr lang="tr-TR" smtClean="0"/>
              <a:t>31.03.2021</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A58D5F2E-2BA0-428C-BE44-9A1E90450D42}" type="slidenum">
              <a:rPr lang="tr-TR" smtClean="0"/>
              <a:t>‹#›</a:t>
            </a:fld>
            <a:endParaRPr lang="tr-TR"/>
          </a:p>
        </p:txBody>
      </p:sp>
      <p:sp>
        <p:nvSpPr>
          <p:cNvPr id="9" name="Content Placeholder 8"/>
          <p:cNvSpPr>
            <a:spLocks noGrp="1"/>
          </p:cNvSpPr>
          <p:nvPr>
            <p:ph sz="quarter" idx="13"/>
          </p:nvPr>
        </p:nvSpPr>
        <p:spPr>
          <a:xfrm>
            <a:off x="1042416" y="2313432"/>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3FAA3FE9-501F-47F6-9AD8-09ED1D0673B5}" type="datetimeFigureOut">
              <a:rPr lang="tr-TR" smtClean="0"/>
              <a:t>31.03.2021</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A58D5F2E-2BA0-428C-BE44-9A1E90450D42}"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Date Placeholder 2"/>
          <p:cNvSpPr>
            <a:spLocks noGrp="1"/>
          </p:cNvSpPr>
          <p:nvPr>
            <p:ph type="dt" sz="half" idx="10"/>
          </p:nvPr>
        </p:nvSpPr>
        <p:spPr/>
        <p:txBody>
          <a:bodyPr/>
          <a:lstStyle/>
          <a:p>
            <a:fld id="{3FAA3FE9-501F-47F6-9AD8-09ED1D0673B5}" type="datetimeFigureOut">
              <a:rPr lang="tr-TR" smtClean="0"/>
              <a:t>31.03.2021</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A58D5F2E-2BA0-428C-BE44-9A1E90450D42}"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AA3FE9-501F-47F6-9AD8-09ED1D0673B5}" type="datetimeFigureOut">
              <a:rPr lang="tr-TR" smtClean="0"/>
              <a:t>31.03.2021</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A58D5F2E-2BA0-428C-BE44-9A1E90450D42}"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3FAA3FE9-501F-47F6-9AD8-09ED1D0673B5}" type="datetimeFigureOut">
              <a:rPr lang="tr-TR" smtClean="0"/>
              <a:t>31.03.2021</a:t>
            </a:fld>
            <a:endParaRPr lang="tr-TR"/>
          </a:p>
        </p:txBody>
      </p:sp>
      <p:sp>
        <p:nvSpPr>
          <p:cNvPr id="7" name="Slide Number Placeholder 6"/>
          <p:cNvSpPr>
            <a:spLocks noGrp="1"/>
          </p:cNvSpPr>
          <p:nvPr>
            <p:ph type="sldNum" sz="quarter" idx="12"/>
          </p:nvPr>
        </p:nvSpPr>
        <p:spPr/>
        <p:txBody>
          <a:bodyPr/>
          <a:lstStyle/>
          <a:p>
            <a:fld id="{A58D5F2E-2BA0-428C-BE44-9A1E90450D42}" type="slidenum">
              <a:rPr lang="tr-TR" smtClean="0"/>
              <a:t>‹#›</a:t>
            </a:fld>
            <a:endParaRPr lang="tr-T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tr-TR" smtClean="0"/>
              <a:t>Asıl başlık stili için tıklatın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tr-TR" smtClean="0"/>
              <a:t>Asıl başlık stili için tıklatın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4"/>
          <p:cNvSpPr>
            <a:spLocks noGrp="1"/>
          </p:cNvSpPr>
          <p:nvPr>
            <p:ph type="dt" sz="half" idx="10"/>
          </p:nvPr>
        </p:nvSpPr>
        <p:spPr/>
        <p:txBody>
          <a:bodyPr/>
          <a:lstStyle/>
          <a:p>
            <a:fld id="{3FAA3FE9-501F-47F6-9AD8-09ED1D0673B5}" type="datetimeFigureOut">
              <a:rPr lang="tr-TR" smtClean="0"/>
              <a:t>31.03.2021</a:t>
            </a:fld>
            <a:endParaRPr lang="tr-T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tr-TR"/>
          </a:p>
        </p:txBody>
      </p:sp>
      <p:sp>
        <p:nvSpPr>
          <p:cNvPr id="7" name="Slide Number Placeholder 6"/>
          <p:cNvSpPr>
            <a:spLocks noGrp="1"/>
          </p:cNvSpPr>
          <p:nvPr>
            <p:ph type="sldNum" sz="quarter" idx="12"/>
          </p:nvPr>
        </p:nvSpPr>
        <p:spPr/>
        <p:txBody>
          <a:bodyPr/>
          <a:lstStyle/>
          <a:p>
            <a:fld id="{A58D5F2E-2BA0-428C-BE44-9A1E90450D42}"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3FAA3FE9-501F-47F6-9AD8-09ED1D0673B5}" type="datetimeFigureOut">
              <a:rPr lang="tr-TR" smtClean="0"/>
              <a:t>31.03.2021</a:t>
            </a:fld>
            <a:endParaRPr lang="tr-T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tr-T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58D5F2E-2BA0-428C-BE44-9A1E90450D42}"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BİG DATA</a:t>
            </a:r>
            <a:br>
              <a:rPr lang="tr-TR" dirty="0" smtClean="0"/>
            </a:b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6796328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WHAT İS BİG DATA?</a:t>
            </a:r>
            <a:endParaRPr lang="tr-TR" dirty="0"/>
          </a:p>
        </p:txBody>
      </p:sp>
      <p:sp>
        <p:nvSpPr>
          <p:cNvPr id="3" name="İçerik Yer Tutucusu 2"/>
          <p:cNvSpPr>
            <a:spLocks noGrp="1"/>
          </p:cNvSpPr>
          <p:nvPr>
            <p:ph idx="1"/>
          </p:nvPr>
        </p:nvSpPr>
        <p:spPr/>
        <p:txBody>
          <a:bodyPr/>
          <a:lstStyle/>
          <a:p>
            <a:r>
              <a:rPr lang="en-US" sz="2000" b="1" dirty="0"/>
              <a:t>Big data</a:t>
            </a:r>
            <a:r>
              <a:rPr lang="en-US" sz="2000" dirty="0"/>
              <a:t> is a field that treats ways to analyze, systematically extract information from, or otherwise deal with data sets that are too large or complex to be dealt with by traditional data-processing application software</a:t>
            </a:r>
            <a:r>
              <a:rPr lang="en-US" sz="2000" dirty="0" smtClean="0"/>
              <a:t>.</a:t>
            </a:r>
            <a:r>
              <a:rPr lang="tr-TR" sz="2000" b="1" dirty="0"/>
              <a:t> </a:t>
            </a:r>
            <a:endParaRPr lang="tr-TR" sz="2000" b="1" dirty="0" smtClean="0"/>
          </a:p>
          <a:p>
            <a:r>
              <a:rPr lang="tr-TR" sz="2000" b="1" dirty="0" smtClean="0"/>
              <a:t>Büyük </a:t>
            </a:r>
            <a:r>
              <a:rPr lang="tr-TR" sz="2000" b="1" dirty="0"/>
              <a:t>veri</a:t>
            </a:r>
            <a:r>
              <a:rPr lang="tr-TR" sz="2000" dirty="0"/>
              <a:t> , geleneksel </a:t>
            </a:r>
            <a:r>
              <a:rPr lang="tr-TR" sz="2000" dirty="0" smtClean="0"/>
              <a:t>veri işlemi uygulama yazılımı</a:t>
            </a:r>
            <a:r>
              <a:rPr lang="tr-TR" sz="2000" dirty="0"/>
              <a:t> tarafından ele alınamayacak kadar büyük veya karmaşık olan veri </a:t>
            </a:r>
            <a:r>
              <a:rPr lang="tr-TR" sz="2000" dirty="0" smtClean="0"/>
              <a:t>kümelerini</a:t>
            </a:r>
            <a:r>
              <a:rPr lang="tr-TR" sz="2000" dirty="0"/>
              <a:t> analiz etme, sistematik olarak bilgi çıkarma veya bunlarla başka şekilde ilgilenme yollarını ele alan bir alandır . </a:t>
            </a:r>
          </a:p>
        </p:txBody>
      </p:sp>
    </p:spTree>
    <p:extLst>
      <p:ext uri="{BB962C8B-B14F-4D97-AF65-F5344CB8AC3E}">
        <p14:creationId xmlns:p14="http://schemas.microsoft.com/office/powerpoint/2010/main" val="1791887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en-US" sz="1800" dirty="0"/>
              <a:t>Volume and variety of data have been increasing globally in an unprecedented rate throughout human history. People begin to create data even in their daily activities thanks to the advent of internet technologies and social media on every stage of our lives and especially our mobile phones. </a:t>
            </a:r>
            <a:endParaRPr lang="tr-TR" sz="1800" dirty="0" smtClean="0"/>
          </a:p>
          <a:p>
            <a:endParaRPr lang="tr-TR" sz="1800" dirty="0" smtClean="0"/>
          </a:p>
          <a:p>
            <a:r>
              <a:rPr lang="tr-TR" sz="1800" dirty="0" smtClean="0"/>
              <a:t>Dünyadaki </a:t>
            </a:r>
            <a:r>
              <a:rPr lang="tr-TR" sz="1800" dirty="0"/>
              <a:t>veri hacmi ve veri çeşitliliği, insanlık tarihinde daha önce hiç görülmediği hızda artmaktadır. İnternet teknolojilerinin ve sosyal medyanın hayatımızın her evresine ve hatta cep telefonlarımıza girmesiyle, insanlar günlük faaliyetlerinde bile veri üretir duruma gelmiştir. </a:t>
            </a:r>
          </a:p>
        </p:txBody>
      </p:sp>
    </p:spTree>
    <p:extLst>
      <p:ext uri="{BB962C8B-B14F-4D97-AF65-F5344CB8AC3E}">
        <p14:creationId xmlns:p14="http://schemas.microsoft.com/office/powerpoint/2010/main" val="2473168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sz="1800" dirty="0"/>
              <a:t>While operated manually in old days, many devices today are referred as intelligent, and almost all of them produce sensor data. Producing such an intense and different data from various sources reveals a new concept: “Big Data”. </a:t>
            </a:r>
            <a:endParaRPr lang="tr-TR" sz="1800" dirty="0" smtClean="0"/>
          </a:p>
          <a:p>
            <a:endParaRPr lang="tr-TR" sz="1800" dirty="0"/>
          </a:p>
          <a:p>
            <a:r>
              <a:rPr lang="tr-TR" sz="1800" dirty="0"/>
              <a:t>Dünün manuel olarak çalışan araç gereçleri, bugün akıllı cihazlar olarak anılmakta ve hemen hepsi </a:t>
            </a:r>
            <a:r>
              <a:rPr lang="tr-TR" sz="1800" dirty="0" err="1"/>
              <a:t>sensörleri</a:t>
            </a:r>
            <a:r>
              <a:rPr lang="tr-TR" sz="1800" dirty="0"/>
              <a:t> vasıtasıyla veri üretmektedir. Bu kadar yoğun ve farklı verinin farklı kaynaklardan giderek artan bir şekilde üretilmesi, yeni bir kavramı ortaya çıkarmıştır: “Büyük Veri”. </a:t>
            </a:r>
          </a:p>
          <a:p>
            <a:endParaRPr lang="tr-TR" dirty="0"/>
          </a:p>
        </p:txBody>
      </p:sp>
    </p:spTree>
    <p:extLst>
      <p:ext uri="{BB962C8B-B14F-4D97-AF65-F5344CB8AC3E}">
        <p14:creationId xmlns:p14="http://schemas.microsoft.com/office/powerpoint/2010/main" val="38957113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dirty="0"/>
          </a:p>
        </p:txBody>
      </p:sp>
      <p:sp>
        <p:nvSpPr>
          <p:cNvPr id="3" name="İçerik Yer Tutucusu 2"/>
          <p:cNvSpPr>
            <a:spLocks noGrp="1"/>
          </p:cNvSpPr>
          <p:nvPr>
            <p:ph idx="1"/>
          </p:nvPr>
        </p:nvSpPr>
        <p:spPr/>
        <p:txBody>
          <a:bodyPr>
            <a:normAutofit lnSpcReduction="10000"/>
          </a:bodyPr>
          <a:lstStyle/>
          <a:p>
            <a:r>
              <a:rPr lang="en-US" sz="1600" dirty="0"/>
              <a:t>Nowadays big data has become a popular concept and it is interpreted as beginning of a new era. While a huge transformation occurs with the creation of big data concept, institutions and organizations' point of view and </a:t>
            </a:r>
            <a:r>
              <a:rPr lang="en-US" sz="1600" dirty="0" err="1"/>
              <a:t>benets</a:t>
            </a:r>
            <a:r>
              <a:rPr lang="en-US" sz="1600" dirty="0"/>
              <a:t> gained from the data have changed and come to a different point</a:t>
            </a:r>
            <a:r>
              <a:rPr lang="en-US" sz="1600" dirty="0" smtClean="0"/>
              <a:t>.</a:t>
            </a:r>
            <a:r>
              <a:rPr lang="en-US" sz="1600" dirty="0"/>
              <a:t> It seems that it is impossible for institutions and organizations staying out of the said transformation. </a:t>
            </a:r>
            <a:endParaRPr lang="tr-TR" sz="1600" dirty="0" smtClean="0"/>
          </a:p>
          <a:p>
            <a:endParaRPr lang="tr-TR" sz="1600" dirty="0"/>
          </a:p>
          <a:p>
            <a:r>
              <a:rPr lang="tr-TR" sz="1600" dirty="0"/>
              <a:t>Büyük veri, günümüzde son derece popüler bir kavram haline gelmiştir ve yeni bir devrin başlangıcı olarak yorumlanmaktadır. Büyük veri ile birlikte dünyada büyük bir dönüşüm gerçekleşirken, kurum ve kuruluşların veriye olan bakışı ve veriden sağladığı fayda farklı bir noktaya gelmiştir</a:t>
            </a:r>
            <a:r>
              <a:rPr lang="tr-TR" sz="1600" dirty="0" smtClean="0"/>
              <a:t>. </a:t>
            </a:r>
            <a:r>
              <a:rPr lang="tr-TR" sz="1600" dirty="0"/>
              <a:t>Kurum ve kuruluşlarında bu dönüşümün dışında kalmaları mümkün görünmemektedir.</a:t>
            </a:r>
          </a:p>
        </p:txBody>
      </p:sp>
    </p:spTree>
    <p:extLst>
      <p:ext uri="{BB962C8B-B14F-4D97-AF65-F5344CB8AC3E}">
        <p14:creationId xmlns:p14="http://schemas.microsoft.com/office/powerpoint/2010/main" val="1964253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r>
              <a:rPr lang="en-US" sz="1600" dirty="0" smtClean="0"/>
              <a:t>Although </a:t>
            </a:r>
            <a:r>
              <a:rPr lang="en-US" sz="1600" dirty="0"/>
              <a:t>big data is a new and popular concept, there are no so many studies having corporate nature in local literature. Despite a few publications having corporate base, numerous institutions and organizations operating in technology </a:t>
            </a:r>
            <a:r>
              <a:rPr lang="en-US" sz="1600" dirty="0" err="1"/>
              <a:t>eld</a:t>
            </a:r>
            <a:r>
              <a:rPr lang="en-US" sz="1600" dirty="0"/>
              <a:t> place a </a:t>
            </a:r>
            <a:r>
              <a:rPr lang="en-US" sz="1600" dirty="0" err="1"/>
              <a:t>signicant</a:t>
            </a:r>
            <a:r>
              <a:rPr lang="en-US" sz="1600" dirty="0"/>
              <a:t> importance to this concept and make big </a:t>
            </a:r>
            <a:r>
              <a:rPr lang="en-US" sz="1600" dirty="0" smtClean="0"/>
              <a:t>investments</a:t>
            </a:r>
            <a:r>
              <a:rPr lang="tr-TR" sz="1600" dirty="0" smtClean="0"/>
              <a:t>.</a:t>
            </a:r>
          </a:p>
          <a:p>
            <a:endParaRPr lang="tr-TR" sz="1600" dirty="0" smtClean="0"/>
          </a:p>
          <a:p>
            <a:r>
              <a:rPr lang="tr-TR" sz="1600" dirty="0" smtClean="0"/>
              <a:t>Büyük </a:t>
            </a:r>
            <a:r>
              <a:rPr lang="tr-TR" sz="1600" dirty="0"/>
              <a:t>veri, yeni ve popüler bir kavram olmasına rağmen, yerli literatürde kuramsal nitelikte çok fazla araştırmayla karşılaşılmadığı ortadadır. Kuramsal yönü işleyen az yayın olmakla birlikte, teknoloji ile ilgili pek çok kurum ve kuruluş ise bu konuya son derece önem vermekte ve çok büyük yatırımlar yapmaktadırlar.</a:t>
            </a:r>
          </a:p>
        </p:txBody>
      </p:sp>
    </p:spTree>
    <p:extLst>
      <p:ext uri="{BB962C8B-B14F-4D97-AF65-F5344CB8AC3E}">
        <p14:creationId xmlns:p14="http://schemas.microsoft.com/office/powerpoint/2010/main" val="30676969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76</TotalTime>
  <Words>366</Words>
  <Application>Microsoft Office PowerPoint</Application>
  <PresentationFormat>Ekran Gösterisi (4:3)</PresentationFormat>
  <Paragraphs>16</Paragraphs>
  <Slides>6</Slides>
  <Notes>0</Notes>
  <HiddenSlides>0</HiddenSlides>
  <MMClips>0</MMClips>
  <ScaleCrop>false</ScaleCrop>
  <HeadingPairs>
    <vt:vector size="4" baseType="variant">
      <vt:variant>
        <vt:lpstr>Tema</vt:lpstr>
      </vt:variant>
      <vt:variant>
        <vt:i4>1</vt:i4>
      </vt:variant>
      <vt:variant>
        <vt:lpstr>Slayt Başlıkları</vt:lpstr>
      </vt:variant>
      <vt:variant>
        <vt:i4>6</vt:i4>
      </vt:variant>
    </vt:vector>
  </HeadingPairs>
  <TitlesOfParts>
    <vt:vector size="7" baseType="lpstr">
      <vt:lpstr>Austin</vt:lpstr>
      <vt:lpstr>BİG DATA </vt:lpstr>
      <vt:lpstr>WHAT İS BİG DATA?</vt:lpstr>
      <vt:lpstr>PowerPoint Sunusu</vt:lpstr>
      <vt:lpstr>PowerPoint Sunusu</vt:lpstr>
      <vt:lpstr>PowerPoint Sunusu</vt:lpstr>
      <vt:lpstr>PowerPoint Sunusu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dc:title>
  <dc:creator>esrag</dc:creator>
  <cp:lastModifiedBy>esrag</cp:lastModifiedBy>
  <cp:revision>8</cp:revision>
  <dcterms:created xsi:type="dcterms:W3CDTF">2021-03-24T11:42:30Z</dcterms:created>
  <dcterms:modified xsi:type="dcterms:W3CDTF">2021-03-30T23:10:43Z</dcterms:modified>
</cp:coreProperties>
</file>