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BEFB4-E11E-48BC-BDF6-D80302F1DCF6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4CEAC-3770-40B5-BD15-3A57AE07DA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856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4CEAC-3770-40B5-BD15-3A57AE07DAA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920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F68-62F7-4ABA-B11D-EB66CE2C4115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05FE-B7EF-4FA2-B23C-39CF522BD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57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F68-62F7-4ABA-B11D-EB66CE2C4115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05FE-B7EF-4FA2-B23C-39CF522BD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391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F68-62F7-4ABA-B11D-EB66CE2C4115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05FE-B7EF-4FA2-B23C-39CF522BD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27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F68-62F7-4ABA-B11D-EB66CE2C4115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05FE-B7EF-4FA2-B23C-39CF522BD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165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F68-62F7-4ABA-B11D-EB66CE2C4115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05FE-B7EF-4FA2-B23C-39CF522BD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92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F68-62F7-4ABA-B11D-EB66CE2C4115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05FE-B7EF-4FA2-B23C-39CF522BD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750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F68-62F7-4ABA-B11D-EB66CE2C4115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05FE-B7EF-4FA2-B23C-39CF522BD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257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F68-62F7-4ABA-B11D-EB66CE2C4115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05FE-B7EF-4FA2-B23C-39CF522BD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0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F68-62F7-4ABA-B11D-EB66CE2C4115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05FE-B7EF-4FA2-B23C-39CF522BD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7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F68-62F7-4ABA-B11D-EB66CE2C4115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05FE-B7EF-4FA2-B23C-39CF522BD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48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F68-62F7-4ABA-B11D-EB66CE2C4115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05FE-B7EF-4FA2-B23C-39CF522BD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438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F68-62F7-4ABA-B11D-EB66CE2C4115}" type="datetimeFigureOut">
              <a:rPr lang="tr-TR" smtClean="0"/>
              <a:t>17.04.2021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05FE-B7EF-4FA2-B23C-39CF522BD2E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89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1"/>
            <a:ext cx="10890250" cy="5632450"/>
          </a:xfrm>
        </p:spPr>
        <p:txBody>
          <a:bodyPr/>
          <a:lstStyle/>
          <a:p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Big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analysis played a large role in Barack Obama's successful 2012 re-election campaign</a:t>
            </a:r>
          </a:p>
          <a:p>
            <a:endParaRPr lang="tr-TR" dirty="0" smtClean="0"/>
          </a:p>
          <a:p>
            <a:r>
              <a:rPr lang="tr-TR" dirty="0" smtClean="0"/>
              <a:t>Barack Obama'ın 2012’deki seçim kampanyasında yeniden başarılı olmasında </a:t>
            </a:r>
            <a:r>
              <a:rPr lang="tr-TR" dirty="0"/>
              <a:t>büyük veri analizi büyük rol </a:t>
            </a:r>
            <a:r>
              <a:rPr lang="tr-TR" dirty="0" smtClean="0"/>
              <a:t>oynadı.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Created 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 Berkan Türel / Oluşturan Berkan Türel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75" y="5200651"/>
            <a:ext cx="10515600" cy="1366838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USE OF BİG DATA COUNTRİES</a:t>
            </a:r>
            <a:endParaRPr lang="tr-TR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1025" y="742951"/>
            <a:ext cx="10766425" cy="5346700"/>
          </a:xfrm>
        </p:spPr>
        <p:txBody>
          <a:bodyPr/>
          <a:lstStyle/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CHİNA </a:t>
            </a:r>
          </a:p>
          <a:p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Integrated Joint Operations Platform 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used by the government to monitor the population, particularly 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Uyghurs.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Biometrics,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including DNA samples, are gathered through a program of free physicals.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Entegre </a:t>
            </a:r>
            <a:r>
              <a:rPr lang="tr-TR" dirty="0"/>
              <a:t>Ortak Operasyonlar </a:t>
            </a:r>
            <a:r>
              <a:rPr lang="tr-TR" dirty="0" smtClean="0"/>
              <a:t>Platformu hükümet </a:t>
            </a:r>
            <a:r>
              <a:rPr lang="tr-TR" dirty="0"/>
              <a:t>tarafından özellikle Uygurları izlemek için kullanılıyor. </a:t>
            </a:r>
            <a:r>
              <a:rPr lang="tr-TR" dirty="0" smtClean="0"/>
              <a:t>DNA </a:t>
            </a:r>
            <a:r>
              <a:rPr lang="tr-TR" dirty="0"/>
              <a:t>örnekleri de dahil olmak üzere biyometrikler, serbest fiziksel bir program aracılığıyla </a:t>
            </a:r>
            <a:r>
              <a:rPr lang="tr-TR" dirty="0" smtClean="0"/>
              <a:t>toplanıyor.</a:t>
            </a:r>
            <a:endParaRPr lang="tr-TR" dirty="0"/>
          </a:p>
          <a:p>
            <a:endParaRPr lang="tr-TR" sz="12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9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66725"/>
            <a:ext cx="11229975" cy="6057900"/>
          </a:xfrm>
        </p:spPr>
        <p:txBody>
          <a:bodyPr/>
          <a:lstStyle/>
          <a:p>
            <a:endParaRPr lang="tr-TR" dirty="0" smtClean="0"/>
          </a:p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2020, China plans to give all its citizens a personal "social credit" score based on how they behave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The Social Credit 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System,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now being piloted in a number of Chinese cities, is considered a form of mass 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surveillance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which uses big data analysis technology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/>
              <a:t>2020 yılına kadar Çin, tüm vatandaşlarına nasıl davrandıklarına bağlı olarak kişisel bir "sosyal kredi " </a:t>
            </a:r>
            <a:r>
              <a:rPr lang="tr-TR" dirty="0" smtClean="0"/>
              <a:t>yani puan vermeyi </a:t>
            </a:r>
            <a:r>
              <a:rPr lang="tr-TR" dirty="0"/>
              <a:t>planlıyor</a:t>
            </a:r>
            <a:r>
              <a:rPr lang="tr-TR" dirty="0" smtClean="0"/>
              <a:t>. </a:t>
            </a:r>
            <a:r>
              <a:rPr lang="tr-TR" dirty="0"/>
              <a:t>Şu anda bir dizi Çin şehrinde </a:t>
            </a:r>
            <a:r>
              <a:rPr lang="tr-TR" dirty="0" smtClean="0"/>
              <a:t>deneme amaçlı kullanılan </a:t>
            </a:r>
            <a:r>
              <a:rPr lang="tr-TR" dirty="0"/>
              <a:t>Sosyal Kredi Sistemi, büyük veri analizi teknolojisini kullanan bir kitlesel gözetim biçimi olarak kabul </a:t>
            </a:r>
            <a:r>
              <a:rPr lang="tr-TR" dirty="0" smtClean="0"/>
              <a:t>ediliyor.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76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42901"/>
            <a:ext cx="10966450" cy="5746750"/>
          </a:xfrm>
        </p:spPr>
        <p:txBody>
          <a:bodyPr/>
          <a:lstStyle/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INDİA</a:t>
            </a:r>
          </a:p>
          <a:p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Big data analysis was tried out for the 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BJP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to win the 2014 Indian General Election.</a:t>
            </a:r>
            <a:endParaRPr lang="tr-T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tr-TR" dirty="0" smtClean="0"/>
              <a:t>Hindistan </a:t>
            </a:r>
            <a:r>
              <a:rPr lang="tr-TR" dirty="0"/>
              <a:t>Halk </a:t>
            </a:r>
            <a:r>
              <a:rPr lang="tr-TR" dirty="0" smtClean="0"/>
              <a:t>Partisi'nin </a:t>
            </a:r>
            <a:r>
              <a:rPr lang="tr-TR" dirty="0"/>
              <a:t>(</a:t>
            </a:r>
            <a:r>
              <a:rPr lang="tr-TR" dirty="0" smtClean="0"/>
              <a:t>BJP) 2014 </a:t>
            </a:r>
            <a:r>
              <a:rPr lang="tr-TR" dirty="0"/>
              <a:t>Hindistan Genel Seçimleri'ni kazanması için büyük veri analizi denendi</a:t>
            </a:r>
            <a:r>
              <a:rPr lang="tr-TR" dirty="0" smtClean="0"/>
              <a:t>.</a:t>
            </a:r>
          </a:p>
          <a:p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 Indian 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government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uses numerous techniques to ascertain how the Indian electorate is responding to government action, as well as ideas for policy augmentation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dirty="0"/>
              <a:t>Hindistan hükümeti, Hint seçmeninin hükümetin eylemlerine nasıl tepki verdiğini ve politika büyütme fikirlerini belirlemek için çok sayıda teknik kullanıyor.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tr-TR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275" y="428625"/>
            <a:ext cx="11052175" cy="5661025"/>
          </a:xfrm>
        </p:spPr>
        <p:txBody>
          <a:bodyPr/>
          <a:lstStyle/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ISRAEL</a:t>
            </a:r>
          </a:p>
          <a:p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Personalized diabetic treatments can be created through GlucoMe's big data solution.</a:t>
            </a:r>
          </a:p>
          <a:p>
            <a:endParaRPr lang="tr-TR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tr-TR" dirty="0" smtClean="0"/>
              <a:t>GlucoMe'ın </a:t>
            </a:r>
            <a:r>
              <a:rPr lang="tr-TR" dirty="0"/>
              <a:t>büyük veri çözümü ile kişiye özel diyabetik tedaviler </a:t>
            </a:r>
            <a:r>
              <a:rPr lang="tr-TR" dirty="0" smtClean="0"/>
              <a:t>oluşturulabilir.</a:t>
            </a:r>
          </a:p>
          <a:p>
            <a:endParaRPr lang="tr-T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What is GlucoMe</a:t>
            </a:r>
          </a:p>
          <a:p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GlucoMe is a comprehensive, connected diabetes care platform that simplifies the way patients, caregivers, and medical professionals manage diabetes. It combines diabetes monitoring hardware, mobile software and  big data cloud computing infrastructure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tr-T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tr-TR" dirty="0"/>
              <a:t>GlucoMe, hastaların, bakıcıların ve tıp uzmanlarının diyabeti yönetme yöntemlerini basitleştiren kapsamlı, bağlantılı bir diyabet bakım platformudur. Diyabet izleme donanımını, mobil yazılımı ve büyük veri bulut bilişim altyapısını birleştirir.</a:t>
            </a:r>
            <a:endParaRPr lang="tr-TR" sz="20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390525"/>
            <a:ext cx="11014075" cy="5699125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United </a:t>
            </a:r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Kingdom</a:t>
            </a:r>
          </a:p>
          <a:p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 connecting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origin, location and the time of each prescription, a research unit was able to exemplify the considerable delay between the release of any given drug, and a UK-wide adaptation of the National Institute for Health and Care 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Excellence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guidelines. </a:t>
            </a:r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dirty="0"/>
              <a:t>B</a:t>
            </a:r>
            <a:r>
              <a:rPr lang="tr-TR" dirty="0" smtClean="0"/>
              <a:t>ir </a:t>
            </a:r>
            <a:r>
              <a:rPr lang="tr-TR" dirty="0"/>
              <a:t>araştırma birimi, herhangi bir reçetenin kökenini, yerini ve zamanını birbirine bağlayarak, herhangi bir ilacın piyasaya sürülmesi ile Ulusal Sağlık ve Bakım </a:t>
            </a:r>
            <a:r>
              <a:rPr lang="tr-TR" dirty="0" smtClean="0"/>
              <a:t>Enstitüsü </a:t>
            </a:r>
            <a:r>
              <a:rPr lang="tr-TR" dirty="0"/>
              <a:t>yönergelerinin İngiltere çapında uyarlandırılması arasındaki </a:t>
            </a:r>
            <a:r>
              <a:rPr lang="tr-TR" dirty="0" smtClean="0"/>
              <a:t>gecikmeyi azalttı.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90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466725"/>
            <a:ext cx="10928350" cy="5622925"/>
          </a:xfrm>
        </p:spPr>
        <p:txBody>
          <a:bodyPr/>
          <a:lstStyle/>
          <a:p>
            <a:endParaRPr lang="tr-TR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local authority blended 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about services, such as road gritting rotas, with services for people at 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risk. 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connection of data allowed the local authority to avoid any weather-related delay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tr-TR" dirty="0" smtClean="0"/>
          </a:p>
          <a:p>
            <a:r>
              <a:rPr lang="tr-TR" dirty="0" smtClean="0"/>
              <a:t>Yerel bir yetkili, yol kazma rotaları gibi hizmetler hakkındaki verileri risk altındaki kişilere yönelik hizmetlerle karıştırdı. Verilerin </a:t>
            </a:r>
            <a:r>
              <a:rPr lang="tr-TR" dirty="0"/>
              <a:t>bağlantısı, yerel otoritenin hava durumuyla ilgili herhangi bir gecikmeden </a:t>
            </a:r>
            <a:r>
              <a:rPr lang="tr-TR" dirty="0" smtClean="0"/>
              <a:t>kaçınmasını sağladı.</a:t>
            </a:r>
            <a:endParaRPr lang="tr-T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75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304801"/>
            <a:ext cx="10985500" cy="5784850"/>
          </a:xfrm>
        </p:spPr>
        <p:txBody>
          <a:bodyPr/>
          <a:lstStyle/>
          <a:p>
            <a:r>
              <a:rPr lang="tr-T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United </a:t>
            </a:r>
            <a:r>
              <a:rPr lang="tr-TR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States</a:t>
            </a:r>
          </a:p>
          <a:p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2012, the Obama administration announced the Big Data Research and Development Initiative, to explore how big data could be used to address important problems faced by the government</a:t>
            </a: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tr-TR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The initiative is composed of 84 different big data programs spread across six departments.</a:t>
            </a:r>
          </a:p>
          <a:p>
            <a:endParaRPr lang="tr-TR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tr-TR" dirty="0" smtClean="0"/>
          </a:p>
          <a:p>
            <a:r>
              <a:rPr lang="tr-TR" dirty="0" smtClean="0"/>
              <a:t>2012 </a:t>
            </a:r>
            <a:r>
              <a:rPr lang="tr-TR" dirty="0"/>
              <a:t>yılında Obama yönetimi, büyük verilerin hükümetin karşılaştığı önemli sorunları ele almak için nasıl kullanılabileceğini araştırmak için Büyük Veri Araştırma ve Geliştirme Girişimi'ni duyurdu</a:t>
            </a:r>
            <a:r>
              <a:rPr lang="tr-TR" dirty="0" smtClean="0"/>
              <a:t>. </a:t>
            </a:r>
            <a:r>
              <a:rPr lang="tr-TR" dirty="0"/>
              <a:t>Girişim, altı bölüme yayılmış 84 farklı büyük veri programından oluşmaktadır</a:t>
            </a:r>
            <a:r>
              <a:rPr lang="tr-TR" dirty="0" smtClean="0"/>
              <a:t>.</a:t>
            </a:r>
          </a:p>
          <a:p>
            <a:endParaRPr lang="tr-TR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tr-TR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55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169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Bahnschrift SemiBold SemiConden</vt:lpstr>
      <vt:lpstr>Calibri</vt:lpstr>
      <vt:lpstr>Calibri Light</vt:lpstr>
      <vt:lpstr>Office Theme</vt:lpstr>
      <vt:lpstr>PowerPoint Presentation</vt:lpstr>
      <vt:lpstr>USE OF BİG DATA COUNTRİES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turelberkan520@outlook.com</dc:creator>
  <cp:lastModifiedBy>turelberkan520@outlook.com</cp:lastModifiedBy>
  <cp:revision>14</cp:revision>
  <dcterms:created xsi:type="dcterms:W3CDTF">2021-03-25T21:46:39Z</dcterms:created>
  <dcterms:modified xsi:type="dcterms:W3CDTF">2021-04-16T21:14:12Z</dcterms:modified>
</cp:coreProperties>
</file>