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8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C6625CA-7FC1-5A43-AA14-EBB97EAB4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Yazılım Ekonomisi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49A2BFD2-2EA8-A34E-BD9D-07A1A565A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Yunus Santur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2131BC3A-996B-9E4C-9AB1-503205CE4E4B}"/>
              </a:ext>
            </a:extLst>
          </p:cNvPr>
          <p:cNvSpPr txBox="1"/>
          <p:nvPr/>
        </p:nvSpPr>
        <p:spPr>
          <a:xfrm>
            <a:off x="10018643" y="27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80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sektöründen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Aşağıdakiler arasında tercih yapılabilir.</a:t>
            </a:r>
          </a:p>
          <a:p>
            <a:pPr lvl="1"/>
            <a:r>
              <a:rPr lang="tr-TR" dirty="0" smtClean="0"/>
              <a:t>Sabit personel-Hizmet alımı?	</a:t>
            </a:r>
          </a:p>
          <a:p>
            <a:pPr lvl="1"/>
            <a:r>
              <a:rPr lang="tr-TR" dirty="0" smtClean="0"/>
              <a:t>Yerel </a:t>
            </a:r>
            <a:r>
              <a:rPr lang="tr-TR" smtClean="0"/>
              <a:t>sunucular-Bulut sunucular?</a:t>
            </a:r>
            <a:endParaRPr lang="tr-TR" dirty="0" smtClean="0"/>
          </a:p>
          <a:p>
            <a:pPr lvl="1"/>
            <a:r>
              <a:rPr lang="tr-TR" smtClean="0"/>
              <a:t>Açık kaynak-Lisanslı yazılımlar?</a:t>
            </a:r>
          </a:p>
          <a:p>
            <a:pPr lvl="1"/>
            <a:r>
              <a:rPr lang="tr-TR" smtClean="0"/>
              <a:t>Saha çalışması yapmak-Hazır veri seti kullanmak?</a:t>
            </a:r>
          </a:p>
          <a:p>
            <a:pPr lvl="1"/>
            <a:r>
              <a:rPr lang="tr-TR" smtClean="0"/>
              <a:t>Versiyonlama yapmak-Yeniden yazmak?</a:t>
            </a:r>
          </a:p>
          <a:p>
            <a:pPr lvl="1"/>
            <a:r>
              <a:rPr lang="tr-TR" smtClean="0"/>
              <a:t>Diğer?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033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Yaşam Döngüsü 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Gelecek kuşakların kendi ihtiyaçlarını karşılayabilme olanağından ödün vermeksizin, bugünün ihtiyaçlarını karşılayabilecek kalkınma düzeyinin sağlanmasıdır. (</a:t>
            </a:r>
            <a:r>
              <a:rPr lang="tr-TR" dirty="0" err="1" smtClean="0"/>
              <a:t>Brileşmiş</a:t>
            </a:r>
            <a:r>
              <a:rPr lang="tr-TR" dirty="0" smtClean="0"/>
              <a:t> Milletler Çevre ve Kalkınma Komisyonu)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Sürdürülebilirlik:; Ürünün yaşam döngüsü boyunca ekonomik, çevresel ve sosyal etmenler arasında eşit dengeyi sağlamayı hedefler.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8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Yaşam Döngüsü 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ürün, </a:t>
            </a:r>
            <a:r>
              <a:rPr lang="tr-TR" dirty="0" err="1" smtClean="0"/>
              <a:t>prosess</a:t>
            </a:r>
            <a:r>
              <a:rPr lang="tr-TR" dirty="0" smtClean="0"/>
              <a:t> ya da hizmet için kullanılan girdilerin, çıktıları ve diğer tüketimleri iyileştirme fırsatlarını değerlendiren bir araçtır.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007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Yaşam Döngüsü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Hammadde </a:t>
            </a:r>
          </a:p>
          <a:p>
            <a:r>
              <a:rPr lang="tr-TR" dirty="0" smtClean="0"/>
              <a:t>Üretim</a:t>
            </a:r>
          </a:p>
          <a:p>
            <a:r>
              <a:rPr lang="tr-TR" dirty="0" smtClean="0"/>
              <a:t>Nakliye</a:t>
            </a:r>
          </a:p>
          <a:p>
            <a:r>
              <a:rPr lang="tr-TR" dirty="0" smtClean="0"/>
              <a:t>Tüketim</a:t>
            </a:r>
          </a:p>
          <a:p>
            <a:r>
              <a:rPr lang="tr-TR" dirty="0" smtClean="0"/>
              <a:t>Bertaraf</a:t>
            </a:r>
          </a:p>
          <a:p>
            <a:r>
              <a:rPr lang="tr-TR" dirty="0" smtClean="0"/>
              <a:t>Geri Kazanım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99" y="1338453"/>
            <a:ext cx="4619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0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6-re felsefesi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6-re felsefesi: Yazılım alanına uyarlayalım (ödev)</a:t>
            </a:r>
          </a:p>
          <a:p>
            <a:endParaRPr lang="tr-TR" dirty="0"/>
          </a:p>
          <a:p>
            <a:r>
              <a:rPr lang="tr-TR" dirty="0" smtClean="0"/>
              <a:t>Re-</a:t>
            </a:r>
            <a:r>
              <a:rPr lang="tr-TR" dirty="0" err="1" smtClean="0"/>
              <a:t>think</a:t>
            </a:r>
            <a:endParaRPr lang="tr-TR" dirty="0" smtClean="0"/>
          </a:p>
          <a:p>
            <a:r>
              <a:rPr lang="tr-TR" dirty="0" smtClean="0"/>
              <a:t>Re-</a:t>
            </a:r>
            <a:r>
              <a:rPr lang="tr-TR" dirty="0" err="1" smtClean="0"/>
              <a:t>duce</a:t>
            </a:r>
            <a:endParaRPr lang="tr-TR" dirty="0" smtClean="0"/>
          </a:p>
          <a:p>
            <a:r>
              <a:rPr lang="tr-TR" dirty="0" smtClean="0"/>
              <a:t>Re-</a:t>
            </a:r>
            <a:r>
              <a:rPr lang="tr-TR" dirty="0" err="1" smtClean="0"/>
              <a:t>place</a:t>
            </a:r>
            <a:endParaRPr lang="tr-TR" dirty="0" smtClean="0"/>
          </a:p>
          <a:p>
            <a:r>
              <a:rPr lang="tr-TR" dirty="0" smtClean="0"/>
              <a:t>Re-</a:t>
            </a:r>
            <a:r>
              <a:rPr lang="tr-TR" dirty="0" err="1" smtClean="0"/>
              <a:t>cycle</a:t>
            </a:r>
            <a:endParaRPr lang="tr-TR" dirty="0" smtClean="0"/>
          </a:p>
          <a:p>
            <a:r>
              <a:rPr lang="tr-TR" dirty="0" smtClean="0"/>
              <a:t>Re-</a:t>
            </a:r>
            <a:r>
              <a:rPr lang="tr-TR" dirty="0" err="1" smtClean="0"/>
              <a:t>use</a:t>
            </a:r>
            <a:endParaRPr lang="tr-TR" dirty="0" smtClean="0"/>
          </a:p>
          <a:p>
            <a:r>
              <a:rPr lang="tr-TR" dirty="0" smtClean="0"/>
              <a:t>Re-</a:t>
            </a:r>
            <a:r>
              <a:rPr lang="tr-TR" dirty="0" err="1" smtClean="0"/>
              <a:t>pair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551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Yaşam döngüsü amacı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Kaynak tüketiminin azaltılması</a:t>
            </a:r>
          </a:p>
          <a:p>
            <a:r>
              <a:rPr lang="tr-TR" dirty="0" smtClean="0"/>
              <a:t>Çevresel etkilerin azaltılması</a:t>
            </a:r>
          </a:p>
          <a:p>
            <a:r>
              <a:rPr lang="tr-TR" dirty="0" smtClean="0"/>
              <a:t>Sosyal etmenlerin iyileştirilmesi</a:t>
            </a:r>
          </a:p>
          <a:p>
            <a:r>
              <a:rPr lang="tr-TR" dirty="0" smtClean="0"/>
              <a:t>Ekonomik ve çevresel faktörler arasında pozitif bağlantılar kurulması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552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Yaşam döngüsü çerçevesi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Yaşam döngüsü çerçevesi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61338"/>
            <a:ext cx="6520815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 stratejisi</a:t>
            </a:r>
          </a:p>
          <a:p>
            <a:pPr lvl="1"/>
            <a:r>
              <a:rPr lang="tr-TR" dirty="0" smtClean="0"/>
              <a:t>Rekabet avantajı</a:t>
            </a:r>
          </a:p>
          <a:p>
            <a:pPr lvl="1"/>
            <a:r>
              <a:rPr lang="tr-TR" dirty="0" smtClean="0"/>
              <a:t>Ürün kalitesini iyileştirme</a:t>
            </a:r>
          </a:p>
          <a:p>
            <a:pPr lvl="1"/>
            <a:r>
              <a:rPr lang="tr-TR" dirty="0" smtClean="0"/>
              <a:t>Risk yönetiminin iyileştirilmesi</a:t>
            </a:r>
          </a:p>
          <a:p>
            <a:pPr lvl="1"/>
            <a:r>
              <a:rPr lang="tr-TR" dirty="0" smtClean="0"/>
              <a:t>İmaj geliştirme</a:t>
            </a:r>
          </a:p>
          <a:p>
            <a:r>
              <a:rPr lang="tr-TR" dirty="0" smtClean="0"/>
              <a:t>Pazar</a:t>
            </a:r>
          </a:p>
          <a:p>
            <a:pPr lvl="1"/>
            <a:r>
              <a:rPr lang="tr-TR" dirty="0" smtClean="0"/>
              <a:t>Pazar payını arttırma</a:t>
            </a:r>
          </a:p>
          <a:p>
            <a:pPr lvl="1"/>
            <a:r>
              <a:rPr lang="tr-TR" dirty="0" smtClean="0"/>
              <a:t>Tedarik zinciri yönetme</a:t>
            </a:r>
          </a:p>
          <a:p>
            <a:r>
              <a:rPr lang="tr-TR" dirty="0" smtClean="0"/>
              <a:t>Mevzuatlar</a:t>
            </a:r>
          </a:p>
          <a:p>
            <a:pPr lvl="1"/>
            <a:r>
              <a:rPr lang="tr-TR" dirty="0" smtClean="0"/>
              <a:t>Mevzuatlara uyumluluk ve cezai yaptırımlarla karşılaşmama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677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</a:t>
            </a:r>
            <a:r>
              <a:rPr lang="tr-TR" dirty="0" err="1" smtClean="0"/>
              <a:t>Butekom</a:t>
            </a:r>
            <a:r>
              <a:rPr lang="tr-TR" dirty="0" smtClean="0"/>
              <a:t> dan alıntılanmıştır.)</a:t>
            </a:r>
          </a:p>
          <a:p>
            <a:r>
              <a:rPr lang="tr-TR" dirty="0" smtClean="0"/>
              <a:t>Tekstil terbiye sektöründe temiz üretim için örnek model oluşturulması (detaylar verilmemiştir)</a:t>
            </a:r>
          </a:p>
          <a:p>
            <a:pPr algn="just"/>
            <a:r>
              <a:rPr lang="tr-TR" dirty="0" smtClean="0"/>
              <a:t>Elektrik enerjisinde %29, suda %50, buharda %40, doğalgazda %34 iyileştirme sağlanmıştır.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395354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Çerçeve</Template>
  <TotalTime>266</TotalTime>
  <Words>204</Words>
  <Application>Microsoft Office PowerPoint</Application>
  <PresentationFormat>Geniş ekran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Çerçeve</vt:lpstr>
      <vt:lpstr>Yazılım Ekonomisi</vt:lpstr>
      <vt:lpstr>Yaşam Döngüsü Değerlendirme</vt:lpstr>
      <vt:lpstr>Yaşam Döngüsü Değerlendirme</vt:lpstr>
      <vt:lpstr>Yaşam Döngüsü</vt:lpstr>
      <vt:lpstr>6-re felsefesi</vt:lpstr>
      <vt:lpstr>Yaşam döngüsü amacı</vt:lpstr>
      <vt:lpstr>Yaşam döngüsü çerçevesi</vt:lpstr>
      <vt:lpstr>Neden</vt:lpstr>
      <vt:lpstr>Örnek</vt:lpstr>
      <vt:lpstr>Yazılım sektöründen örnekler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Ekonomisi</dc:title>
  <dc:creator>Microsoft Office Kullanıcısı</dc:creator>
  <cp:lastModifiedBy>ysantur@gmail.com</cp:lastModifiedBy>
  <cp:revision>55</cp:revision>
  <dcterms:created xsi:type="dcterms:W3CDTF">2021-02-20T18:03:03Z</dcterms:created>
  <dcterms:modified xsi:type="dcterms:W3CDTF">2021-03-11T11:53:44Z</dcterms:modified>
</cp:coreProperties>
</file>