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6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jpg" Type="http://schemas.openxmlformats.org/officeDocument/2006/relationships/image" Id="rId4"/><Relationship Target="../media/image0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998475" x="694950"/>
            <a:ext cy="1074549" cx="85075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Kurma ve Organizasyon 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3268475" x="694950"/>
            <a:ext cy="1159224" cx="17060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11</a:t>
            </a:r>
          </a:p>
        </p:txBody>
      </p:sp>
      <p:sp>
        <p:nvSpPr>
          <p:cNvPr id="21" name="Shape 21"/>
          <p:cNvSpPr/>
          <p:nvPr/>
        </p:nvSpPr>
        <p:spPr>
          <a:xfrm>
            <a:off y="3206725" x="0"/>
            <a:ext cy="21150" cx="10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y="3810000" x="5334000"/>
            <a:ext cy="2783400" cx="4233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51150" x="610300"/>
            <a:ext cy="1243874" cx="79148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Ortak Olmak ?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490475" x="356300"/>
            <a:ext cy="5731225" cx="47822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48355" marL="381000">
              <a:lnSpc>
                <a:spcPct val="102232"/>
              </a:lnSpc>
              <a:spcBef>
                <a:spcPts val="126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Ortakla çalışmanın avantaj ve dezavantajları nelerdir?</a:t>
            </a:r>
          </a:p>
          <a:p>
            <a:r>
              <a:t/>
            </a:r>
          </a:p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Profesyonellerden nasıl yardım alabilirsiniz? (muhasebeci, avukat) </a:t>
            </a:r>
          </a:p>
          <a:p>
            <a:r>
              <a:t/>
            </a:r>
          </a:p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hayatı ve etik kurallar</a:t>
            </a:r>
          </a:p>
        </p:txBody>
      </p:sp>
      <p:sp>
        <p:nvSpPr>
          <p:cNvPr id="29" name="Shape 29"/>
          <p:cNvSpPr/>
          <p:nvPr/>
        </p:nvSpPr>
        <p:spPr>
          <a:xfrm>
            <a:off y="2370650" x="5757325"/>
            <a:ext cy="3640649" cx="3640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20475" x="610300"/>
            <a:ext cy="871699" cx="79148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tip işletme ?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439325" x="880175"/>
            <a:ext cy="5494849" cx="441182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lvl="0" marR="0" indent="-276577" marL="38100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Şahıs İşletmesi</a:t>
            </a:r>
          </a:p>
          <a:p>
            <a:pPr algn="l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(Esnaf ve Sanatkar)</a:t>
            </a:r>
          </a:p>
          <a:p>
            <a:pPr algn="l" lvl="0" marR="0" indent="-276577" marL="381000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 ortaklık</a:t>
            </a:r>
          </a:p>
          <a:p>
            <a:pPr algn="l" lvl="0" marR="0" indent="-276577" marL="381000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Şirket </a:t>
            </a:r>
          </a:p>
          <a:p>
            <a:pPr algn="l" lvl="0" marR="0" indent="-276577" marL="381000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Anonim Şirket</a:t>
            </a:r>
          </a:p>
          <a:p>
            <a:pPr algn="l" lvl="0" marR="0" indent="-276577" marL="381000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Kooperatif</a:t>
            </a:r>
          </a:p>
        </p:txBody>
      </p:sp>
      <p:sp>
        <p:nvSpPr>
          <p:cNvPr id="36" name="Shape 36"/>
          <p:cNvSpPr/>
          <p:nvPr/>
        </p:nvSpPr>
        <p:spPr>
          <a:xfrm>
            <a:off y="1862650" x="5842000"/>
            <a:ext cy="4572000" cx="3492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20475" x="610300"/>
            <a:ext cy="871699" cx="79148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Bayilik - Distribütörlük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321150" x="610300"/>
            <a:ext cy="5477224" cx="4443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Üretici ve/veya ihracatçı firmanın pazarlama prensiplerine bağlı kalarak onun ürününü farklı bir bölgede / ülkede dağıtacak ve/veya pazarlayacak firma. </a:t>
            </a:r>
          </a:p>
        </p:txBody>
      </p:sp>
      <p:sp>
        <p:nvSpPr>
          <p:cNvPr id="43" name="Shape 43"/>
          <p:cNvSpPr/>
          <p:nvPr/>
        </p:nvSpPr>
        <p:spPr>
          <a:xfrm>
            <a:off y="2539975" x="5164650"/>
            <a:ext cy="2656400" cx="4656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20475" x="610300"/>
            <a:ext cy="871699" cx="79148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İsim Hakkı (Franchising)</a:t>
            </a:r>
            <a:r>
              <a:rPr b="1"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321150" x="356300"/>
            <a:ext cy="5900550" cx="478224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 sistem ve markanın imtiyaz hakkı sahibinin, belirli bir </a:t>
            </a:r>
            <a:r>
              <a:rPr u="sng"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bedel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karşılığında, belirli </a:t>
            </a:r>
            <a:r>
              <a:rPr u="sng"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süre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u="sng"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koşul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</a:t>
            </a:r>
            <a:r>
              <a:rPr u="sng"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sınırlar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içinde, işin yönetimine ilişkin </a:t>
            </a:r>
            <a:r>
              <a:rPr u="sng"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sürekli kontrol ve destek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sağlayarak, sistem ve markasını kullandırmasına dayanan, uzun vadeli ve sürekli bir iş ilişkisidir. </a:t>
            </a:r>
          </a:p>
        </p:txBody>
      </p:sp>
      <p:sp>
        <p:nvSpPr>
          <p:cNvPr id="50" name="Shape 50"/>
          <p:cNvSpPr/>
          <p:nvPr/>
        </p:nvSpPr>
        <p:spPr>
          <a:xfrm>
            <a:off y="2201325" x="5757325"/>
            <a:ext cy="3608900" cx="3894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