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160000" cy="7620000"/>
  <p:notesSz cx="7620000" cy="10160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380" y="-78"/>
      </p:cViewPr>
      <p:guideLst>
        <p:guide orient="horz" pos="2400"/>
        <p:guide pos="32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303792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Kişilik yapınız: örneğin bir bahçe işleyecek olsanız ne tür bir bahçıvan olurdunuz? 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Katılımcıları kendi kişilik yapıları üzerinde düşünmeye yöneltiniz. Bu onların ne tür bir iş kurabileceklerini anlamaları için önemli olabilir. 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Aşağıdaki gibi sorular sorun: </a:t>
            </a:r>
          </a:p>
          <a:p>
            <a:pPr marL="381000" marR="0" lvl="0" indent="-220133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Clr>
                <a:srgbClr val="000000"/>
              </a:buClr>
              <a:buSzPct val="296296"/>
              <a:buFont typeface="Arial"/>
              <a:buChar char="•"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Bitkilerinizi tohumdan itibaren yavaş yavaş besleyerek mi büyütmek istersiniz yoksa kendiliklerinden büyümesini mi beklersiniz?</a:t>
            </a:r>
          </a:p>
          <a:p>
            <a:pPr marL="381000" marR="0" lvl="0" indent="-220133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Clr>
                <a:srgbClr val="000000"/>
              </a:buClr>
              <a:buSzPct val="296296"/>
              <a:buFont typeface="Arial"/>
              <a:buChar char="•"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Şu anda kimsiniz ve kim olmak istersiniz? </a:t>
            </a:r>
          </a:p>
          <a:p>
            <a:pPr marL="381000" marR="0" lvl="0" indent="-220133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Clr>
                <a:srgbClr val="000000"/>
              </a:buClr>
              <a:buSzPct val="296296"/>
              <a:buFont typeface="Arial"/>
              <a:buChar char="•"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Tutkularınız neler, tanrı vergisi yetenekleriniz neler?</a:t>
            </a:r>
          </a:p>
          <a:p>
            <a:endParaRPr lang="en-US"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Kendinizde en hoşlandığınız ve beğendiğiniz özellik nedir ve bunu nasıl işe dönüştürebilirsiniz? 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Bu, sonraki derslerde ulaşılacak nihai amaçtır. Tutkularınızın bazen size çok açık olarak verdiği mesajları almaya çalışın. 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Neyi yaptığınızı düşündüğünüz zaman yüzünüzde gülümseme belirdiğini anlamanız çok önemlidir. </a:t>
            </a: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Yeteneklerinizi ve deneyimlerinizi birleştirip bunları uygun bir işe dönüştürmenin yolu var mı?</a:t>
            </a:r>
          </a:p>
          <a:p>
            <a:endParaRPr lang="en-US" sz="14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12500"/>
              </a:lnSpc>
              <a:spcBef>
                <a:spcPts val="0"/>
              </a:spcBef>
              <a:spcAft>
                <a:spcPts val="333"/>
              </a:spcAft>
              <a:buNone/>
            </a:pPr>
            <a:r>
              <a:rPr lang="en-US" sz="14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&amp; 4.: Soruyu seslendirin. Slaydın amacı, katılımcılara şu anki durumlarının onları tatmin edip etmediğini ve nedenlerini düşünmelerini sağlamaktır.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270000" y="762000"/>
            <a:ext cx="5080000" cy="3810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 txBox="1">
            <a:spLocks noGrp="1"/>
          </p:cNvSpPr>
          <p:nvPr>
            <p:ph type="ctrTitle"/>
          </p:nvPr>
        </p:nvSpPr>
        <p:spPr>
          <a:xfrm>
            <a:off x="914400" y="3048000"/>
            <a:ext cx="8331200" cy="121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502399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468900" y="1329950"/>
            <a:ext cx="9299974" cy="2476849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İçinizdeki Girişimciyi Bulmak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08000" y="287500"/>
            <a:ext cx="8119525" cy="719999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Kişilik Yapınız…</a:t>
            </a:r>
          </a:p>
        </p:txBody>
      </p:sp>
      <p:sp>
        <p:nvSpPr>
          <p:cNvPr id="25" name="Shape 25"/>
          <p:cNvSpPr txBox="1"/>
          <p:nvPr/>
        </p:nvSpPr>
        <p:spPr>
          <a:xfrm>
            <a:off x="374475" y="1301750"/>
            <a:ext cx="9500249" cy="583000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76577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En hoşlandığınız ve beğendiğiniz özelliğinizi nasıl işe dönüştürebilirsiniz?</a:t>
            </a:r>
          </a:p>
          <a:p>
            <a:endParaRPr lang="en-US"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Kendi işinizi kurmayı düşündüren şey bağımsız olmaktır.</a:t>
            </a:r>
          </a:p>
          <a:p>
            <a:endParaRPr lang="en-US"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276577" algn="l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355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Şu andaki durumunuz da yeteneklerinizi ve deneyimlerinizi birleştirip bunları uygun bir işe dönüştürmenin yolu var mı?</a:t>
            </a:r>
          </a:p>
          <a:p>
            <a:endParaRPr lang="en-US" sz="355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68900" y="338650"/>
            <a:ext cx="9299974" cy="668849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Yapmaktan hoşlandığınız faaliyetler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595900" y="1541625"/>
            <a:ext cx="9044350" cy="1698975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Zamanınızı en iyi değerlendirdiğiniz, yaparken hoşlandığınız faaliyetler nelerdir ?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Shape 32"/>
          <p:cNvSpPr/>
          <p:nvPr/>
        </p:nvSpPr>
        <p:spPr>
          <a:xfrm>
            <a:off x="5890825" y="3005650"/>
            <a:ext cx="2891675" cy="37676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3" name="Shape 33"/>
          <p:cNvSpPr/>
          <p:nvPr/>
        </p:nvSpPr>
        <p:spPr>
          <a:xfrm>
            <a:off x="869450" y="3090325"/>
            <a:ext cx="3477824" cy="37676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/>
        </p:nvSpPr>
        <p:spPr>
          <a:xfrm>
            <a:off x="374475" y="1472825"/>
            <a:ext cx="9413949" cy="48187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Çocukluk ve gençlik yıllarınızdaki faaliyet ve hobileriniz nelerdir ? 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68900" y="338650"/>
            <a:ext cx="9299974" cy="668849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Çocukluğunuz ve Gençliğiniz</a:t>
            </a:r>
          </a:p>
        </p:txBody>
      </p:sp>
      <p:sp>
        <p:nvSpPr>
          <p:cNvPr id="40" name="Shape 40"/>
          <p:cNvSpPr/>
          <p:nvPr/>
        </p:nvSpPr>
        <p:spPr>
          <a:xfrm>
            <a:off x="869450" y="2603500"/>
            <a:ext cx="3389900" cy="4487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41" name="Shape 41"/>
          <p:cNvSpPr/>
          <p:nvPr/>
        </p:nvSpPr>
        <p:spPr>
          <a:xfrm>
            <a:off x="4855300" y="2603500"/>
            <a:ext cx="4952999" cy="44026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68900" y="338650"/>
            <a:ext cx="9299974" cy="668849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Güçlü ve Zayıf Yanlarınız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669175" y="1700375"/>
            <a:ext cx="8676374" cy="2916050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Kişiliğinizin Güçlü ve Zayıf yanlarını içeren listesini yaptıktan sonra zayıf yanlarınızın da pozitif nitelikler olabileceğini düşünün. </a:t>
            </a:r>
          </a:p>
          <a:p>
            <a:endParaRPr lang="en-US"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197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Geleceğinizi planlarken bazı zayıf yanlarınızın olduğunu, bunların hesaba katılması, belki de tedbir alınması gerektiğini unutmayın. </a:t>
            </a:r>
          </a:p>
        </p:txBody>
      </p:sp>
      <p:sp>
        <p:nvSpPr>
          <p:cNvPr id="48" name="Shape 48"/>
          <p:cNvSpPr/>
          <p:nvPr/>
        </p:nvSpPr>
        <p:spPr>
          <a:xfrm>
            <a:off x="937825" y="4688400"/>
            <a:ext cx="7913074" cy="256114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68900" y="338650"/>
            <a:ext cx="9299974" cy="668849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İçinizdeki Girişimciyi Bulmak</a:t>
            </a:r>
          </a:p>
        </p:txBody>
      </p:sp>
      <p:sp>
        <p:nvSpPr>
          <p:cNvPr id="54" name="Shape 54"/>
          <p:cNvSpPr txBox="1"/>
          <p:nvPr/>
        </p:nvSpPr>
        <p:spPr>
          <a:xfrm>
            <a:off x="255464" y="1001688"/>
            <a:ext cx="5616624" cy="6463412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Hepimizin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içinde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girişimcilik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kendi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işimizi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kuracak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becerileri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var. </a:t>
            </a:r>
          </a:p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Yıllardır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kadar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çok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bilgi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biriktirdiğimizi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çok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kolay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unutuyoruz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indent="0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Eğer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evinizi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idare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etmek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aile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faaliyetlerini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organize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etmek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aile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bütçesini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yönetmek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gibi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işleri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yapıyorsanız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zaten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hepiniz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birer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girişimci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zaman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yönetimi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uzmanısınız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demektir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55" name="Shape 55"/>
          <p:cNvSpPr/>
          <p:nvPr/>
        </p:nvSpPr>
        <p:spPr>
          <a:xfrm>
            <a:off x="5744300" y="1809750"/>
            <a:ext cx="4063999" cy="4487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46525" y="338650"/>
            <a:ext cx="9588149" cy="668849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Size yardımcı olabilecek kişiler…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17350" y="1381125"/>
            <a:ext cx="4317649" cy="51156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7812"/>
              </a:lnSpc>
              <a:spcBef>
                <a:spcPts val="0"/>
              </a:spcBef>
              <a:spcAft>
                <a:spcPts val="604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Kendi işinize başlarken kaç kişiyi tanıdığınız çok faydalıdır. 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604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Eski patronlar, 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604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Eski iş arkadaşları, 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604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Aile fertleri, 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604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Arkadaşlar, </a:t>
            </a:r>
          </a:p>
          <a:p>
            <a:pPr marL="381000" marR="0" lvl="0" indent="-220133" algn="l">
              <a:lnSpc>
                <a:spcPct val="107812"/>
              </a:lnSpc>
              <a:spcBef>
                <a:spcPts val="604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Tanıdıkların listesini yapınız, bu isimler yeni işinize başlarken size yardımcı olabilirler. </a:t>
            </a:r>
          </a:p>
        </p:txBody>
      </p:sp>
      <p:sp>
        <p:nvSpPr>
          <p:cNvPr id="62" name="Shape 62"/>
          <p:cNvSpPr/>
          <p:nvPr/>
        </p:nvSpPr>
        <p:spPr>
          <a:xfrm>
            <a:off x="5890825" y="1248825"/>
            <a:ext cx="3184750" cy="276225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63" name="Shape 63"/>
          <p:cNvSpPr/>
          <p:nvPr/>
        </p:nvSpPr>
        <p:spPr>
          <a:xfrm>
            <a:off x="5890825" y="4042825"/>
            <a:ext cx="3106600" cy="327025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05150" y="370400"/>
            <a:ext cx="9562100" cy="635350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Vizyonunuz ne ?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519375" y="1335250"/>
            <a:ext cx="4913575" cy="571709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0" marR="0" indent="0" algn="l">
              <a:lnSpc>
                <a:spcPct val="108035"/>
              </a:lnSpc>
              <a:spcBef>
                <a:spcPts val="0"/>
              </a:spcBef>
              <a:spcAft>
                <a:spcPts val="698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Vizyon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gelecekte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olmak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istediğimiz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demektir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indent="0" algn="l">
              <a:lnSpc>
                <a:spcPct val="108035"/>
              </a:lnSpc>
              <a:spcBef>
                <a:spcPts val="698"/>
              </a:spcBef>
              <a:spcAft>
                <a:spcPts val="698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Vizyon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rüyalarımızı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gerçekleştirme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işidir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indent="0" algn="l">
              <a:lnSpc>
                <a:spcPct val="108035"/>
              </a:lnSpc>
              <a:spcBef>
                <a:spcPts val="698"/>
              </a:spcBef>
              <a:spcAft>
                <a:spcPts val="698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Başarılı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insanlar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vizyon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sahibi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insanlardır</a:t>
            </a: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08035"/>
              </a:lnSpc>
              <a:spcBef>
                <a:spcPts val="698"/>
              </a:spcBef>
              <a:spcAft>
                <a:spcPts val="698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Ulaşmak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için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çalışılmayan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vizyon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faydası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olmayan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hayaldir</a:t>
            </a:r>
            <a:endParaRPr lang="en-US" sz="2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indent="0" algn="l">
              <a:lnSpc>
                <a:spcPct val="108035"/>
              </a:lnSpc>
              <a:spcBef>
                <a:spcPts val="698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Dolayısı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ile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istediğimizi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biliyor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muyuz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?</a:t>
            </a:r>
          </a:p>
        </p:txBody>
      </p:sp>
      <p:sp>
        <p:nvSpPr>
          <p:cNvPr id="70" name="Shape 70"/>
          <p:cNvSpPr/>
          <p:nvPr/>
        </p:nvSpPr>
        <p:spPr>
          <a:xfrm>
            <a:off x="5441450" y="1566325"/>
            <a:ext cx="3702525" cy="5207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68900" y="338650"/>
            <a:ext cx="9299974" cy="668849"/>
          </a:xfrm>
          <a:prstGeom prst="rect">
            <a:avLst/>
          </a:prstGeom>
        </p:spPr>
        <p:txBody>
          <a:bodyPr lIns="38100" tIns="38100" rIns="38100" bIns="38100" anchor="b" anchorCtr="0">
            <a:noAutofit/>
          </a:bodyPr>
          <a:lstStyle/>
          <a:p>
            <a:pPr marL="0" marR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Niçin yeni bir iş kurmak istiyorum?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111448" y="1001688"/>
            <a:ext cx="5408152" cy="577002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Eğer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daha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basit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hayat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istiyorsanız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BURADA DURUN,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çünkü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kendi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işinizi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yapmak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daha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kolaya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sahip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olmak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demek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değildir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81000" marR="0" lvl="0" indent="-248355" algn="l">
              <a:lnSpc>
                <a:spcPct val="1200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Diğer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taraftan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eğer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farklılık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yaratmak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meydan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okumak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beraberinde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korkunç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bir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çalışma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temposu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istiyorsanız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halde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devam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1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edin</a:t>
            </a:r>
            <a:r>
              <a:rPr lang="en-US" sz="311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  <p:sp>
        <p:nvSpPr>
          <p:cNvPr id="77" name="Shape 77"/>
          <p:cNvSpPr/>
          <p:nvPr/>
        </p:nvSpPr>
        <p:spPr>
          <a:xfrm>
            <a:off x="5519600" y="1809750"/>
            <a:ext cx="4288674" cy="45614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Özel</PresentationFormat>
  <Paragraphs>48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0" baseType="lpstr">
      <vt:lpstr/>
      <vt:lpstr>İçinizdeki Girişimciyi Bulmak</vt:lpstr>
      <vt:lpstr>Kişilik Yapınız…</vt:lpstr>
      <vt:lpstr>Yapmaktan hoşlandığınız faaliyetler</vt:lpstr>
      <vt:lpstr>Çocukluğunuz ve Gençliğiniz</vt:lpstr>
      <vt:lpstr>Güçlü ve Zayıf Yanlarınız</vt:lpstr>
      <vt:lpstr>İçinizdeki Girişimciyi Bulmak</vt:lpstr>
      <vt:lpstr>Size yardımcı olabilecek kişiler…</vt:lpstr>
      <vt:lpstr>Vizyonunuz ne ?</vt:lpstr>
      <vt:lpstr>Niçin yeni bir iş kurmak istiyorum?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İçinizdeki Girişimciyi Bulmak</dc:title>
  <cp:lastModifiedBy>iturkoglu</cp:lastModifiedBy>
  <cp:revision>1</cp:revision>
  <dcterms:modified xsi:type="dcterms:W3CDTF">2013-02-17T22:29:58Z</dcterms:modified>
</cp:coreProperties>
</file>