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12" y="174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4611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468900" y="1329950"/>
            <a:ext cx="9299974" cy="2476849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Doğru İş Fikri Seçmek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68900" y="507975"/>
            <a:ext cx="9089924" cy="635350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İyi bir iş fikri nasıl bulunur?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95900" y="1073696"/>
            <a:ext cx="4392549" cy="30007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Nereden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bakılarak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fikir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edinilir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anlama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gelir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Neyle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başlamalı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521025" y="4170040"/>
            <a:ext cx="4688900" cy="25950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Yaşam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kalitemi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iyileştirecek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yada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olabilir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hayatımı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kolaylaştıracak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yada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olabilir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226525" y="1725075"/>
            <a:ext cx="4063999" cy="4413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677325" y="372175"/>
            <a:ext cx="8373524" cy="635350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İyi bir İş Fikri Nedir?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771750" y="929680"/>
            <a:ext cx="8943399" cy="14996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fikri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satılabilir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veya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dönüştürmektir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Sadece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fikre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sahip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olmak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yeterli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değildir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fikirlerin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uygulamaya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konulması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gerekir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x="890625" y="2585864"/>
            <a:ext cx="8731724" cy="4985462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yapmayı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seviyorsunuz</a:t>
            </a:r>
            <a:endParaRPr lang="en-US" sz="311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yapma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beceriniz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endParaRPr lang="en-US" sz="311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İnsanların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ihtiyacı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sunmak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istiyorsunuz</a:t>
            </a:r>
            <a:endParaRPr lang="en-US" sz="311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doğru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insanları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tanıyorsunuz</a:t>
            </a:r>
            <a:endParaRPr lang="en-US" sz="311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hizmetiniz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piyasada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olanlardan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farklı</a:t>
            </a:r>
            <a:endParaRPr lang="en-US" sz="311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hizmetinize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ihtiyacı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yeterince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endParaRPr lang="en-US" sz="311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Potansiyel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müşterilerinizi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biliyorsunuz</a:t>
            </a:r>
            <a:endParaRPr lang="en-US" sz="311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77325" y="372175"/>
            <a:ext cx="9089924" cy="635350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fikrini seçmek ….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719650" y="1321150"/>
            <a:ext cx="9031325" cy="10251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Bildiğim ve yapabileceğim işler neler olabilir ?...</a:t>
            </a:r>
          </a:p>
        </p:txBody>
      </p:sp>
      <p:sp>
        <p:nvSpPr>
          <p:cNvPr id="33" name="Shape 33"/>
          <p:cNvSpPr/>
          <p:nvPr/>
        </p:nvSpPr>
        <p:spPr>
          <a:xfrm>
            <a:off x="722900" y="2603500"/>
            <a:ext cx="2452074" cy="457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4" name="Shape 34"/>
          <p:cNvSpPr/>
          <p:nvPr/>
        </p:nvSpPr>
        <p:spPr>
          <a:xfrm>
            <a:off x="3751375" y="2688150"/>
            <a:ext cx="2999150" cy="43285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5" name="Shape 35"/>
          <p:cNvSpPr/>
          <p:nvPr/>
        </p:nvSpPr>
        <p:spPr>
          <a:xfrm>
            <a:off x="6926375" y="2688150"/>
            <a:ext cx="2647449" cy="42438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25" y="372175"/>
            <a:ext cx="9089924" cy="635350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Fikirlerini Elemek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641500" y="1321150"/>
            <a:ext cx="5084549" cy="55195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En uygun iş fikrini bulmak için aşağıdaki yöntemler kullanılabilinir: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604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Fikirleri tarafsız olarak değerlendirmek.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604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Riski hesaplamak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604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Yapılabilir olmayan fikirleri elemek.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604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Gerçeklerden uzaklaşmamak,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5812675" y="2042575"/>
            <a:ext cx="3702525" cy="40110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501475" y="128750"/>
            <a:ext cx="9558850" cy="877000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iş fikrinin incelenmesi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595900" y="929680"/>
            <a:ext cx="4465825" cy="49586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Pek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çok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fikri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geliştirebilirsiniz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ancak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karar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vermeyi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kolaylaştırmak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güçlü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olduğuna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inandığınız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üçünü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seçiniz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49" name="Shape 49"/>
          <p:cNvSpPr/>
          <p:nvPr/>
        </p:nvSpPr>
        <p:spPr>
          <a:xfrm>
            <a:off x="6037375" y="1566325"/>
            <a:ext cx="3428999" cy="5207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01475" y="128750"/>
            <a:ext cx="9558850" cy="877000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iş fikrinin incelenmesi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595900" y="1220600"/>
            <a:ext cx="8972700" cy="57700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yada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tanımlayın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yada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hizmetin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önemli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özelliğini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tanımlayın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yada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hizmetinizin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farkı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?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Potansiyel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müşteriniz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kim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Pazarın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büyüklüğü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kadar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yada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fiyattan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satacaksınız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nerede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yapacaksınız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kimler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yardımcı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olabilir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başlamak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içim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kadar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paraya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ihtiyacınız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başlamak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kadar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paranız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işin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yaparken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beceri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bilgi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ekipman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gerekiyor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 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5825" y="372175"/>
            <a:ext cx="9558850" cy="635350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Avantaj ve Dezavantajları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965525" y="1220600"/>
            <a:ext cx="7569200" cy="14996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Seçtiğiniz 3 iş fikrinden her birinin avantaj ve dezavantajları belirlenmelidir.</a:t>
            </a:r>
          </a:p>
          <a:p>
            <a:endParaRPr lang="en-US"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819750" y="2846900"/>
            <a:ext cx="2481375" cy="40851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3" name="Shape 63"/>
          <p:cNvSpPr/>
          <p:nvPr/>
        </p:nvSpPr>
        <p:spPr>
          <a:xfrm>
            <a:off x="6623525" y="2846900"/>
            <a:ext cx="2559525" cy="41698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64" name="Shape 64"/>
          <p:cNvSpPr/>
          <p:nvPr/>
        </p:nvSpPr>
        <p:spPr>
          <a:xfrm>
            <a:off x="498225" y="2846900"/>
            <a:ext cx="2969825" cy="40851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77325" y="372175"/>
            <a:ext cx="9089924" cy="635350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Adım (5): Fikir Değerlendirme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669175" y="1141225"/>
            <a:ext cx="8769174" cy="887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 iş fikrini yargılamak için en uygun yol ona farklı açılardan bakarak not vermektir.</a:t>
            </a:r>
          </a:p>
        </p:txBody>
      </p:sp>
      <p:sp>
        <p:nvSpPr>
          <p:cNvPr id="71" name="Shape 71"/>
          <p:cNvSpPr/>
          <p:nvPr/>
        </p:nvSpPr>
        <p:spPr>
          <a:xfrm>
            <a:off x="781525" y="2106075"/>
            <a:ext cx="8821600" cy="4995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2" name="Shape 72"/>
          <p:cNvSpPr txBox="1"/>
          <p:nvPr/>
        </p:nvSpPr>
        <p:spPr>
          <a:xfrm>
            <a:off x="1821950" y="2129000"/>
            <a:ext cx="3602875" cy="5347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Sorular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384450" y="2129000"/>
            <a:ext cx="1442249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Fikir 1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786350" y="2129000"/>
            <a:ext cx="1447124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Fikir 2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8193125" y="2129000"/>
            <a:ext cx="1450399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Fikir 3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5384450" y="2358300"/>
            <a:ext cx="318800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5662875" y="2358300"/>
            <a:ext cx="323674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5946200" y="2358300"/>
            <a:ext cx="318800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6224625" y="2358300"/>
            <a:ext cx="323674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6507925" y="2358300"/>
            <a:ext cx="318800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6786350" y="2358300"/>
            <a:ext cx="323674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069650" y="2358300"/>
            <a:ext cx="318800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7348075" y="2358300"/>
            <a:ext cx="323674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7631375" y="2358300"/>
            <a:ext cx="318800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7909800" y="2358300"/>
            <a:ext cx="323674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193125" y="2358300"/>
            <a:ext cx="322049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474800" y="2358300"/>
            <a:ext cx="325300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8759725" y="2358300"/>
            <a:ext cx="322049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9041400" y="2358300"/>
            <a:ext cx="322049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9323100" y="2358300"/>
            <a:ext cx="320425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814100" y="2587600"/>
            <a:ext cx="1048224" cy="6141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Kişilik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821950" y="2587600"/>
            <a:ext cx="3602875" cy="3037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 işe başlamak için çok isteklisiniz.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821950" y="2815150"/>
            <a:ext cx="3602875" cy="3866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 iş için önemli becerileriniz ve bilginiz var.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14100" y="3125600"/>
            <a:ext cx="1048224" cy="9916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 Durumu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821950" y="3125600"/>
            <a:ext cx="3602875" cy="305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Ürün/hizmet için pazar hala büyüyor.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821950" y="3354900"/>
            <a:ext cx="3602875" cy="305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 payı potansiyeli iyi.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21950" y="3584200"/>
            <a:ext cx="3602875" cy="3037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Hammadde kolaylıkla bulunabiliyor.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821950" y="3811750"/>
            <a:ext cx="3602875" cy="305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fikri için çok az tanıtım gerekiyor.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814100" y="4041050"/>
            <a:ext cx="1048224" cy="3866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Rekabet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821950" y="4041050"/>
            <a:ext cx="3602875" cy="424978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Rekabet olmasına rağmen iş fikrinin rakiplere gore daha çok avantajı var.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14100" y="4351500"/>
            <a:ext cx="1048224" cy="6741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Teknoloji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821950" y="4351500"/>
            <a:ext cx="3602875" cy="67414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Teknoloji gelişmiş ve kullanılıyor.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814100" y="4949450"/>
            <a:ext cx="1048224" cy="9916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Durumu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821950" y="4949450"/>
            <a:ext cx="3602875" cy="305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fikri yasal ve uygulanabilir.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821950" y="5178775"/>
            <a:ext cx="3602875" cy="305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fikri şartlara göre uyarlanabilir.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821950" y="5408075"/>
            <a:ext cx="3602875" cy="3037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 işi kurmanın riski az.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821950" y="5635625"/>
            <a:ext cx="3602875" cy="305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kolaylıkla başlatılabilir.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14100" y="5864925"/>
            <a:ext cx="1048224" cy="8434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Uygulanabilirlik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821950" y="5864925"/>
            <a:ext cx="3602875" cy="305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İşe başlama giderleri uygun.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821950" y="6094225"/>
            <a:ext cx="3602875" cy="305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İşe başlama maliyeti karşılanabilir.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821950" y="6323525"/>
            <a:ext cx="3602875" cy="384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Yatırımın geri dönüş süresi kısa- 2 yıldan az.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821950" y="6632200"/>
            <a:ext cx="3602875" cy="305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Puanlama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821950" y="6861525"/>
            <a:ext cx="3602875" cy="3055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yüksek puan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5384450" y="6861525"/>
            <a:ext cx="1442249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 puan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6786350" y="6861525"/>
            <a:ext cx="1447124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 puan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8193125" y="6861525"/>
            <a:ext cx="1450399" cy="305500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 puan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77325" y="372175"/>
            <a:ext cx="9089924" cy="635350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Kararınızı Verin ve Harekete Geçin!!!</a:t>
            </a:r>
          </a:p>
        </p:txBody>
      </p:sp>
      <p:sp>
        <p:nvSpPr>
          <p:cNvPr id="122" name="Shape 122"/>
          <p:cNvSpPr/>
          <p:nvPr/>
        </p:nvSpPr>
        <p:spPr>
          <a:xfrm>
            <a:off x="1016000" y="1566325"/>
            <a:ext cx="3350824" cy="53657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3" name="Shape 123"/>
          <p:cNvSpPr/>
          <p:nvPr/>
        </p:nvSpPr>
        <p:spPr>
          <a:xfrm>
            <a:off x="5412150" y="1566325"/>
            <a:ext cx="3536449" cy="53657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Özel</PresentationFormat>
  <Paragraphs>93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/>
      <vt:lpstr>Doğru İş Fikri Seçmek</vt:lpstr>
      <vt:lpstr>İyi bir İş Fikri Nedir?</vt:lpstr>
      <vt:lpstr>İş fikrini seçmek ….</vt:lpstr>
      <vt:lpstr>İş Fikirlerini Elemek</vt:lpstr>
      <vt:lpstr>3 iş fikrinin incelenmesi</vt:lpstr>
      <vt:lpstr>3 iş fikrinin incelenmesi</vt:lpstr>
      <vt:lpstr>Avantaj ve Dezavantajları</vt:lpstr>
      <vt:lpstr>Adım (5): Fikir Değerlendirme</vt:lpstr>
      <vt:lpstr>Kararınızı Verin ve Harekete Geçin!!!</vt:lpstr>
      <vt:lpstr>İyi bir iş fikri nasıl bulunur?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Doğru İş Fikri Seçmek</dc:title>
  <cp:lastModifiedBy>iturkoglu</cp:lastModifiedBy>
  <cp:revision>1</cp:revision>
  <dcterms:modified xsi:type="dcterms:W3CDTF">2013-02-17T22:32:54Z</dcterms:modified>
</cp:coreProperties>
</file>