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44" y="-10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454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864300" y="2337150"/>
            <a:ext cx="8507575" cy="93192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8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864300" y="2929800"/>
            <a:ext cx="8676899" cy="160724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Ders 5</a:t>
            </a:r>
          </a:p>
        </p:txBody>
      </p:sp>
      <p:sp>
        <p:nvSpPr>
          <p:cNvPr id="21" name="Shape 21"/>
          <p:cNvSpPr/>
          <p:nvPr/>
        </p:nvSpPr>
        <p:spPr>
          <a:xfrm>
            <a:off x="762000" y="3460750"/>
            <a:ext cx="8636000" cy="211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610300" y="389800"/>
            <a:ext cx="8422900" cy="85486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 -Müşteriler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56300" y="1490475"/>
            <a:ext cx="9523575" cy="735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13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Ürün/hizmetinizin rakiplerinden farkı ne olacak?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287625" y="2929800"/>
            <a:ext cx="7322249" cy="8893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Müşteriler neden sizi tercih edecek? </a:t>
            </a:r>
          </a:p>
          <a:p>
            <a:endParaRPr lang="en-US"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762000" y="4572000"/>
            <a:ext cx="2540000" cy="2539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6" name="Shape 106"/>
          <p:cNvSpPr/>
          <p:nvPr/>
        </p:nvSpPr>
        <p:spPr>
          <a:xfrm>
            <a:off x="6688650" y="4572000"/>
            <a:ext cx="2794000" cy="24553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07" name="Shape 107"/>
          <p:cNvSpPr/>
          <p:nvPr/>
        </p:nvSpPr>
        <p:spPr>
          <a:xfrm>
            <a:off x="3894650" y="4572000"/>
            <a:ext cx="2063750" cy="253997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Planı-Rekabet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48950" y="1405800"/>
            <a:ext cx="7491575" cy="989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Rakipleriniz kimler?</a:t>
            </a:r>
            <a:r>
              <a:rPr lang="en-US" sz="3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948950" y="2167800"/>
            <a:ext cx="7745575" cy="10251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Şu anda ve gelecekte size ne tür tehlike oluşturuyorlar? </a:t>
            </a:r>
          </a:p>
        </p:txBody>
      </p:sp>
      <p:sp>
        <p:nvSpPr>
          <p:cNvPr id="115" name="Shape 115"/>
          <p:cNvSpPr/>
          <p:nvPr/>
        </p:nvSpPr>
        <p:spPr>
          <a:xfrm>
            <a:off x="3386650" y="3894650"/>
            <a:ext cx="2444750" cy="2794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16" name="Shape 116"/>
          <p:cNvSpPr/>
          <p:nvPr/>
        </p:nvSpPr>
        <p:spPr>
          <a:xfrm>
            <a:off x="677325" y="3894650"/>
            <a:ext cx="2190750" cy="27093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17" name="Shape 117"/>
          <p:cNvSpPr/>
          <p:nvPr/>
        </p:nvSpPr>
        <p:spPr>
          <a:xfrm>
            <a:off x="6011325" y="3894650"/>
            <a:ext cx="3810000" cy="27199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 -Tedarikçiler?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40950" y="1490475"/>
            <a:ext cx="9184900" cy="989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719"/>
              </a:spcBef>
              <a:spcAft>
                <a:spcPts val="0"/>
              </a:spcAft>
              <a:buNone/>
            </a:pPr>
            <a:r>
              <a:rPr lang="en-US" sz="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en-US" sz="1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 tedarikçileri kullanacaksınız?</a:t>
            </a:r>
            <a:r>
              <a:rPr lang="en-US" sz="1111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56300" y="2421800"/>
            <a:ext cx="9354249" cy="15948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 ürün/hizmetleri kimlerden alabilirsiniz</a:t>
            </a:r>
          </a:p>
          <a:p>
            <a:pPr marL="0" marR="0" indent="0" algn="l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 seçiminizi hangi kriterlere göre yapacaksınız?</a:t>
            </a:r>
          </a:p>
          <a:p>
            <a:endParaRPr lang="en-US"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519325" y="4402650"/>
            <a:ext cx="2794000" cy="2116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6" name="Shape 126"/>
          <p:cNvSpPr/>
          <p:nvPr/>
        </p:nvSpPr>
        <p:spPr>
          <a:xfrm>
            <a:off x="3386650" y="4487325"/>
            <a:ext cx="2709325" cy="20425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27" name="Shape 127"/>
          <p:cNvSpPr/>
          <p:nvPr/>
        </p:nvSpPr>
        <p:spPr>
          <a:xfrm>
            <a:off x="254000" y="4487325"/>
            <a:ext cx="2794000" cy="203197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 - Şirket?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94950" y="1405800"/>
            <a:ext cx="8761575" cy="8205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07812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77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lang="en-US" sz="355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Hangi yasal işletme tipi size uygun?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56300" y="2421800"/>
            <a:ext cx="9523575" cy="48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Şahıs işletmesi mi, kuracaksınız yoksa limited şirket mi ?</a:t>
            </a:r>
          </a:p>
        </p:txBody>
      </p:sp>
      <p:sp>
        <p:nvSpPr>
          <p:cNvPr id="135" name="Shape 135"/>
          <p:cNvSpPr/>
          <p:nvPr/>
        </p:nvSpPr>
        <p:spPr>
          <a:xfrm>
            <a:off x="1270000" y="4318000"/>
            <a:ext cx="3471324" cy="20637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36" name="Shape 136"/>
          <p:cNvSpPr/>
          <p:nvPr/>
        </p:nvSpPr>
        <p:spPr>
          <a:xfrm>
            <a:off x="5672650" y="3556000"/>
            <a:ext cx="2645825" cy="33019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Planı-Yer?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10300" y="1321150"/>
            <a:ext cx="8930899" cy="735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İşletmenizi nerede kuracaksınız?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440950" y="2083150"/>
            <a:ext cx="8930899" cy="8875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Kira sözleşmesinde neleri göz önünde bulundurmalısınız? </a:t>
            </a: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yeri seçiminde hangi kriterleri dikkate almalısınız?</a:t>
            </a:r>
          </a:p>
        </p:txBody>
      </p:sp>
      <p:sp>
        <p:nvSpPr>
          <p:cNvPr id="144" name="Shape 144"/>
          <p:cNvSpPr/>
          <p:nvPr/>
        </p:nvSpPr>
        <p:spPr>
          <a:xfrm>
            <a:off x="508000" y="3386650"/>
            <a:ext cx="2624650" cy="177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45" name="Shape 145"/>
          <p:cNvSpPr/>
          <p:nvPr/>
        </p:nvSpPr>
        <p:spPr>
          <a:xfrm>
            <a:off x="423325" y="5249325"/>
            <a:ext cx="2709325" cy="23706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46" name="Shape 146"/>
          <p:cNvSpPr/>
          <p:nvPr/>
        </p:nvSpPr>
        <p:spPr>
          <a:xfrm>
            <a:off x="3217325" y="3471325"/>
            <a:ext cx="2963325" cy="397932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147" name="Shape 147"/>
          <p:cNvSpPr/>
          <p:nvPr/>
        </p:nvSpPr>
        <p:spPr>
          <a:xfrm>
            <a:off x="6265325" y="3979325"/>
            <a:ext cx="3640649" cy="28892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Planı-İnsan gücü?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779625" y="1200548"/>
            <a:ext cx="8761575" cy="14573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Sizden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başka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çalışana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ihtiyaç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duyacak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mısınız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Ne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tür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yetenekte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kişilere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ihtiyacınız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olacak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  <a:p>
            <a:pPr marL="0" marR="0" indent="0" algn="l">
              <a:lnSpc>
                <a:spcPct val="140104"/>
              </a:lnSpc>
              <a:spcBef>
                <a:spcPts val="563"/>
              </a:spcBef>
              <a:spcAft>
                <a:spcPts val="0"/>
              </a:spcAft>
              <a:buNone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Kaç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maaş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ödemeniz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gerekecek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55" name="Shape 155"/>
          <p:cNvSpPr/>
          <p:nvPr/>
        </p:nvSpPr>
        <p:spPr>
          <a:xfrm>
            <a:off x="1407592" y="4170040"/>
            <a:ext cx="3556000" cy="249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6" name="Shape 156"/>
          <p:cNvSpPr/>
          <p:nvPr/>
        </p:nvSpPr>
        <p:spPr>
          <a:xfrm>
            <a:off x="5842000" y="4318000"/>
            <a:ext cx="3302000" cy="245532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 - Kâr?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10300" y="1321150"/>
            <a:ext cx="8676899" cy="735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Bu iş kârlı olacak mı?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64300" y="2167800"/>
            <a:ext cx="8507575" cy="10251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Önümüzdeki bir yıl için kar-zarar tablosunu da içeren mali bütçeleme yapmalısınız. </a:t>
            </a:r>
          </a:p>
        </p:txBody>
      </p:sp>
      <p:sp>
        <p:nvSpPr>
          <p:cNvPr id="164" name="Shape 164"/>
          <p:cNvSpPr/>
          <p:nvPr/>
        </p:nvSpPr>
        <p:spPr>
          <a:xfrm>
            <a:off x="846650" y="3810000"/>
            <a:ext cx="3386649" cy="25399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65" name="Shape 165"/>
          <p:cNvSpPr/>
          <p:nvPr/>
        </p:nvSpPr>
        <p:spPr>
          <a:xfrm>
            <a:off x="5334000" y="3471325"/>
            <a:ext cx="2815150" cy="33019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Yön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10300" y="1321150"/>
            <a:ext cx="4358900" cy="54772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>
              <a:lnSpc>
                <a:spcPct val="159895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Nereye gideceğini bilmeyen yelkene hiçbir rüzgar yardım edemez!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endParaRPr lang="en-US" sz="311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5588000" y="2116650"/>
            <a:ext cx="3831149" cy="457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Vizyon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33625" y="2047875"/>
            <a:ext cx="8168900" cy="16672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Vizyon, bir işletmenin gelecekte nerde olması istendiğine dair fikrin oluşturulmasıdır.</a:t>
            </a:r>
          </a:p>
        </p:txBody>
      </p:sp>
      <p:sp>
        <p:nvSpPr>
          <p:cNvPr id="35" name="Shape 35"/>
          <p:cNvSpPr/>
          <p:nvPr/>
        </p:nvSpPr>
        <p:spPr>
          <a:xfrm>
            <a:off x="3386650" y="3926408"/>
            <a:ext cx="3556000" cy="3556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Misyon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10300" y="1490475"/>
            <a:ext cx="9269574" cy="82054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Misyon, bir işletmenin kısaca amacını açıklar</a:t>
            </a:r>
          </a:p>
          <a:p>
            <a:endParaRPr lang="en-US"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66750" y="3630075"/>
            <a:ext cx="2476500" cy="12064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3" name="Shape 43"/>
          <p:cNvSpPr txBox="1"/>
          <p:nvPr/>
        </p:nvSpPr>
        <p:spPr>
          <a:xfrm>
            <a:off x="784925" y="3697100"/>
            <a:ext cx="2316324" cy="114862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Strateji ve Kapsam</a:t>
            </a: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 iş ve nasıl?</a:t>
            </a:r>
          </a:p>
        </p:txBody>
      </p:sp>
      <p:sp>
        <p:nvSpPr>
          <p:cNvPr id="44" name="Shape 44"/>
          <p:cNvSpPr/>
          <p:nvPr/>
        </p:nvSpPr>
        <p:spPr>
          <a:xfrm>
            <a:off x="6508750" y="3630075"/>
            <a:ext cx="2815150" cy="12064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45" name="Shape 45"/>
          <p:cNvSpPr txBox="1"/>
          <p:nvPr/>
        </p:nvSpPr>
        <p:spPr>
          <a:xfrm>
            <a:off x="6626925" y="3697100"/>
            <a:ext cx="2654999" cy="1148624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Değerler</a:t>
            </a: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şletme neye inanıyor?</a:t>
            </a:r>
          </a:p>
        </p:txBody>
      </p:sp>
      <p:sp>
        <p:nvSpPr>
          <p:cNvPr id="46" name="Shape 46"/>
          <p:cNvSpPr/>
          <p:nvPr/>
        </p:nvSpPr>
        <p:spPr>
          <a:xfrm>
            <a:off x="3037400" y="5483846"/>
            <a:ext cx="3492500" cy="120647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47" name="Shape 47"/>
          <p:cNvSpPr txBox="1"/>
          <p:nvPr/>
        </p:nvSpPr>
        <p:spPr>
          <a:xfrm>
            <a:off x="3037400" y="5390425"/>
            <a:ext cx="3450499" cy="1479425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Standartlar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endParaRPr lang="en-US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Normlar</a:t>
            </a:r>
            <a:endParaRPr lang="en-US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kurallar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geçerli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olacak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48" name="Shape 48"/>
          <p:cNvSpPr/>
          <p:nvPr/>
        </p:nvSpPr>
        <p:spPr>
          <a:xfrm>
            <a:off x="3799400" y="2529400"/>
            <a:ext cx="2137825" cy="120647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49" name="Shape 49"/>
          <p:cNvSpPr txBox="1"/>
          <p:nvPr/>
        </p:nvSpPr>
        <p:spPr>
          <a:xfrm>
            <a:off x="3855864" y="2441848"/>
            <a:ext cx="2083175" cy="1479425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Amaç</a:t>
            </a:r>
            <a:endParaRPr lang="en-US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Neden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işletme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ctr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50" name="Shape 50"/>
          <p:cNvSpPr/>
          <p:nvPr/>
        </p:nvSpPr>
        <p:spPr>
          <a:xfrm>
            <a:off x="6678075" y="4900075"/>
            <a:ext cx="783149" cy="783149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51" name="Shape 51"/>
          <p:cNvSpPr/>
          <p:nvPr/>
        </p:nvSpPr>
        <p:spPr>
          <a:xfrm>
            <a:off x="6000750" y="2868075"/>
            <a:ext cx="1291150" cy="6985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52" name="Shape 52"/>
          <p:cNvSpPr/>
          <p:nvPr/>
        </p:nvSpPr>
        <p:spPr>
          <a:xfrm>
            <a:off x="2275400" y="2868075"/>
            <a:ext cx="1460500" cy="6985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53" name="Shape 53"/>
          <p:cNvSpPr/>
          <p:nvPr/>
        </p:nvSpPr>
        <p:spPr>
          <a:xfrm>
            <a:off x="2106075" y="4984725"/>
            <a:ext cx="783149" cy="78314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71625" y="220475"/>
            <a:ext cx="8761575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Neden İş Planı yazmamız gerekir?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1448" y="1236475"/>
            <a:ext cx="5701712" cy="61545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20133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Önemli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kişisel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girmeden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önce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düşünülen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ticari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girişimin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buna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değip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değmeyeceğine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karar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vermek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Amaçları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belirlemede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yönlendirici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olması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isteyen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yatırımcıların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ilgisini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çekmede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destek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bulmada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etkili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olması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Çalışanlara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ortaklara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hatta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aile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bireylerine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yapılacak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anlatma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inandırma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amaçlı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66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kullanılabilmesi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5813160" y="1608650"/>
            <a:ext cx="4307400" cy="4656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10300" y="220475"/>
            <a:ext cx="7914899" cy="871699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10300" y="1321150"/>
            <a:ext cx="9015574" cy="59852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Ne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yapacaksınız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Hedef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pazarınız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ürünü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sunacaksınız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81000" marR="0" lvl="0" indent="-255411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Clr>
                <a:srgbClr val="000000"/>
              </a:buClr>
              <a:buSzPct val="100694"/>
              <a:buFont typeface="Arial"/>
              <a:buAutoNum type="arabicPeriod"/>
            </a:pP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hizmetinizin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pazardaki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rakiplerinizden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farkı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olacak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Rakibiniz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kimler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tedarikçileri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kullanacaksınız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Hangi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yasal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şirket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tipi size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uygun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Şirketinizi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nerede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kuracaksınız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Ekip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Çalışan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ihtiyacınız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olacak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0" marR="0" indent="0" algn="l">
              <a:lnSpc>
                <a:spcPct val="100000"/>
              </a:lnSpc>
              <a:spcBef>
                <a:spcPts val="583"/>
              </a:spcBef>
              <a:spcAft>
                <a:spcPts val="0"/>
              </a:spcAft>
              <a:buNone/>
            </a:pP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Bu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karlı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olacak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2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mı</a:t>
            </a:r>
            <a:r>
              <a:rPr lang="en-US" sz="322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endParaRPr lang="en-US" sz="322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ctrTitle"/>
          </p:nvPr>
        </p:nvSpPr>
        <p:spPr>
          <a:xfrm>
            <a:off x="864300" y="474475"/>
            <a:ext cx="8507575" cy="85486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ubTitle" idx="1"/>
          </p:nvPr>
        </p:nvSpPr>
        <p:spPr>
          <a:xfrm>
            <a:off x="694950" y="1321150"/>
            <a:ext cx="8168900" cy="735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Ne iş yapacaksınız?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610300" y="2167800"/>
            <a:ext cx="8846250" cy="5506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Dükkanda Evde Lokantada</a:t>
            </a:r>
          </a:p>
        </p:txBody>
      </p:sp>
      <p:sp>
        <p:nvSpPr>
          <p:cNvPr id="74" name="Shape 74"/>
          <p:cNvSpPr/>
          <p:nvPr/>
        </p:nvSpPr>
        <p:spPr>
          <a:xfrm>
            <a:off x="7112000" y="3471325"/>
            <a:ext cx="2878649" cy="223307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75" name="Shape 75"/>
          <p:cNvSpPr/>
          <p:nvPr/>
        </p:nvSpPr>
        <p:spPr>
          <a:xfrm>
            <a:off x="338650" y="3301975"/>
            <a:ext cx="2190750" cy="25399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76" name="Shape 76"/>
          <p:cNvSpPr/>
          <p:nvPr/>
        </p:nvSpPr>
        <p:spPr>
          <a:xfrm>
            <a:off x="3132650" y="3386650"/>
            <a:ext cx="3471324" cy="23071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25625" y="389800"/>
            <a:ext cx="8592249" cy="854868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Planı-Pazar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948950" y="1236475"/>
            <a:ext cx="7830250" cy="735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Hedef pazarınız kim?</a:t>
            </a: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779625" y="2421800"/>
            <a:ext cx="8592249" cy="6176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ctr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tip müşterileri hedefleyeceksiniz? </a:t>
            </a:r>
          </a:p>
        </p:txBody>
      </p:sp>
      <p:sp>
        <p:nvSpPr>
          <p:cNvPr id="84" name="Shape 84"/>
          <p:cNvSpPr/>
          <p:nvPr/>
        </p:nvSpPr>
        <p:spPr>
          <a:xfrm>
            <a:off x="592650" y="3810000"/>
            <a:ext cx="2963325" cy="2963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85" name="Shape 85"/>
          <p:cNvSpPr/>
          <p:nvPr/>
        </p:nvSpPr>
        <p:spPr>
          <a:xfrm>
            <a:off x="6604000" y="3640650"/>
            <a:ext cx="3302000" cy="330197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86" name="Shape 86"/>
          <p:cNvSpPr/>
          <p:nvPr/>
        </p:nvSpPr>
        <p:spPr>
          <a:xfrm>
            <a:off x="3725325" y="3810000"/>
            <a:ext cx="2878649" cy="3048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10300" y="474475"/>
            <a:ext cx="7914899" cy="1167147"/>
          </a:xfrm>
          <a:prstGeom prst="rect">
            <a:avLst/>
          </a:prstGeom>
        </p:spPr>
        <p:txBody>
          <a:bodyPr lIns="38100" tIns="38100" rIns="38100" bIns="38100" anchor="ctr" anchorCtr="0">
            <a:noAutofit/>
          </a:bodyPr>
          <a:lstStyle/>
          <a:p>
            <a:pPr marL="0" marR="0" indent="0" algn="ctr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25625" y="1490475"/>
            <a:ext cx="9015574" cy="65122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Hangi ürünü / hizmeti sunacaksınız</a:t>
            </a:r>
            <a:r>
              <a:rPr lang="en-US" sz="3999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US" sz="311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25625" y="389800"/>
            <a:ext cx="7576249" cy="7535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İş Planı-Ürünler?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948950" y="2167800"/>
            <a:ext cx="8253574" cy="1374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Ürünlerinizi kendiniz mi üreteceksiniz, dışarıdan mı tedarik edeceksiniz? </a:t>
            </a:r>
          </a:p>
          <a:p>
            <a:pPr marL="0" marR="0" indent="0" algn="l">
              <a:lnSpc>
                <a:spcPct val="119791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Müşteriye hangi hizmetleri sunacaksınız? </a:t>
            </a:r>
          </a:p>
        </p:txBody>
      </p:sp>
      <p:sp>
        <p:nvSpPr>
          <p:cNvPr id="95" name="Shape 95"/>
          <p:cNvSpPr/>
          <p:nvPr/>
        </p:nvSpPr>
        <p:spPr>
          <a:xfrm>
            <a:off x="677325" y="4042825"/>
            <a:ext cx="3132650" cy="2349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6" name="Shape 96"/>
          <p:cNvSpPr/>
          <p:nvPr/>
        </p:nvSpPr>
        <p:spPr>
          <a:xfrm>
            <a:off x="7281325" y="4063975"/>
            <a:ext cx="2286000" cy="2286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4064000" y="4063975"/>
            <a:ext cx="2286000" cy="2286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Özel</PresentationFormat>
  <Paragraphs>70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/>
      <vt:lpstr>İş Planı</vt:lpstr>
      <vt:lpstr>Yön</vt:lpstr>
      <vt:lpstr>Vizyon</vt:lpstr>
      <vt:lpstr>Misyon</vt:lpstr>
      <vt:lpstr>Neden İş Planı yazmamız gerekir?</vt:lpstr>
      <vt:lpstr>İş Planı</vt:lpstr>
      <vt:lpstr>İş Planı</vt:lpstr>
      <vt:lpstr>İş Planı-Pazar</vt:lpstr>
      <vt:lpstr>PowerPoint Sunusu</vt:lpstr>
      <vt:lpstr>İş Planı -Müşteriler</vt:lpstr>
      <vt:lpstr>İş Planı-Rekabet</vt:lpstr>
      <vt:lpstr>İş Planı -Tedarikçiler?</vt:lpstr>
      <vt:lpstr>İş Planı - Şirket?</vt:lpstr>
      <vt:lpstr>İş Planı-Yer?</vt:lpstr>
      <vt:lpstr>İş Planı-İnsan gücü?</vt:lpstr>
      <vt:lpstr>İş Planı - Kâr?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 Planı</dc:title>
  <cp:lastModifiedBy>TURKOGLU</cp:lastModifiedBy>
  <cp:revision>1</cp:revision>
  <dcterms:modified xsi:type="dcterms:W3CDTF">2013-02-19T20:43:48Z</dcterms:modified>
</cp:coreProperties>
</file>