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png" ContentType="image/png"/>
  <Default Extension="xml" ContentType="application/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</Types>
</file>

<file path=_rels/.rels><?xml version="1.0" encoding="UTF-8" standalone="yes"?><Relationships xmlns="http://schemas.openxmlformats.org/package/2006/relationships"><Relationship Target="ppt/presentation.xml" Type="http://schemas.openxmlformats.org/officeDocument/2006/relationships/officeDocument" Id="rId1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aveSubsetFonts="1" autoCompressPictures="0" mc:PreserveAttributes="mv:*" mc:Ignorable="mv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620000" cx="10160000"/>
  <p:notesSz cy="10160000" cx="7620000"/>
  <p:defaultTextStyle>
    <a:defPPr algn="l" rtl="0" marR="0">
      <a:lnSpc>
        <a:spcPct val="100000"/>
      </a:lnSpc>
      <a:spcBef>
        <a:spcPts val="0"/>
      </a:spcBef>
      <a:spcAft>
        <a:spcPts val="0"/>
      </a:spcAft>
    </a:defPPr>
    <a:lvl1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algn="l" rtl="0" marR="0">
      <a:lnSpc>
        <a:spcPct val="100000"/>
      </a:lnSpc>
      <a:spcBef>
        <a:spcPts val="0"/>
      </a:spcBef>
      <a:spcAft>
        <a:spcPts val="0"/>
      </a:spcAft>
      <a:buNone/>
      <a:defRPr strike="noStrike" u="none" b="0" cap="none" baseline="0" sz="1400" i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Target="presProps.xml" Type="http://schemas.openxmlformats.org/officeDocument/2006/relationships/presProps" Id="rId2"/><Relationship Target="theme/theme1.xml" Type="http://schemas.openxmlformats.org/officeDocument/2006/relationships/theme" Id="rId1"/><Relationship Target="slides/slide5.xml" Type="http://schemas.openxmlformats.org/officeDocument/2006/relationships/slide" Id="rId10"/><Relationship Target="slideMasters/slideMaster1.xml" Type="http://schemas.openxmlformats.org/officeDocument/2006/relationships/slideMaster" Id="rId4"/><Relationship Target="slides/slide6.xml" Type="http://schemas.openxmlformats.org/officeDocument/2006/relationships/slide" Id="rId11"/><Relationship Target="tableStyles.xml" Type="http://schemas.openxmlformats.org/officeDocument/2006/relationships/tableStyles" Id="rId3"/><Relationship Target="slides/slide4.xml" Type="http://schemas.openxmlformats.org/officeDocument/2006/relationships/slide" Id="rId9"/><Relationship Target="slides/slide1.xml" Type="http://schemas.openxmlformats.org/officeDocument/2006/relationships/slide" Id="rId6"/><Relationship Target="notesMasters/notesMaster1.xml" Type="http://schemas.openxmlformats.org/officeDocument/2006/relationships/notesMaster" Id="rId5"/><Relationship Target="slides/slide3.xml" Type="http://schemas.openxmlformats.org/officeDocument/2006/relationships/slide" Id="rId8"/><Relationship Target="slides/slide2.xml" Type="http://schemas.openxmlformats.org/officeDocument/2006/relationships/slide" Id="rId7"/></Relationships>
</file>

<file path=ppt/notesMasters/_rels/notesMaster1.xml.rels><?xml version="1.0" encoding="UTF-8" standalone="yes"?><Relationships xmlns="http://schemas.openxmlformats.org/package/2006/relationships"><Relationship Target="../theme/theme2.xml" Type="http://schemas.openxmlformats.org/officeDocument/2006/relationships/theme" Id="rId1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defRPr sz="11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/>
        </p:txBody>
      </p:sp>
    </p:spTree>
  </p:cSld>
  <p:clrMap accent2="accent2" accent3="accent3" accent4="accent4" accent5="accent5" accent6="accent6" hlink="hlink" tx2="lt2" tx1="dk1" bg2="dk2" bg1="lt1" folHlink="folHlink" accent1="accent1"/>
</p:notesMaster>
</file>

<file path=ppt/notesSlides/_rels/notesSlide1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2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3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4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5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_rels/notesSlide6.xml.rels><?xml version="1.0" encoding="UTF-8" standalone="yes"?><Relationships xmlns="http://schemas.openxmlformats.org/package/2006/relationships"><Relationship Target="../notesMasters/notesMaster1.xml" Type="http://schemas.openxmlformats.org/officeDocument/2006/relationships/notesMaster" Id="rId1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3" name="Shape 23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4" name="Shape 24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25" name="Shape 25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29" name="Shape 2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0" name="Shape 3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31" name="Shape 3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39" name="Shape 3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0" name="Shape 40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1" name="Shape 41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46" name="Shape 4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7" name="Shape 47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48" name="Shape 48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2" name="Shape 5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3" name="Shape 53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54" name="Shape 54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Sp="0" showMasterPhAnim="0">
  <p:cSld>
    <p:spTree>
      <p:nvGrpSpPr>
        <p:cNvPr id="58" name="Shape 5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y="762000" x="1270250"/>
            <a:ext cy="3809999" cx="5080250"/>
          </a:xfrm>
          <a:custGeom>
            <a:pathLst>
              <a:path w="120000" extrusionOk="0" h="120000">
                <a:moveTo>
                  <a:pt y="0" x="0"/>
                </a:moveTo>
                <a:lnTo>
                  <a:pt y="0" x="120000"/>
                </a:lnTo>
                <a:lnTo>
                  <a:pt y="120000" x="120000"/>
                </a:lnTo>
                <a:lnTo>
                  <a:pt y="120000" x="0"/>
                </a:lnTo>
                <a:close/>
              </a:path>
            </a:pathLst>
          </a:custGeom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y="4826000" x="762000"/>
            <a:ext cy="4572000" cx="6096000"/>
          </a:xfrm>
          <a:prstGeom prst="rect">
            <a:avLst/>
          </a:prstGeom>
        </p:spPr>
        <p:txBody>
          <a:bodyPr bIns="91425" rIns="91425" lIns="91425" tIns="91425" anchor="t" anchorCtr="0">
            <a:noAutofit/>
          </a:bodyPr>
          <a:lstStyle/>
          <a:p/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2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3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4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_rels/slideLayout5.xml.rels><?xml version="1.0" encoding="UTF-8" standalone="yes"?><Relationships xmlns="http://schemas.openxmlformats.org/package/2006/relationships"><Relationship Target="../slideMasters/slideMaster1.xml" Type="http://schemas.openxmlformats.org/officeDocument/2006/relationships/slideMaster" Id="rId1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blank" type="blank">
  <p:cSld name="blank">
    <p:spTree>
      <p:nvGrpSpPr>
        <p:cNvPr id="5" name="Shape 5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itle" type="title">
  <p:cSld name="title">
    <p:spTree>
      <p:nvGrpSpPr>
        <p:cNvPr id="6" name="Shape 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7" name="Shape 7"/>
          <p:cNvSpPr txBox="1"/>
          <p:nvPr>
            <p:ph type="ctrTitle"/>
          </p:nvPr>
        </p:nvSpPr>
        <p:spPr>
          <a:xfrm>
            <a:off y="3048000" x="914400"/>
            <a:ext cy="1219199" cx="83312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4800"/>
            </a:lvl1pPr>
            <a:lvl2pPr algn="ctr">
              <a:buSzPct val="100000"/>
              <a:defRPr sz="4800"/>
            </a:lvl2pPr>
            <a:lvl3pPr algn="ctr">
              <a:buSzPct val="100000"/>
              <a:defRPr sz="4800"/>
            </a:lvl3pPr>
            <a:lvl4pPr algn="ctr">
              <a:buSzPct val="100000"/>
              <a:defRPr sz="4800"/>
            </a:lvl4pPr>
            <a:lvl5pPr algn="ctr">
              <a:buSzPct val="100000"/>
              <a:defRPr sz="4800"/>
            </a:lvl5pPr>
            <a:lvl6pPr algn="ctr">
              <a:buSzPct val="100000"/>
              <a:defRPr sz="4800"/>
            </a:lvl6pPr>
            <a:lvl7pPr algn="ctr">
              <a:buSzPct val="100000"/>
              <a:defRPr sz="4800"/>
            </a:lvl7pPr>
            <a:lvl8pPr algn="ctr">
              <a:buSzPct val="100000"/>
              <a:defRPr sz="4800"/>
            </a:lvl8pPr>
            <a:lvl9pPr algn="ctr">
              <a:buSzPct val="100000"/>
              <a:defRPr sz="4800"/>
            </a:lvl9pPr>
          </a:lstStyle>
          <a:p/>
        </p:txBody>
      </p:sp>
      <p:sp>
        <p:nvSpPr>
          <p:cNvPr id="8" name="Shape 8"/>
          <p:cNvSpPr txBox="1"/>
          <p:nvPr>
            <p:ph idx="1" type="subTitle"/>
          </p:nvPr>
        </p:nvSpPr>
        <p:spPr>
          <a:xfrm>
            <a:off y="4572000" x="1828800"/>
            <a:ext cy="914400" cx="6502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x" type="tx">
  <p:cSld name="tx">
    <p:spTree>
      <p:nvGrpSpPr>
        <p:cNvPr id="9" name="Shape 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0" name="Shape 10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1" name="Shape 11"/>
          <p:cNvSpPr txBox="1"/>
          <p:nvPr>
            <p:ph idx="1" type="body"/>
          </p:nvPr>
        </p:nvSpPr>
        <p:spPr>
          <a:xfrm>
            <a:off y="1828800" x="304800"/>
            <a:ext cy="54863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twoColTx" type="twoColTx">
  <p:cSld name="twoColTx">
    <p:spTree>
      <p:nvGrpSpPr>
        <p:cNvPr id="12" name="Shape 1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3" name="Shape 13"/>
          <p:cNvSpPr txBox="1"/>
          <p:nvPr>
            <p:ph type="title"/>
          </p:nvPr>
        </p:nvSpPr>
        <p:spPr>
          <a:xfrm>
            <a:off y="304800" x="304800"/>
            <a:ext cy="914400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9224"/>
              <a:defRPr sz="4266"/>
            </a:lvl1pPr>
            <a:lvl2pPr>
              <a:buSzPct val="99224"/>
              <a:defRPr sz="4266"/>
            </a:lvl2pPr>
            <a:lvl3pPr>
              <a:buSzPct val="99224"/>
              <a:defRPr sz="4266"/>
            </a:lvl3pPr>
            <a:lvl4pPr>
              <a:buSzPct val="99224"/>
              <a:defRPr sz="4266"/>
            </a:lvl4pPr>
            <a:lvl5pPr>
              <a:buSzPct val="99224"/>
              <a:defRPr sz="4266"/>
            </a:lvl5pPr>
            <a:lvl6pPr>
              <a:buSzPct val="99224"/>
              <a:defRPr sz="4266"/>
            </a:lvl6pPr>
            <a:lvl7pPr>
              <a:buSzPct val="99224"/>
              <a:defRPr sz="4266"/>
            </a:lvl7pPr>
            <a:lvl8pPr>
              <a:buSzPct val="99224"/>
              <a:defRPr sz="4266"/>
            </a:lvl8pPr>
            <a:lvl9pPr>
              <a:buSzPct val="99224"/>
              <a:defRPr sz="4266"/>
            </a:lvl9pPr>
          </a:lstStyle>
          <a:p/>
        </p:txBody>
      </p:sp>
      <p:sp>
        <p:nvSpPr>
          <p:cNvPr id="14" name="Shape 14"/>
          <p:cNvSpPr txBox="1"/>
          <p:nvPr>
            <p:ph idx="1" type="body"/>
          </p:nvPr>
        </p:nvSpPr>
        <p:spPr>
          <a:xfrm>
            <a:off y="1828800" x="30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  <p:sp>
        <p:nvSpPr>
          <p:cNvPr id="15" name="Shape 15"/>
          <p:cNvSpPr txBox="1"/>
          <p:nvPr>
            <p:ph idx="2" type="body"/>
          </p:nvPr>
        </p:nvSpPr>
        <p:spPr>
          <a:xfrm>
            <a:off y="1828800" x="5384800"/>
            <a:ext cy="5486399" cx="4470399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>
              <a:buSzPct val="98765"/>
              <a:defRPr sz="2666"/>
            </a:lvl1pPr>
            <a:lvl2pPr>
              <a:buSzPct val="98765"/>
              <a:defRPr sz="2666"/>
            </a:lvl2pPr>
            <a:lvl3pPr>
              <a:buSzPct val="98765"/>
              <a:defRPr sz="2666"/>
            </a:lvl3pPr>
            <a:lvl4pPr>
              <a:buSzPct val="98765"/>
              <a:defRPr sz="2666"/>
            </a:lvl4pPr>
            <a:lvl5pPr>
              <a:buSzPct val="98765"/>
              <a:defRPr sz="2666"/>
            </a:lvl5pPr>
            <a:lvl6pPr>
              <a:buSzPct val="98765"/>
              <a:defRPr sz="2666"/>
            </a:lvl6pPr>
            <a:lvl7pPr>
              <a:buSzPct val="98765"/>
              <a:defRPr sz="2666"/>
            </a:lvl7pPr>
            <a:lvl8pPr>
              <a:buSzPct val="98765"/>
              <a:defRPr sz="2666"/>
            </a:lvl8pPr>
            <a:lvl9pPr>
              <a:buSzPct val="98765"/>
              <a:defRPr sz="2666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matchingName="CAPTION_ONLY">
  <p:cSld name="CAPTION_ONLY">
    <p:spTree>
      <p:nvGrpSpPr>
        <p:cNvPr id="16" name="Shape 1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7" name="Shape 17"/>
          <p:cNvSpPr txBox="1"/>
          <p:nvPr>
            <p:ph idx="1" type="body"/>
          </p:nvPr>
        </p:nvSpPr>
        <p:spPr>
          <a:xfrm>
            <a:off y="6705600" x="304800"/>
            <a:ext cy="609599" cx="9550400"/>
          </a:xfrm>
          <a:prstGeom prst="rect">
            <a:avLst/>
          </a:prstGeom>
        </p:spPr>
        <p:txBody>
          <a:bodyPr bIns="91425" rIns="91425" lIns="91425" tIns="91425" anchor="t" anchorCtr="0"/>
          <a:lstStyle>
            <a:lvl1pPr algn="ctr">
              <a:buSzPct val="100000"/>
              <a:defRPr sz="3200"/>
            </a:lvl1pPr>
            <a:lvl2pPr algn="ctr">
              <a:buSzPct val="100000"/>
              <a:defRPr sz="3200"/>
            </a:lvl2pPr>
            <a:lvl3pPr algn="ctr">
              <a:buSzPct val="100000"/>
              <a:defRPr sz="3200"/>
            </a:lvl3pPr>
            <a:lvl4pPr algn="ctr">
              <a:buSzPct val="100000"/>
              <a:defRPr sz="3200"/>
            </a:lvl4pPr>
            <a:lvl5pPr algn="ctr">
              <a:buSzPct val="100000"/>
              <a:defRPr sz="3200"/>
            </a:lvl5pPr>
            <a:lvl6pPr algn="ctr">
              <a:buSzPct val="100000"/>
              <a:defRPr sz="3200"/>
            </a:lvl6pPr>
            <a:lvl7pPr algn="ctr">
              <a:buSzPct val="100000"/>
              <a:defRPr sz="3200"/>
            </a:lvl7pPr>
            <a:lvl8pPr algn="ctr">
              <a:buSzPct val="100000"/>
              <a:defRPr sz="3200"/>
            </a:lvl8pPr>
            <a:lvl9pPr algn="ctr">
              <a:buSzPct val="100000"/>
              <a:defRPr sz="3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Target="../slideLayouts/slideLayout2.xml" Type="http://schemas.openxmlformats.org/officeDocument/2006/relationships/slideLayout" Id="rId2"/><Relationship Target="../slideLayouts/slideLayout1.xml" Type="http://schemas.openxmlformats.org/officeDocument/2006/relationships/slideLayout" Id="rId1"/><Relationship Target="../slideLayouts/slideLayout4.xml" Type="http://schemas.openxmlformats.org/officeDocument/2006/relationships/slideLayout" Id="rId4"/><Relationship Target="../slideLayouts/slideLayout3.xml" Type="http://schemas.openxmlformats.org/officeDocument/2006/relationships/slideLayout" Id="rId3"/><Relationship Target="../theme/theme3.xml" Type="http://schemas.openxmlformats.org/officeDocument/2006/relationships/theme" Id="rId6"/><Relationship Target="../slideLayouts/slideLayout5.xml" Type="http://schemas.openxmlformats.org/officeDocument/2006/relationships/slideLayout" Id="rId5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4" name="Shape 4"/>
        <p:cNvGrpSpPr/>
        <p:nvPr/>
      </p:nvGrpSpPr>
      <p:grpSpPr>
        <a:xfrm>
          <a:off y="0" x="0"/>
          <a:ext cy="0" cx="0"/>
          <a:chOff y="0" x="0"/>
          <a:chExt cy="0" cx="0"/>
        </a:xfrm>
      </p:grpSpPr>
    </p:spTree>
  </p:cSld>
  <p:clrMap accent2="accent2" accent3="accent3" accent4="accent4" accent5="accent5" accent6="accent6" hlink="hlink" tx2="lt2" tx1="dk1" bg2="dk2" bg1="lt1" folHlink="folHlink" accent1="accent1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txStyles>
    <p:title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algn="l" rtl="0" marR="0">
        <a:lnSpc>
          <a:spcPct val="100000"/>
        </a:lnSpc>
        <a:spcBef>
          <a:spcPts val="0"/>
        </a:spcBef>
        <a:spcAft>
          <a:spcPts val="0"/>
        </a:spcAft>
      </a:defPPr>
      <a:lvl1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algn="l" rtl="0" marR="0">
        <a:lnSpc>
          <a:spcPct val="100000"/>
        </a:lnSpc>
        <a:spcBef>
          <a:spcPts val="0"/>
        </a:spcBef>
        <a:spcAft>
          <a:spcPts val="0"/>
        </a:spcAft>
        <a:buNone/>
        <a:defRPr strike="noStrike" u="none" b="0" cap="none" baseline="0" sz="1400" i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Target="../notesSlides/notesSlide1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0.png" Type="http://schemas.openxmlformats.org/officeDocument/2006/relationships/image" Id="rId4"/><Relationship Target="../media/image07.png" Type="http://schemas.openxmlformats.org/officeDocument/2006/relationships/image" Id="rId3"/><Relationship Target="../media/image05.jpg" Type="http://schemas.openxmlformats.org/officeDocument/2006/relationships/image" Id="rId5"/></Relationships>
</file>

<file path=ppt/slides/_rels/slide2.xml.rels><?xml version="1.0" encoding="UTF-8" standalone="yes"?><Relationships xmlns="http://schemas.openxmlformats.org/package/2006/relationships"><Relationship Target="../notesSlides/notesSlide2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3.xml.rels><?xml version="1.0" encoding="UTF-8" standalone="yes"?><Relationships xmlns="http://schemas.openxmlformats.org/package/2006/relationships"><Relationship Target="../notesSlides/notesSlide3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2.png" Type="http://schemas.openxmlformats.org/officeDocument/2006/relationships/image" Id="rId4"/><Relationship Target="../media/image07.png" Type="http://schemas.openxmlformats.org/officeDocument/2006/relationships/image" Id="rId3"/><Relationship Target="../media/image03.png" Type="http://schemas.openxmlformats.org/officeDocument/2006/relationships/image" Id="rId6"/><Relationship Target="../media/image01.jpg" Type="http://schemas.openxmlformats.org/officeDocument/2006/relationships/image" Id="rId5"/><Relationship Target="../media/image04.png" Type="http://schemas.openxmlformats.org/officeDocument/2006/relationships/image" Id="rId7"/></Relationships>
</file>

<file path=ppt/slides/_rels/slide4.xml.rels><?xml version="1.0" encoding="UTF-8" standalone="yes"?><Relationships xmlns="http://schemas.openxmlformats.org/package/2006/relationships"><Relationship Target="../notesSlides/notesSlide4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6.png" Type="http://schemas.openxmlformats.org/officeDocument/2006/relationships/image" Id="rId4"/><Relationship Target="../media/image07.png" Type="http://schemas.openxmlformats.org/officeDocument/2006/relationships/image" Id="rId3"/></Relationships>
</file>

<file path=ppt/slides/_rels/slide5.xml.rels><?xml version="1.0" encoding="UTF-8" standalone="yes"?><Relationships xmlns="http://schemas.openxmlformats.org/package/2006/relationships"><Relationship Target="../notesSlides/notesSlide5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_rels/slide6.xml.rels><?xml version="1.0" encoding="UTF-8" standalone="yes"?><Relationships xmlns="http://schemas.openxmlformats.org/package/2006/relationships"><Relationship Target="../notesSlides/notesSlide6.xml" Type="http://schemas.openxmlformats.org/officeDocument/2006/relationships/notesSlide" Id="rId2"/><Relationship Target="../slideLayouts/slideLayout1.xml" Type="http://schemas.openxmlformats.org/officeDocument/2006/relationships/slideLayout" Id="rId1"/><Relationship Target="../media/image07.png" Type="http://schemas.openxmlformats.org/officeDocument/2006/relationships/image" Id="rId3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18" name="Shape 18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19" name="Shape 19"/>
          <p:cNvSpPr txBox="1"/>
          <p:nvPr/>
        </p:nvSpPr>
        <p:spPr>
          <a:xfrm>
            <a:off y="1779750" x="381000"/>
            <a:ext cy="1014574" cx="85075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marR="0" indent="0" marL="0">
              <a:lnSpc>
                <a:spcPct val="1198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888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Üretim Planı ve Kalite</a:t>
            </a:r>
          </a:p>
        </p:txBody>
      </p:sp>
      <p:sp>
        <p:nvSpPr>
          <p:cNvPr id="20" name="Shape 20"/>
          <p:cNvSpPr txBox="1"/>
          <p:nvPr/>
        </p:nvSpPr>
        <p:spPr>
          <a:xfrm>
            <a:off y="3060325" x="462125"/>
            <a:ext cy="698907" cx="8507575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marR="0" indent="0" marL="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Ders 8</a:t>
            </a:r>
          </a:p>
        </p:txBody>
      </p:sp>
      <p:sp>
        <p:nvSpPr>
          <p:cNvPr id="21" name="Shape 21"/>
          <p:cNvSpPr/>
          <p:nvPr/>
        </p:nvSpPr>
        <p:spPr>
          <a:xfrm>
            <a:off y="2836325" x="0"/>
            <a:ext cy="21150" cx="99695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22" name="Shape 22"/>
          <p:cNvSpPr/>
          <p:nvPr/>
        </p:nvSpPr>
        <p:spPr>
          <a:xfrm>
            <a:off y="3249075" x="4677825"/>
            <a:ext cy="3524250" cx="440264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y="340425" x="381000"/>
            <a:ext cy="854868" cx="716350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444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Üretim yönetimi</a:t>
            </a:r>
          </a:p>
        </p:txBody>
      </p:sp>
      <p:sp>
        <p:nvSpPr>
          <p:cNvPr id="28" name="Shape 28"/>
          <p:cNvSpPr txBox="1"/>
          <p:nvPr/>
        </p:nvSpPr>
        <p:spPr>
          <a:xfrm>
            <a:off y="1781525" x="462125"/>
            <a:ext cy="3297049" cx="92325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lvl="0" marR="0" indent="-304800" marL="38100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400000"/>
              <a:buFont typeface="Arial"/>
              <a:buChar char="•"/>
            </a:pPr>
            <a:r>
              <a:rPr sz="1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sz="4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tüketicilerin istekleri, </a:t>
            </a:r>
          </a:p>
          <a:p>
            <a:pPr algn="l" lvl="0" marR="0" indent="-304800" marL="38100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4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girdiler, </a:t>
            </a:r>
          </a:p>
          <a:p>
            <a:pPr algn="l" lvl="0" marR="0" indent="-304800" marL="38100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4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girdilerin işlendiği süreç, </a:t>
            </a:r>
          </a:p>
          <a:p>
            <a:pPr algn="l" lvl="0" marR="0" indent="-304800" marL="38100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4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süreçten elde edilen çıktılar </a:t>
            </a:r>
          </a:p>
          <a:p>
            <a:pPr algn="l" lvl="0" marR="0" indent="-304800" marL="381000">
              <a:lnSpc>
                <a:spcPct val="12013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6666"/>
              <a:buFont typeface="Arial"/>
              <a:buChar char="•"/>
            </a:pPr>
            <a:r>
              <a:rPr sz="4000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tüketicinin tatmini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32" name="Shape 3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y="356300" x="610300"/>
            <a:ext cy="854868" cx="6923599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444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Üretim ve Operasyon</a:t>
            </a:r>
          </a:p>
        </p:txBody>
      </p:sp>
      <p:sp>
        <p:nvSpPr>
          <p:cNvPr id="34" name="Shape 34"/>
          <p:cNvSpPr txBox="1"/>
          <p:nvPr/>
        </p:nvSpPr>
        <p:spPr>
          <a:xfrm>
            <a:off y="1460475" x="657925"/>
            <a:ext cy="2374524" cx="9015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lvl="0" marR="0" indent="-248355" marL="381000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İhtiyaçların tespiti</a:t>
            </a:r>
          </a:p>
          <a:p>
            <a:pPr algn="l" lvl="0" marR="0" indent="-248355" marL="381000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İhtiyaç duyulan kaynaklar</a:t>
            </a:r>
          </a:p>
          <a:p>
            <a:pPr algn="l" lvl="0" marR="0" indent="-248355" marL="381000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Operasyon kontrol formu</a:t>
            </a:r>
          </a:p>
          <a:p>
            <a:r>
              <a:t/>
            </a:r>
          </a:p>
        </p:txBody>
      </p:sp>
      <p:sp>
        <p:nvSpPr>
          <p:cNvPr id="35" name="Shape 35"/>
          <p:cNvSpPr/>
          <p:nvPr/>
        </p:nvSpPr>
        <p:spPr>
          <a:xfrm>
            <a:off y="4370900" x="677325"/>
            <a:ext cy="1407575" cx="1703900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  <p:sp>
        <p:nvSpPr>
          <p:cNvPr id="36" name="Shape 36"/>
          <p:cNvSpPr/>
          <p:nvPr/>
        </p:nvSpPr>
        <p:spPr>
          <a:xfrm>
            <a:off y="4370900" x="3079750"/>
            <a:ext cy="1693324" cx="1693324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</p:sp>
      <p:sp>
        <p:nvSpPr>
          <p:cNvPr id="37" name="Shape 37"/>
          <p:cNvSpPr/>
          <p:nvPr/>
        </p:nvSpPr>
        <p:spPr>
          <a:xfrm>
            <a:off y="4286250" x="7874000"/>
            <a:ext cy="1703900" cx="1703900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</p:sp>
      <p:sp>
        <p:nvSpPr>
          <p:cNvPr id="38" name="Shape 38"/>
          <p:cNvSpPr/>
          <p:nvPr/>
        </p:nvSpPr>
        <p:spPr>
          <a:xfrm>
            <a:off y="4286250" x="5873750"/>
            <a:ext cy="1703900" cx="114300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2" name="Shape 42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43" name="Shape 43"/>
          <p:cNvSpPr txBox="1"/>
          <p:nvPr>
            <p:ph type="title"/>
          </p:nvPr>
        </p:nvSpPr>
        <p:spPr>
          <a:xfrm>
            <a:off y="190500" x="199300"/>
            <a:ext cy="1243874" cx="9015574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444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Üretim kapasitesi</a:t>
            </a:r>
          </a:p>
        </p:txBody>
      </p:sp>
      <p:sp>
        <p:nvSpPr>
          <p:cNvPr id="44" name="Shape 44"/>
          <p:cNvSpPr txBox="1"/>
          <p:nvPr>
            <p:ph idx="1" type="body"/>
          </p:nvPr>
        </p:nvSpPr>
        <p:spPr>
          <a:xfrm>
            <a:off y="1689800" x="622650"/>
            <a:ext cy="5002725" cx="9015574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lvl="0" marR="0" indent="-248355" marL="381000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
</a:t>
            </a: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kadar üretebilirsiniz?(Kapasite)</a:t>
            </a:r>
          </a:p>
          <a:p>
            <a:r>
              <a:t/>
            </a:r>
          </a:p>
          <a:p>
            <a:pPr algn="l" lvl="0" marR="0" indent="-248355" marL="381000">
              <a:lnSpc>
                <a:spcPct val="120089"/>
              </a:lnSpc>
              <a:spcBef>
                <a:spcPts val="563"/>
              </a:spcBef>
              <a:spcAft>
                <a:spcPts val="0"/>
              </a:spcAft>
              <a:buClr>
                <a:srgbClr val="000000"/>
              </a:buClr>
              <a:buSzPct val="167264"/>
              <a:buFont typeface="Arial"/>
              <a:buChar char="•"/>
            </a:pPr>
            <a:r>
              <a:rPr sz="3111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 kadar üretmelisiniz?(Satınalma ve üretim tahmini)</a:t>
            </a:r>
          </a:p>
        </p:txBody>
      </p:sp>
      <p:sp>
        <p:nvSpPr>
          <p:cNvPr id="45" name="Shape 45"/>
          <p:cNvSpPr/>
          <p:nvPr/>
        </p:nvSpPr>
        <p:spPr>
          <a:xfrm>
            <a:off y="4286250" x="4836575"/>
            <a:ext cy="2889250" cx="3852325"/>
          </a:xfrm>
          <a:prstGeom prst="rect">
            <a:avLst/>
          </a:pr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y="356300" x="610300"/>
            <a:ext cy="854868" cx="6203950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444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Kalite</a:t>
            </a:r>
          </a:p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y="2501175" x="301625"/>
            <a:ext cy="3321749" cx="9257225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lvl="0" marR="0" indent="-276577" marL="38100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Kalite Nedir?</a:t>
            </a:r>
          </a:p>
          <a:p>
            <a:r>
              <a:t/>
            </a:r>
          </a:p>
          <a:p>
            <a:pPr algn="l" lvl="0" marR="0" indent="-276577" marL="381000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 iyiyi mi üretmeliyim yoksa isteneni mi?</a:t>
            </a:r>
          </a:p>
          <a:p>
            <a:r>
              <a:t/>
            </a:r>
          </a:p>
          <a:p>
            <a:pPr algn="l" lvl="0" marR="0" indent="-276577" marL="381000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Kalite anlayışı size neler kazandıracaktır?</a:t>
            </a:r>
          </a:p>
        </p:txBody>
      </p:sp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blipFill>
          <a:blip r:embed="rId3"/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y="0" x="0"/>
          <a:ext cy="0" cx="0"/>
          <a:chOff y="0" x="0"/>
          <a:chExt cy="0" cx="0"/>
        </a:xfrm>
      </p:grpSpPr>
      <p:sp>
        <p:nvSpPr>
          <p:cNvPr id="56" name="Shape 56"/>
          <p:cNvSpPr txBox="1"/>
          <p:nvPr>
            <p:ph type="title"/>
          </p:nvPr>
        </p:nvSpPr>
        <p:spPr>
          <a:xfrm>
            <a:off y="340425" x="541500"/>
            <a:ext cy="1083374" cx="5951699"/>
          </a:xfrm>
          <a:prstGeom prst="rect">
            <a:avLst/>
          </a:prstGeom>
        </p:spPr>
        <p:txBody>
          <a:bodyPr bIns="38100" rIns="38100" lIns="38100" tIns="38100" anchor="ctr" anchorCtr="0">
            <a:noAutofit/>
          </a:bodyPr>
          <a:lstStyle/>
          <a:p>
            <a:pPr algn="l" marR="0" indent="0" mar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4444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Kalite kavramı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y="1781525" x="381000"/>
            <a:ext cy="4694049" cx="6593750"/>
          </a:xfrm>
          <a:prstGeom prst="rect">
            <a:avLst/>
          </a:prstGeom>
        </p:spPr>
        <p:txBody>
          <a:bodyPr bIns="38100" rIns="38100" lIns="38100" tIns="38100" anchor="t" anchorCtr="0">
            <a:noAutofit/>
          </a:bodyPr>
          <a:lstStyle/>
          <a:p>
            <a:pPr algn="l" lvl="0" marR="0" indent="-276577" marL="381000">
              <a:lnSpc>
                <a:spcPct val="1199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Üretimde başarıyı yakalama</a:t>
            </a:r>
          </a:p>
          <a:p>
            <a:r>
              <a:t/>
            </a:r>
          </a:p>
          <a:p>
            <a:pPr algn="l" lvl="0" marR="0" indent="-276577" marL="381000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 ihtiyaçlarını karşılama</a:t>
            </a:r>
          </a:p>
          <a:p>
            <a:r>
              <a:t/>
            </a:r>
          </a:p>
          <a:p>
            <a:pPr algn="l" lvl="0" marR="0" indent="-276577" marL="381000">
              <a:lnSpc>
                <a:spcPct val="119921"/>
              </a:lnSpc>
              <a:spcBef>
                <a:spcPts val="635"/>
              </a:spcBef>
              <a:spcAft>
                <a:spcPts val="0"/>
              </a:spcAft>
              <a:buClr>
                <a:srgbClr val="000000"/>
              </a:buClr>
              <a:buSzPct val="164609"/>
              <a:buFont typeface="Arial"/>
              <a:buChar char="•"/>
            </a:pPr>
            <a:r>
              <a:rPr sz="3555"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Müşteri memnuniyeti</a:t>
            </a:r>
          </a:p>
          <a:p>
            <a:r>
              <a:t/>
            </a:r>
          </a:p>
          <a:p>
            <a:r>
              <a:t/>
            </a: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Times New Roman" script="Arab"/>
        <a:font typeface="Times New Roman" script="Hebr"/>
        <a:font typeface="Angsana New" script="Thai"/>
        <a:font typeface="Nyala" script="Ethi"/>
        <a:font typeface="Vrinda" script="Beng"/>
        <a:font typeface="Shruti" script="Gujr"/>
        <a:font typeface="MoolBoran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Times New Roman" script="Viet"/>
        <a:font typeface="Microsoft Uighur" script="Uigh"/>
      </a:majorFont>
      <a:minorFont>
        <a:latin typeface="Arial"/>
        <a:ea typeface=""/>
        <a:cs typeface=""/>
        <a:font typeface="ＭＳ Ｐゴシック" script="Jpan"/>
        <a:font typeface="맑은 고딕" script="Hang"/>
        <a:font typeface="宋体" script="Hans"/>
        <a:font typeface="新細明體" script="Hant"/>
        <a:font typeface="Arial" script="Arab"/>
        <a:font typeface="Arial" script="Hebr"/>
        <a:font typeface="Cordia New" script="Thai"/>
        <a:font typeface="Nyala" script="Ethi"/>
        <a:font typeface="Vrinda" script="Beng"/>
        <a:font typeface="Shruti" script="Gujr"/>
        <a:font typeface="DaunPenh" script="Khmr"/>
        <a:font typeface="Tunga" script="Knda"/>
        <a:font typeface="Raavi" script="Guru"/>
        <a:font typeface="Euphemia" script="Cans"/>
        <a:font typeface="Plantagenet Cherokee" script="Cher"/>
        <a:font typeface="Microsoft Yi Baiti" script="Yiii"/>
        <a:font typeface="Microsoft Himalaya" script="Tibt"/>
        <a:font typeface="MV Boli" script="Thaa"/>
        <a:font typeface="Mangal" script="Deva"/>
        <a:font typeface="Gautami" script="Telu"/>
        <a:font typeface="Latha" script="Taml"/>
        <a:font typeface="Estrangelo Edessa" script="Syrc"/>
        <a:font typeface="Kalinga" script="Orya"/>
        <a:font typeface="Kartika" script="Mlym"/>
        <a:font typeface="DokChampa" script="Laoo"/>
        <a:font typeface="Iskoola Pota" script="Sinh"/>
        <a:font typeface="Mongolian Baiti" script="Mong"/>
        <a:font typeface="Arial" script="Viet"/>
        <a:font typeface="Microsoft Uighur" script="Uigh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algn="ctr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algn="ctr" cap="flat" cmpd="sng">
          <a:solidFill>
            <a:schemeClr val="phClr"/>
          </a:solidFill>
          <a:prstDash val="solid"/>
        </a:ln>
        <a:ln w="38100" algn="ctr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rotWithShape="0" dir="5400000" blurRad="40000" dist="20000">
              <a:srgbClr val="000000">
                <a:alpha val="38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</a:effectStyle>
        <a:effectStyle>
          <a:effectLst>
            <a:outerShdw rotWithShape="0" dir="5400000" blurRad="40000" dist="23000">
              <a:srgbClr val="000000">
                <a:alpha val="35000"/>
              </a:srgbClr>
            </a:outerShdw>
          </a:effectLst>
          <a:scene3d>
            <a:camera prst="orthographicFront">
              <a:rot rev="0" lon="0" lat="0"/>
            </a:camera>
            <a:lightRig dir="t" rig="threePt">
              <a:rot rev="1200000" lon="0" lat="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t="-80000" b="180000" r="50000" l="5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t="50000" b="50000" r="50000" l="50000"/>
          </a:path>
        </a:gradFill>
      </a:bgFillStyleLst>
    </a:fmtScheme>
  </a:themeElements>
</a:theme>
</file>