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51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7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8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99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44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87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5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78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5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55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347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54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2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36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171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14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CACF-E574-AA4D-BF82-1D097940FAB3}" type="datetimeFigureOut">
              <a:rPr lang="tr-TR" smtClean="0"/>
              <a:t>15.12.2024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372D-2207-5649-89D3-01AD93C3E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4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FFD3E7-5022-E039-80C8-6C246C56B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 Class </a:t>
            </a:r>
            <a:r>
              <a:rPr lang="tr-TR" dirty="0" err="1"/>
              <a:t>Diagram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0F4B7F-3588-D0CD-4460-6222B4636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2300005633</a:t>
            </a:r>
          </a:p>
        </p:txBody>
      </p:sp>
    </p:spTree>
    <p:extLst>
      <p:ext uri="{BB962C8B-B14F-4D97-AF65-F5344CB8AC3E}">
        <p14:creationId xmlns:p14="http://schemas.microsoft.com/office/powerpoint/2010/main" val="9929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3E81B8-7BB3-D328-4BC1-5B8EDEAF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-27524"/>
            <a:ext cx="9893576" cy="68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8694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9</Words>
  <Application>Microsoft Macintosh PowerPoint</Application>
  <PresentationFormat>Geniş ekran</PresentationFormat>
  <Paragraphs>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Duman</vt:lpstr>
      <vt:lpstr>Object Oriented Programming Class Diagram with Structure Diagram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Deniz SEZGİN</dc:creator>
  <cp:lastModifiedBy>Ahmet Deniz SEZGİN</cp:lastModifiedBy>
  <cp:revision>1</cp:revision>
  <dcterms:created xsi:type="dcterms:W3CDTF">2024-12-15T15:40:30Z</dcterms:created>
  <dcterms:modified xsi:type="dcterms:W3CDTF">2024-12-15T19:10:36Z</dcterms:modified>
</cp:coreProperties>
</file>