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13:19:55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1,'108'17,"673"79,-527-96,-110-2,-5 2,-110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6T13:19:59.8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3,'877'0,"-828"2,56 10,-56-5,61 0,1051-8,-1121 3,60 10,-58-5,55 1,-75-9,26 1,-45 0,-1 0,1 0,0 0,-1 1,1 0,0-1,-1 1,1 0,-1 0,1 0,-1 1,4 1,-6-3,0 1,0-1,0 0,0 0,0 1,0-1,0 0,0 0,0 1,-1-1,1 0,0 0,0 1,0-1,0 0,0 0,0 0,-1 1,1-1,0 0,0 0,0 0,-1 1,1-1,0 0,0 0,0 0,-1 0,1 0,0 0,0 0,-1 1,1-1,0 0,0 0,-1 0,1 0,0 0,0 0,-1 0,1 0,-1 0,-14 3,-55 4,0-4,-72-5,34 0,-2062 2,3829 0,-2515 0,663-14,19 0,-18 0,-19 0,67 16,-113-3,230-1,0-1,-51-13,133 9,1041 6,-530 3,32-2,-2671 0,2687 42,-45-1,-55-42,-504 1,26 1,-34-1,0 0,-1 0,1 0,0 0,-1 1,1-1,0 1,-1-1,1 1,-1 0,1-1,-1 1,1 0,-1 0,0 0,2 1,-3-1,0-1,0 0,0 1,-1-1,1 0,0 1,0-1,0 0,0 1,-1-1,1 0,0 1,0-1,0 0,-1 1,1-1,0 0,-1 0,1 0,0 1,0-1,-1 0,1 0,0 0,-1 0,1 1,-1-1,1 0,0 0,-1 0,1 0,0 0,-1 0,0 0,-15 3,-56 4,1-3,-77-5,44-1,-1144 1,1225 0,0 0,0-1,0-2,-41-11,64 15,0 0,0 0,0 0,0 0,0 0,0 0,1 0,-1 0,0 0,0 0,0 0,0 0,0 0,0-1,0 1,0 0,0 0,0 0,0 0,0 0,0 0,0 0,0 0,0 0,0 0,0 0,0-1,0 1,0 0,0 0,-1 0,1 0,0 0,0 0,0 0,0 0,0 0,0 0,0 0,0 0,0 0,0 0,0 0,0 0,0-1,0 1,0 0,-1 0,1 0,0 0,0 0,0 0,0 0,0 0,0 0,0 0,0 0,0 0,0 0,0 0,-1 0,12-2,17 0,780 1,-388 3,47 13,31 0,-468-15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0EA02-F2A5-486D-AEE2-EF50B1BC927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5184-932E-4CDD-803D-BF8B1CBB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5184-932E-4CDD-803D-BF8B1CBB2F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3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18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3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28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8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B13469-34B8-44BA-8728-FE7F5EDDF5D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1EF18F-722B-4728-A730-1FC64E47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3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BBE83-38E0-40F1-AFB8-B0F49778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34" y="229964"/>
            <a:ext cx="10849027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175FC-0F61-4512-B533-6239D5E5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46006"/>
            <a:ext cx="11202988" cy="3974691"/>
          </a:xfrm>
        </p:spPr>
        <p:txBody>
          <a:bodyPr anchor="t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data pre-processing (to be used later in the machine learning models)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applying supervised machine learning models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88B7673-6B26-4F34-85D9-14416562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33" y="3033712"/>
            <a:ext cx="9759827" cy="22340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381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E625C5-E71D-4D0B-ACA5-DFB5B4A6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51" y="248948"/>
            <a:ext cx="6542498" cy="5376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summary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8475A7-1CD7-49FB-A11D-E903D5484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6" y="786581"/>
            <a:ext cx="12231329" cy="5978013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well organized and pre-processed dataset, carefully designed topologies of ML used and variety of evaluation techniques applied, the system succeeded to show high performance in both binary and multiclass classification task.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included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Exploration and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(Duplicates and outliers)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Encoding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OneHotEncoding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(Standardization)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(PCA &amp; Correlation)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ML Models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Neural Network - 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 (MLP)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lgorithm - </a:t>
            </a:r>
            <a:r>
              <a:rPr lang="en-US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-nearest neighbors (K-NN)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enerative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odel - Quadratic Discriminant Analysis Classifier (QDA)</a:t>
            </a:r>
          </a:p>
          <a:p>
            <a:pPr marL="457200" indent="-457200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457200" indent="-457200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0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92EDA9-CDD0-4680-B136-815DC437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9461"/>
            <a:ext cx="11350472" cy="1507067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İçerik Yer Tutucusu 4" descr="metin, beyaz tahta içeren bir resim&#10;&#10;Açıklama otomatik olarak oluşturuldu">
            <a:extLst>
              <a:ext uri="{FF2B5EF4-FFF2-40B4-BE49-F238E27FC236}">
                <a16:creationId xmlns:a16="http://schemas.microsoft.com/office/drawing/2014/main" id="{F12B5F83-2676-4484-80AA-51E076A5B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84" y="430833"/>
            <a:ext cx="10173831" cy="5502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81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FF3C6E-593A-4476-BE3F-F4109240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804CEDE-5F33-4AF5-A5BA-8D8A7455B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587"/>
          <a:stretch/>
        </p:blipFill>
        <p:spPr>
          <a:xfrm>
            <a:off x="106487" y="253497"/>
            <a:ext cx="11979025" cy="6226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47E4F29C-0F51-4B0D-A2F4-1A9F3375046F}"/>
                  </a:ext>
                </a:extLst>
              </p14:cNvPr>
              <p14:cNvContentPartPr/>
              <p14:nvPr/>
            </p14:nvContentPartPr>
            <p14:xfrm>
              <a:off x="3707296" y="307628"/>
              <a:ext cx="524160" cy="4140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47E4F29C-0F51-4B0D-A2F4-1A9F33750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3296" y="199988"/>
                <a:ext cx="6318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BAE3720F-C3A0-42A4-A404-9C6B7F0EBE37}"/>
                  </a:ext>
                </a:extLst>
              </p14:cNvPr>
              <p14:cNvContentPartPr/>
              <p14:nvPr/>
            </p14:nvContentPartPr>
            <p14:xfrm>
              <a:off x="3671656" y="306908"/>
              <a:ext cx="1110240" cy="4284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BAE3720F-C3A0-42A4-A404-9C6B7F0EBE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8016" y="199268"/>
                <a:ext cx="121788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96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5814B4-45DE-4111-97C2-40E2C03E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1" y="120733"/>
            <a:ext cx="9325027" cy="1161415"/>
          </a:xfrm>
        </p:spPr>
        <p:txBody>
          <a:bodyPr anchor="b"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Pre-processing (duplicates)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3FC3381-B75C-4D0E-8D62-67B143EF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69" y="1063487"/>
            <a:ext cx="11391831" cy="6252618"/>
          </a:xfrm>
        </p:spPr>
        <p:txBody>
          <a:bodyPr/>
          <a:lstStyle/>
          <a:p>
            <a:r>
              <a:rPr lang="en-US" dirty="0"/>
              <a:t>                                                    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81595AE-6507-413A-947C-ED6A8DAAD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62"/>
          <a:stretch/>
        </p:blipFill>
        <p:spPr>
          <a:xfrm>
            <a:off x="8112421" y="856065"/>
            <a:ext cx="2673211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FFEB3B0-65F7-4EC2-9E90-6F5D063C5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06" y="928120"/>
            <a:ext cx="457200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C90106BD-3045-4520-8410-C66EE066CA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64" t="9544" b="8329"/>
          <a:stretch/>
        </p:blipFill>
        <p:spPr>
          <a:xfrm>
            <a:off x="231325" y="2602632"/>
            <a:ext cx="4795561" cy="4117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530F7713-3011-405E-9D5F-A55A77BFDD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46"/>
          <a:stretch/>
        </p:blipFill>
        <p:spPr>
          <a:xfrm>
            <a:off x="6816959" y="2602632"/>
            <a:ext cx="5276268" cy="413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846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BAC836-6DCA-43FB-86BE-BAA10BD8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7952"/>
            <a:ext cx="11340641" cy="8220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Pre-processing (Encoding &amp;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142FD86-B0F6-4D50-BB2E-94B8A1FBA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1685" y="1170039"/>
            <a:ext cx="5353168" cy="559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FFB9C73-B71F-4189-9F4F-F618C7D4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275735"/>
            <a:ext cx="46863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383AA13-62EC-45BE-84C0-5F756CAB2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7" y="4051986"/>
            <a:ext cx="1266825" cy="20955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8148210-5034-47BA-9EEC-9A2DBA835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593" y="4077580"/>
            <a:ext cx="4638675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25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E7542F-1503-4626-B934-28AA3239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4" y="-67734"/>
            <a:ext cx="10691711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Pre-processing PCA &amp; Correlation 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CB9B987-3DAF-4C4A-8BAB-A053DAB13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6150" y="1548664"/>
            <a:ext cx="5209333" cy="367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AF651A4-B89E-41B4-80FD-6AA2ADFD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6" y="1548663"/>
            <a:ext cx="5360435" cy="3589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5DE7BE-A833-4492-814B-5A17BF15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60" y="-67734"/>
            <a:ext cx="11596279" cy="11591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machine learning models MLP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C8B711B-608A-4C9C-8711-A94834C1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38" y="3291349"/>
            <a:ext cx="497205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08BC518-6283-4276-9B98-CABDA1AF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88" y="981997"/>
            <a:ext cx="554355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İçerik Yer Tutucusu 14">
            <a:extLst>
              <a:ext uri="{FF2B5EF4-FFF2-40B4-BE49-F238E27FC236}">
                <a16:creationId xmlns:a16="http://schemas.microsoft.com/office/drawing/2014/main" id="{32602F8F-FF1F-482D-9EE0-ADC50A26C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4362" y="836283"/>
            <a:ext cx="5852680" cy="2367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E1DFE23E-D5B3-47DE-8F63-A4CFDD39E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7" y="3304094"/>
            <a:ext cx="4895850" cy="346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83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786DFB-4B05-4060-B763-E9A4454A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15" y="0"/>
            <a:ext cx="11379969" cy="10913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machine learning models KNN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E6BE3BF-8B3B-4F40-858E-AFC662B9F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832"/>
          <a:stretch/>
        </p:blipFill>
        <p:spPr>
          <a:xfrm>
            <a:off x="586095" y="1193162"/>
            <a:ext cx="4241544" cy="2931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37D5837-60C9-432D-95D1-532EFE2F3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2" y="4467304"/>
            <a:ext cx="489585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F69BE5E-2238-4551-BEAC-518A4AF05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974" y="1193162"/>
            <a:ext cx="5019675" cy="543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40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20D148-2BA8-4A16-B0F7-82EC6994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102146"/>
            <a:ext cx="11134162" cy="8417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machine learning models QDA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84C2F74-5E0F-4A5C-9526-F2C129336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19" y="1135036"/>
            <a:ext cx="4695825" cy="267652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3F5A8EB-3F4C-4F69-850A-EB867824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4" y="4208206"/>
            <a:ext cx="4838700" cy="19812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B4B8FD7-38AA-496E-8B99-9C774CF3E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637" y="1795462"/>
            <a:ext cx="4629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9ECD89-C91F-4D33-A230-7BCBEFCC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3493"/>
            <a:ext cx="12437806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machine learning models comparison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A29C81F-6C83-4DB7-B700-C3A43EEF2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54" y="2168013"/>
            <a:ext cx="37528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8DC3B2A-78AF-41F3-988C-F2912ACB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96" y="2234688"/>
            <a:ext cx="489585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CB39500-F597-41FA-82D6-B39841791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592" y="4689987"/>
            <a:ext cx="4838700" cy="19812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D87C460-6A88-46CA-8C28-9A73DC2786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0" t="13235"/>
          <a:stretch/>
        </p:blipFill>
        <p:spPr>
          <a:xfrm>
            <a:off x="1306958" y="1659252"/>
            <a:ext cx="1664237" cy="338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21A9A09-771E-4586-A7FC-0F509DC88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8162" y="1704847"/>
            <a:ext cx="1951214" cy="293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E02F5DD-07FB-48E4-95A4-97A5C10793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9404" y="4249994"/>
            <a:ext cx="174307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10B68197-2D58-432C-94B1-18175C06FE29}"/>
              </a:ext>
            </a:extLst>
          </p:cNvPr>
          <p:cNvSpPr txBox="1"/>
          <p:nvPr/>
        </p:nvSpPr>
        <p:spPr>
          <a:xfrm>
            <a:off x="1745785" y="1205175"/>
            <a:ext cx="78658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E6C037F-F772-437C-BECF-D5E7B8B4565B}"/>
              </a:ext>
            </a:extLst>
          </p:cNvPr>
          <p:cNvSpPr txBox="1"/>
          <p:nvPr/>
        </p:nvSpPr>
        <p:spPr>
          <a:xfrm>
            <a:off x="8950478" y="1328747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D6E6781-0C2F-4AD8-8F49-78F39296DDB6}"/>
              </a:ext>
            </a:extLst>
          </p:cNvPr>
          <p:cNvSpPr txBox="1"/>
          <p:nvPr/>
        </p:nvSpPr>
        <p:spPr>
          <a:xfrm>
            <a:off x="5063613" y="3805084"/>
            <a:ext cx="8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QDA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37D06F1-BB77-44B3-817B-D75B4C8A6FDB}"/>
              </a:ext>
            </a:extLst>
          </p:cNvPr>
          <p:cNvSpPr txBox="1"/>
          <p:nvPr/>
        </p:nvSpPr>
        <p:spPr>
          <a:xfrm>
            <a:off x="4963573" y="2608006"/>
            <a:ext cx="89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85C98-9B5C-4902-BF6D-E99F1968FDBD}"/>
              </a:ext>
            </a:extLst>
          </p:cNvPr>
          <p:cNvSpPr/>
          <p:nvPr/>
        </p:nvSpPr>
        <p:spPr>
          <a:xfrm>
            <a:off x="4963573" y="2608006"/>
            <a:ext cx="894735" cy="646331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76276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</TotalTime>
  <Words>168</Words>
  <Application>Microsoft Office PowerPoint</Application>
  <PresentationFormat>Geniş ekran</PresentationFormat>
  <Paragraphs>31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Linux Libertine</vt:lpstr>
      <vt:lpstr>Times New Roman</vt:lpstr>
      <vt:lpstr>Wingdings 3</vt:lpstr>
      <vt:lpstr>Dilim</vt:lpstr>
      <vt:lpstr>Overview</vt:lpstr>
      <vt:lpstr>PowerPoint Sunusu</vt:lpstr>
      <vt:lpstr>Pre-processing (duplicates)  </vt:lpstr>
      <vt:lpstr>Pre-processing (Encoding &amp; Normalization)</vt:lpstr>
      <vt:lpstr>Pre-processing PCA &amp; Correlation </vt:lpstr>
      <vt:lpstr>Applying machine learning models MLP</vt:lpstr>
      <vt:lpstr>Applying machine learning models KNN</vt:lpstr>
      <vt:lpstr>Applying machine learning models QDA</vt:lpstr>
      <vt:lpstr>Applying machine learning models comparison</vt:lpstr>
      <vt:lpstr>Conclusion &amp; summary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ibrahim ahmethan</dc:creator>
  <cp:lastModifiedBy>ibrahim ahmethan</cp:lastModifiedBy>
  <cp:revision>4</cp:revision>
  <dcterms:created xsi:type="dcterms:W3CDTF">2022-05-06T13:04:39Z</dcterms:created>
  <dcterms:modified xsi:type="dcterms:W3CDTF">2022-05-06T14:29:08Z</dcterms:modified>
</cp:coreProperties>
</file>