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4" r:id="rId6"/>
    <p:sldId id="260" r:id="rId7"/>
    <p:sldId id="265" r:id="rId8"/>
    <p:sldId id="266" r:id="rId9"/>
    <p:sldId id="263" r:id="rId10"/>
    <p:sldId id="267" r:id="rId11"/>
    <p:sldId id="261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2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88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1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5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3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2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2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0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2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8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8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612E-D0BD-47A1-BA1E-E0676CE2FF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B527-6EBF-4651-A207-EC335F89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74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ag/neural-networ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28FAE73B-B6A6-8145-3DB2-34480F5026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7692" b="80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B4BDF-CA7C-0AEC-24EF-9E628DC14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deep learning models used in llm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0D1C3-6B7E-49DD-7AB9-2C36C3A8B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Ibrahim Ahmethan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NOVAH AI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 3, 2023</a:t>
            </a:r>
          </a:p>
        </p:txBody>
      </p:sp>
    </p:spTree>
    <p:extLst>
      <p:ext uri="{BB962C8B-B14F-4D97-AF65-F5344CB8AC3E}">
        <p14:creationId xmlns:p14="http://schemas.microsoft.com/office/powerpoint/2010/main" val="41151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FBE7-5D6C-7773-D4BE-561952C0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9608"/>
            <a:ext cx="10353761" cy="2272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8153-52F8-5C00-5285-72E70D6E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functions with arrows and dots&#10;&#10;Description automatically generated">
            <a:extLst>
              <a:ext uri="{FF2B5EF4-FFF2-40B4-BE49-F238E27FC236}">
                <a16:creationId xmlns:a16="http://schemas.microsoft.com/office/drawing/2014/main" id="{34AD8B8C-25C6-898D-C80E-4F5E7AB62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962"/>
            <a:ext cx="5744817" cy="2937278"/>
          </a:xfrm>
          <a:prstGeom prst="rect">
            <a:avLst/>
          </a:prstGeom>
        </p:spPr>
      </p:pic>
      <p:pic>
        <p:nvPicPr>
          <p:cNvPr id="7" name="Picture 6" descr="A diagram of a function&#10;&#10;Description automatically generated">
            <a:extLst>
              <a:ext uri="{FF2B5EF4-FFF2-40B4-BE49-F238E27FC236}">
                <a16:creationId xmlns:a16="http://schemas.microsoft.com/office/drawing/2014/main" id="{F87B1DF5-3BCE-89C4-7D18-AFDF4298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4" y="903368"/>
            <a:ext cx="5764211" cy="2937278"/>
          </a:xfrm>
          <a:prstGeom prst="rect">
            <a:avLst/>
          </a:prstGeom>
        </p:spPr>
      </p:pic>
      <p:pic>
        <p:nvPicPr>
          <p:cNvPr id="9" name="Picture 8" descr="A graph with dots and lines&#10;&#10;Description automatically generated">
            <a:extLst>
              <a:ext uri="{FF2B5EF4-FFF2-40B4-BE49-F238E27FC236}">
                <a16:creationId xmlns:a16="http://schemas.microsoft.com/office/drawing/2014/main" id="{31F64605-2613-0A54-E6A2-E68232B6E2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7"/>
          <a:stretch/>
        </p:blipFill>
        <p:spPr>
          <a:xfrm>
            <a:off x="7322508" y="3913892"/>
            <a:ext cx="3764606" cy="29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6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FBE7-5D6C-7773-D4BE-561952C0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53962"/>
            <a:ext cx="10353761" cy="3637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8153-52F8-5C00-5285-72E70D6E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functions and functions&#10;&#10;Description automatically generated">
            <a:extLst>
              <a:ext uri="{FF2B5EF4-FFF2-40B4-BE49-F238E27FC236}">
                <a16:creationId xmlns:a16="http://schemas.microsoft.com/office/drawing/2014/main" id="{28E1AE20-B91C-0ECD-6B56-44A6BFBB8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82" y="1344749"/>
            <a:ext cx="8497036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6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FBE7-5D6C-7773-D4BE-561952C0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8153-52F8-5C00-5285-72E70D6E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9933C2D-2084-A20F-4A64-714CF7DB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39" y="1520688"/>
            <a:ext cx="7063201" cy="2247382"/>
          </a:xfrm>
          <a:prstGeom prst="rect">
            <a:avLst/>
          </a:prstGeom>
        </p:spPr>
      </p:pic>
      <p:pic>
        <p:nvPicPr>
          <p:cNvPr id="7" name="Picture 6" descr="A diagram of a cell&#10;&#10;Description automatically generated">
            <a:extLst>
              <a:ext uri="{FF2B5EF4-FFF2-40B4-BE49-F238E27FC236}">
                <a16:creationId xmlns:a16="http://schemas.microsoft.com/office/drawing/2014/main" id="{93D2863D-9847-11FC-A137-FF7EE46F1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30" y="3950005"/>
            <a:ext cx="7084911" cy="27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6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FBE7-5D6C-7773-D4BE-561952C0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formula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8153-52F8-5C00-5285-72E70D6E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ECA88B27-A929-277E-6BFD-FAC79B3C6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13" y="1992519"/>
            <a:ext cx="9797524" cy="3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6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FBE7-5D6C-7773-D4BE-561952C0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8153-52F8-5C00-5285-72E70D6E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RNNs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Memory Term LSTM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Attentional Mechanism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LLM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6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FBE7-5D6C-7773-D4BE-561952C0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common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8153-52F8-5C00-5285-72E70D6E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-up of a screen&#10;&#10;Description automatically generated">
            <a:extLst>
              <a:ext uri="{FF2B5EF4-FFF2-40B4-BE49-F238E27FC236}">
                <a16:creationId xmlns:a16="http://schemas.microsoft.com/office/drawing/2014/main" id="{89C2900D-03AB-96A0-DC2D-C76994CA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69" y="1739120"/>
            <a:ext cx="8572646" cy="44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9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FBE7-5D6C-7773-D4BE-561952C0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RNN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8153-52F8-5C00-5285-72E70D6E5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2826"/>
            <a:ext cx="10353762" cy="4655574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Network(RNN) is a type of </a:t>
            </a:r>
            <a:r>
              <a:rPr lang="en-US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 Network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where the output from the previous step is fed as input to the current step. In traditional neural networks, all the inputs and outputs are independent of each other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distinguished by their “memory” as they take information </a:t>
            </a:r>
            <a:r>
              <a:rPr lang="en-US" b="0" i="0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 prior inputs to influence the current input and output.</a:t>
            </a:r>
          </a:p>
          <a:p>
            <a:pPr marL="0" indent="0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 is required to predict the next word of a sentence, the previous words are required and hence there is a need to remember the previous words. Thus RNN came into existence,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7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51F0-5984-0030-0A9A-45896B99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modeling problem</a:t>
            </a:r>
            <a:endParaRPr lang="en-US" dirty="0"/>
          </a:p>
        </p:txBody>
      </p:sp>
      <p:pic>
        <p:nvPicPr>
          <p:cNvPr id="5" name="Content Placeholder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8996C3CE-6BFC-CFED-0D58-6C7B2FBD6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04" y="1782937"/>
            <a:ext cx="8969517" cy="3292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AE0BD-F4B6-6536-BF35-F60C1B81F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04" y="5075062"/>
            <a:ext cx="8979042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FBE7-5D6C-7773-D4BE-561952C0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working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8153-52F8-5C00-5285-72E70D6E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circles and black lines&#10;&#10;Description automatically generated">
            <a:extLst>
              <a:ext uri="{FF2B5EF4-FFF2-40B4-BE49-F238E27FC236}">
                <a16:creationId xmlns:a16="http://schemas.microsoft.com/office/drawing/2014/main" id="{3D720C9D-E2A9-32B1-4EBE-5D358810A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036429"/>
            <a:ext cx="1501270" cy="3193057"/>
          </a:xfrm>
          <a:prstGeom prst="rect">
            <a:avLst/>
          </a:prstGeom>
        </p:spPr>
      </p:pic>
      <p:pic>
        <p:nvPicPr>
          <p:cNvPr id="7" name="Picture 6" descr="A blue circles and black lines&#10;&#10;Description automatically generated">
            <a:extLst>
              <a:ext uri="{FF2B5EF4-FFF2-40B4-BE49-F238E27FC236}">
                <a16:creationId xmlns:a16="http://schemas.microsoft.com/office/drawing/2014/main" id="{6462974C-73AE-FCD9-567E-7DFA05124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96" y="2021188"/>
            <a:ext cx="1828958" cy="3208298"/>
          </a:xfrm>
          <a:prstGeom prst="rect">
            <a:avLst/>
          </a:prstGeom>
        </p:spPr>
      </p:pic>
      <p:pic>
        <p:nvPicPr>
          <p:cNvPr id="9" name="Picture 8" descr="A diagram of a tower&#10;&#10;Description automatically generated">
            <a:extLst>
              <a:ext uri="{FF2B5EF4-FFF2-40B4-BE49-F238E27FC236}">
                <a16:creationId xmlns:a16="http://schemas.microsoft.com/office/drawing/2014/main" id="{ED1F6D39-8D3C-DB90-9A7C-DAC093B6B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806" y="2096064"/>
            <a:ext cx="2324301" cy="29339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3352E-C033-D01A-51AD-C039945EC2BC}"/>
              </a:ext>
            </a:extLst>
          </p:cNvPr>
          <p:cNvCxnSpPr/>
          <p:nvPr/>
        </p:nvCxnSpPr>
        <p:spPr>
          <a:xfrm flipV="1">
            <a:off x="993269" y="3137559"/>
            <a:ext cx="0" cy="142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23757C-4452-8546-E26C-E53E66D429E1}"/>
              </a:ext>
            </a:extLst>
          </p:cNvPr>
          <p:cNvSpPr txBox="1"/>
          <p:nvPr/>
        </p:nvSpPr>
        <p:spPr>
          <a:xfrm>
            <a:off x="848458" y="5481503"/>
            <a:ext cx="16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Forward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7C0D0-8145-F6E0-492D-2FEFE427866B}"/>
              </a:ext>
            </a:extLst>
          </p:cNvPr>
          <p:cNvSpPr txBox="1"/>
          <p:nvPr/>
        </p:nvSpPr>
        <p:spPr>
          <a:xfrm>
            <a:off x="3862020" y="5481503"/>
            <a:ext cx="29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Function Calculation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8F6D9-DE73-5080-60FE-8AD31259F2DD}"/>
              </a:ext>
            </a:extLst>
          </p:cNvPr>
          <p:cNvSpPr txBox="1"/>
          <p:nvPr/>
        </p:nvSpPr>
        <p:spPr>
          <a:xfrm>
            <a:off x="7383424" y="5343003"/>
            <a:ext cx="313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 Propagation </a:t>
            </a:r>
          </a:p>
          <a:p>
            <a:pPr algn="ctr"/>
            <a:r>
              <a:rPr lang="en-US" dirty="0"/>
              <a:t>Gradient Calculation</a:t>
            </a:r>
          </a:p>
        </p:txBody>
      </p:sp>
    </p:spTree>
    <p:extLst>
      <p:ext uri="{BB962C8B-B14F-4D97-AF65-F5344CB8AC3E}">
        <p14:creationId xmlns:p14="http://schemas.microsoft.com/office/powerpoint/2010/main" val="415057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AC8F-FFA5-50E1-56CE-D393801F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modeling problem</a:t>
            </a:r>
            <a:endParaRPr lang="en-US" dirty="0"/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254EEDEF-9DEA-D6E7-1A84-2468A532B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4" y="2275595"/>
            <a:ext cx="4983912" cy="3116850"/>
          </a:xfrm>
        </p:spPr>
      </p:pic>
      <p:pic>
        <p:nvPicPr>
          <p:cNvPr id="7" name="Picture 6" descr="A diagram of orange circles and white text&#10;&#10;Description automatically generated">
            <a:extLst>
              <a:ext uri="{FF2B5EF4-FFF2-40B4-BE49-F238E27FC236}">
                <a16:creationId xmlns:a16="http://schemas.microsoft.com/office/drawing/2014/main" id="{347415E1-7518-AB3D-D015-BF20ED50B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48" y="2222250"/>
            <a:ext cx="5166808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522F-CD38-057A-EDB4-A17594CA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modeling problem</a:t>
            </a:r>
            <a:endParaRPr lang="en-US" dirty="0"/>
          </a:p>
        </p:txBody>
      </p:sp>
      <p:pic>
        <p:nvPicPr>
          <p:cNvPr id="9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F71117BB-F5F6-68A4-E606-E0652D3EC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0" y="1793911"/>
            <a:ext cx="5760390" cy="4454489"/>
          </a:xfrm>
        </p:spPr>
      </p:pic>
    </p:spTree>
    <p:extLst>
      <p:ext uri="{BB962C8B-B14F-4D97-AF65-F5344CB8AC3E}">
        <p14:creationId xmlns:p14="http://schemas.microsoft.com/office/powerpoint/2010/main" val="67636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FBE7-5D6C-7773-D4BE-561952C0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RNN’s are good at processing sequence data for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8153-52F8-5C00-5285-72E70D6E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62AC50-F4C7-93F9-D967-B5E820D70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1" y="2221363"/>
            <a:ext cx="4309723" cy="3444538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1FFD6D7F-B461-C251-C3D7-08ADD89F2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34" y="2221363"/>
            <a:ext cx="7338696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58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3086</TotalTime>
  <Words>185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Overview of deep learning models used in llm</vt:lpstr>
      <vt:lpstr>Contents </vt:lpstr>
      <vt:lpstr>What is the common point?</vt:lpstr>
      <vt:lpstr>Recurrent Neural Networks RNN </vt:lpstr>
      <vt:lpstr>sequence modeling problem</vt:lpstr>
      <vt:lpstr>Neural Networks working principles</vt:lpstr>
      <vt:lpstr>sequence modeling problem</vt:lpstr>
      <vt:lpstr>sequence modeling problem</vt:lpstr>
      <vt:lpstr>RNN’s are good at processing sequence data for predictions</vt:lpstr>
      <vt:lpstr>Activation function</vt:lpstr>
      <vt:lpstr>Activation function</vt:lpstr>
      <vt:lpstr>Rnn architecture </vt:lpstr>
      <vt:lpstr>Basic formula of rnn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deep learning models used in llm</dc:title>
  <dc:creator>ibrahim ahmethan</dc:creator>
  <cp:lastModifiedBy>ibrahim ahmethan</cp:lastModifiedBy>
  <cp:revision>1</cp:revision>
  <dcterms:created xsi:type="dcterms:W3CDTF">2023-10-03T09:07:54Z</dcterms:created>
  <dcterms:modified xsi:type="dcterms:W3CDTF">2023-10-05T12:34:31Z</dcterms:modified>
</cp:coreProperties>
</file>