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Güc / BBM3H23M" userId="cbdd3022-5d0d-4f4a-9763-86b2a5f9c179" providerId="ADAL" clId="{9C2D06AB-D995-47E1-BFAB-7BE3BDA7EF85}"/>
    <pc:docChg chg="custSel addSld delSld modSld">
      <pc:chgData name="Ahmet Güc / BBM3H23M" userId="cbdd3022-5d0d-4f4a-9763-86b2a5f9c179" providerId="ADAL" clId="{9C2D06AB-D995-47E1-BFAB-7BE3BDA7EF85}" dt="2024-01-19T10:37:58.940" v="688" actId="20577"/>
      <pc:docMkLst>
        <pc:docMk/>
      </pc:docMkLst>
      <pc:sldChg chg="addSp delSp modSp new del mod">
        <pc:chgData name="Ahmet Güc / BBM3H23M" userId="cbdd3022-5d0d-4f4a-9763-86b2a5f9c179" providerId="ADAL" clId="{9C2D06AB-D995-47E1-BFAB-7BE3BDA7EF85}" dt="2024-01-12T13:40:30.112" v="6" actId="2696"/>
        <pc:sldMkLst>
          <pc:docMk/>
          <pc:sldMk cId="326711819" sldId="257"/>
        </pc:sldMkLst>
        <pc:spChg chg="del">
          <ac:chgData name="Ahmet Güc / BBM3H23M" userId="cbdd3022-5d0d-4f4a-9763-86b2a5f9c179" providerId="ADAL" clId="{9C2D06AB-D995-47E1-BFAB-7BE3BDA7EF85}" dt="2024-01-12T13:37:23.899" v="1" actId="21"/>
          <ac:spMkLst>
            <pc:docMk/>
            <pc:sldMk cId="326711819" sldId="257"/>
            <ac:spMk id="2" creationId="{71A3CC6C-811C-EA1D-953A-A30EE3AC8E59}"/>
          </ac:spMkLst>
        </pc:spChg>
        <pc:spChg chg="del">
          <ac:chgData name="Ahmet Güc / BBM3H23M" userId="cbdd3022-5d0d-4f4a-9763-86b2a5f9c179" providerId="ADAL" clId="{9C2D06AB-D995-47E1-BFAB-7BE3BDA7EF85}" dt="2024-01-12T13:37:34.049" v="2" actId="21"/>
          <ac:spMkLst>
            <pc:docMk/>
            <pc:sldMk cId="326711819" sldId="257"/>
            <ac:spMk id="3" creationId="{EB782274-B255-8A6F-1DC6-C718FE6E469B}"/>
          </ac:spMkLst>
        </pc:spChg>
        <pc:spChg chg="add del mod">
          <ac:chgData name="Ahmet Güc / BBM3H23M" userId="cbdd3022-5d0d-4f4a-9763-86b2a5f9c179" providerId="ADAL" clId="{9C2D06AB-D995-47E1-BFAB-7BE3BDA7EF85}" dt="2024-01-12T13:40:26.980" v="5" actId="21"/>
          <ac:spMkLst>
            <pc:docMk/>
            <pc:sldMk cId="326711819" sldId="257"/>
            <ac:spMk id="4" creationId="{9F2DCC64-5545-8D55-7F93-4F2C87499876}"/>
          </ac:spMkLst>
        </pc:spChg>
      </pc:sldChg>
      <pc:sldChg chg="modSp new mod">
        <pc:chgData name="Ahmet Güc / BBM3H23M" userId="cbdd3022-5d0d-4f4a-9763-86b2a5f9c179" providerId="ADAL" clId="{9C2D06AB-D995-47E1-BFAB-7BE3BDA7EF85}" dt="2024-01-19T10:37:58.940" v="688" actId="20577"/>
        <pc:sldMkLst>
          <pc:docMk/>
          <pc:sldMk cId="2179121261" sldId="257"/>
        </pc:sldMkLst>
        <pc:spChg chg="mod">
          <ac:chgData name="Ahmet Güc / BBM3H23M" userId="cbdd3022-5d0d-4f4a-9763-86b2a5f9c179" providerId="ADAL" clId="{9C2D06AB-D995-47E1-BFAB-7BE3BDA7EF85}" dt="2024-01-12T13:43:37.086" v="97" actId="20577"/>
          <ac:spMkLst>
            <pc:docMk/>
            <pc:sldMk cId="2179121261" sldId="257"/>
            <ac:spMk id="2" creationId="{FF062E0B-7B8F-5058-A37D-DCE16FFA2E4F}"/>
          </ac:spMkLst>
        </pc:spChg>
        <pc:spChg chg="mod">
          <ac:chgData name="Ahmet Güc / BBM3H23M" userId="cbdd3022-5d0d-4f4a-9763-86b2a5f9c179" providerId="ADAL" clId="{9C2D06AB-D995-47E1-BFAB-7BE3BDA7EF85}" dt="2024-01-19T10:37:58.940" v="688" actId="20577"/>
          <ac:spMkLst>
            <pc:docMk/>
            <pc:sldMk cId="2179121261" sldId="257"/>
            <ac:spMk id="3" creationId="{8013C2BA-E241-BA59-F47E-A9F1778D68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DED7-C2FD-71F5-CA71-08A556B2D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2035F-90B1-2BBD-9FFD-426129D9A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BC3D4-B10A-C80B-12F0-B5942D0A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A8D4-F5FF-42E6-85CD-415A49D5EC40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19129-2A3C-39D2-48AB-AE200CB9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DBDD-FC2D-4034-D5A6-71CE9CB5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A39-7AD8-4523-B44F-37807935C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39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D695-CB8E-BD32-F622-D2CE58DA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D2140-82C6-91DD-37A8-951524975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D2C3-E905-5B84-0A05-2626D90D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A8D4-F5FF-42E6-85CD-415A49D5EC40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26DC-2326-8073-1CB3-049BF54E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453B-B9BE-6996-ED52-F6E783EB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A39-7AD8-4523-B44F-37807935C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56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951B1-0921-1F15-4302-0246C34A0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384AA-B3D5-5363-6921-FD2439364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78FD-2556-8B49-9E1C-BFD6E19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A8D4-F5FF-42E6-85CD-415A49D5EC40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A33D-BE4F-9532-8B3B-D26416EB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B585-1460-2823-4BCC-FDD0DF71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A39-7AD8-4523-B44F-37807935C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A651-C027-2BD7-6297-7F4B9A2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AFF6-693D-0E34-0B47-7FA73DF44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CB18-D5F7-7279-D990-184334BC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A8D4-F5FF-42E6-85CD-415A49D5EC40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C81C-E49A-B5E7-8083-A703F370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8389-1540-5A5C-CEF4-4D25819D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A39-7AD8-4523-B44F-37807935C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42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1FE5-FFE9-4751-419F-F9A9657E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C2B2-A6AC-2385-DC47-7E725EB23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FC15D-96D9-051A-4D8D-44A941B3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A8D4-F5FF-42E6-85CD-415A49D5EC40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6DF6F-3559-AB6C-5C0D-11DB8E7E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8279-A32E-AA08-9E10-DDA84B4D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A39-7AD8-4523-B44F-37807935C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24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12EF-7674-8441-B536-E395348A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E447-A43D-57DE-9832-3365FE953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35C3B-242B-034A-A112-0A536C542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8FAD9-B552-3FAB-DBD6-79AD8C58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A8D4-F5FF-42E6-85CD-415A49D5EC40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71B06-9364-F974-3212-7AF7756F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9C91-964B-4019-BFEE-D6D59C24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A39-7AD8-4523-B44F-37807935C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12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BBCC-8DC7-5248-090A-C460FB79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8E63D-3341-9813-DEF9-FB18CAC57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B3CB9-04F8-C936-5391-0321AC272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39A7D-2D61-2224-78D2-052131314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A9EC0-3D94-5AD7-4DE0-AB3F0862A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9FB44-4318-8731-CB5B-DD3A6D0A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A8D4-F5FF-42E6-85CD-415A49D5EC40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AD65A-0C75-1E53-7F34-3882EBA8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F1F43-B6E2-0EF3-AB8A-247E26BB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A39-7AD8-4523-B44F-37807935C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5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B33B-D173-6621-AC88-05FF2BB1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B7A53-1CE8-96FE-C44B-7D957C14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A8D4-F5FF-42E6-85CD-415A49D5EC40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74EDF-4C0E-8BDE-CC03-3E515478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D1462-786A-2565-F656-BC54144D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A39-7AD8-4523-B44F-37807935C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47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CFB3B-0335-83A4-4582-B9FCF57D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A8D4-F5FF-42E6-85CD-415A49D5EC40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2FAA5-3CEA-1CF8-79BB-DE52492D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C4E6E-E354-B5CF-952A-5796B117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A39-7AD8-4523-B44F-37807935C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20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AD12-EF36-5471-C948-7A6A329B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4E4D-3FD3-64DF-42F8-222A5692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33B2D-2ADC-B71D-3C25-08605FC17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0F10-E0C8-0B80-E8FF-FA01E9B0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A8D4-F5FF-42E6-85CD-415A49D5EC40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0E525-89AF-72CE-958A-6CCD21CE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69232-7D72-EB18-8BF5-2A913875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A39-7AD8-4523-B44F-37807935C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91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9981-3E48-C51C-B7FC-CE3B0FCF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99EEF-DD8F-0819-7643-A56368402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23A75-A1AE-CB83-2DDC-492348A88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65211-5966-0E8B-A339-7C70EBC2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A8D4-F5FF-42E6-85CD-415A49D5EC40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9F084-BBD8-575E-B6CA-36B953C4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5DF22-464B-C97D-20AA-B4AABD67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A39-7AD8-4523-B44F-37807935C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0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A1717-565A-DF55-EA0F-C03F65FA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8F965-81B9-167F-18A8-02B5537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985C-1D5F-2FE6-7DC4-CB3D8CF15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EA8D4-F5FF-42E6-85CD-415A49D5EC40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F12B-8221-3AAA-F73C-5FA3DFF4E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E8BF9-334C-A05B-6D28-E85BFBE2A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FA39-7AD8-4523-B44F-37807935C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9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E290B6-FFBF-CE66-78C3-601AD60479B4}"/>
              </a:ext>
            </a:extLst>
          </p:cNvPr>
          <p:cNvSpPr/>
          <p:nvPr/>
        </p:nvSpPr>
        <p:spPr>
          <a:xfrm>
            <a:off x="2263806" y="1"/>
            <a:ext cx="782122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521273-72A6-CFC3-E37C-CB93150862CB}"/>
              </a:ext>
            </a:extLst>
          </p:cNvPr>
          <p:cNvSpPr/>
          <p:nvPr/>
        </p:nvSpPr>
        <p:spPr>
          <a:xfrm>
            <a:off x="2263806" y="62144"/>
            <a:ext cx="2423603" cy="648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Login/Register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4CF5F0-A805-8BC6-566F-659698F6CFB0}"/>
              </a:ext>
            </a:extLst>
          </p:cNvPr>
          <p:cNvSpPr/>
          <p:nvPr/>
        </p:nvSpPr>
        <p:spPr>
          <a:xfrm>
            <a:off x="4820575" y="142043"/>
            <a:ext cx="5107619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Mord      Vermisst    Ungelöst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CEA3D3-272E-0099-AE03-A42360DE1200}"/>
              </a:ext>
            </a:extLst>
          </p:cNvPr>
          <p:cNvSpPr/>
          <p:nvPr/>
        </p:nvSpPr>
        <p:spPr>
          <a:xfrm>
            <a:off x="5912528" y="213064"/>
            <a:ext cx="754602" cy="43500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CF7464-4235-0305-6C77-D2F8D0A6E25D}"/>
              </a:ext>
            </a:extLst>
          </p:cNvPr>
          <p:cNvSpPr/>
          <p:nvPr/>
        </p:nvSpPr>
        <p:spPr>
          <a:xfrm>
            <a:off x="6667130" y="213064"/>
            <a:ext cx="1091953" cy="4350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Vermisst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1FABE7-44C1-A0F3-5FD8-2AB1F40C0DD3}"/>
              </a:ext>
            </a:extLst>
          </p:cNvPr>
          <p:cNvSpPr/>
          <p:nvPr/>
        </p:nvSpPr>
        <p:spPr>
          <a:xfrm>
            <a:off x="7759083" y="213064"/>
            <a:ext cx="1091952" cy="4350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Ungelöst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F50791-D536-6CF5-1E5F-8419AA0A19F0}"/>
              </a:ext>
            </a:extLst>
          </p:cNvPr>
          <p:cNvSpPr/>
          <p:nvPr/>
        </p:nvSpPr>
        <p:spPr>
          <a:xfrm>
            <a:off x="2663301" y="284085"/>
            <a:ext cx="1615736" cy="2574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Login/Register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FD8896-CCC8-1535-EE74-955E3E75A29C}"/>
              </a:ext>
            </a:extLst>
          </p:cNvPr>
          <p:cNvSpPr/>
          <p:nvPr/>
        </p:nvSpPr>
        <p:spPr>
          <a:xfrm>
            <a:off x="2663301" y="1038687"/>
            <a:ext cx="6968971" cy="27076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Titel und Gift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42AF77-A7CB-2EE4-68DF-C4D0FF78586B}"/>
              </a:ext>
            </a:extLst>
          </p:cNvPr>
          <p:cNvSpPr/>
          <p:nvPr/>
        </p:nvSpPr>
        <p:spPr>
          <a:xfrm>
            <a:off x="2849732" y="4376691"/>
            <a:ext cx="2450237" cy="14426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Video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35A5B-D389-469C-87BD-1974304FB461}"/>
              </a:ext>
            </a:extLst>
          </p:cNvPr>
          <p:cNvSpPr/>
          <p:nvPr/>
        </p:nvSpPr>
        <p:spPr>
          <a:xfrm>
            <a:off x="5646198" y="4376691"/>
            <a:ext cx="3622089" cy="1442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Kurzbeschreibung zum </a:t>
            </a:r>
            <a:r>
              <a:rPr lang="de-DE" dirty="0" err="1"/>
              <a:t>Viedo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5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2E0B-7B8F-5058-A37D-DCE16FFA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                               </a:t>
            </a:r>
            <a:r>
              <a:rPr lang="de-DE" sz="4800" b="1" i="1" u="sng" dirty="0" err="1">
                <a:highlight>
                  <a:srgbClr val="C0C0C0"/>
                </a:highlight>
              </a:rPr>
              <a:t>Notize</a:t>
            </a:r>
            <a:endParaRPr lang="de-DE" b="1" i="1" u="sng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C2BA-E241-BA59-F47E-A9F1778D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Design: </a:t>
            </a:r>
            <a:r>
              <a:rPr lang="de-DE" dirty="0" err="1"/>
              <a:t>BloodGift</a:t>
            </a:r>
            <a:r>
              <a:rPr lang="de-DE" dirty="0"/>
              <a:t> auf dem Title und ein Gift hinter dem Title, Rote und Schwarze Farbe wegen </a:t>
            </a:r>
            <a:r>
              <a:rPr lang="de-DE" dirty="0" err="1"/>
              <a:t>TrueCrime</a:t>
            </a:r>
            <a:r>
              <a:rPr lang="de-DE" dirty="0"/>
              <a:t> für </a:t>
            </a:r>
            <a:r>
              <a:rPr lang="de-DE" dirty="0" err="1"/>
              <a:t>müstigkeit</a:t>
            </a:r>
            <a:r>
              <a:rPr lang="de-DE" dirty="0"/>
              <a:t> und ein wenig </a:t>
            </a:r>
            <a:r>
              <a:rPr lang="de-DE" dirty="0" err="1"/>
              <a:t>grussel</a:t>
            </a:r>
            <a:r>
              <a:rPr lang="de-DE" dirty="0"/>
              <a:t>.</a:t>
            </a:r>
          </a:p>
          <a:p>
            <a:r>
              <a:rPr lang="de-DE" dirty="0"/>
              <a:t>Mord ist eine Unterseite wo man </a:t>
            </a:r>
            <a:r>
              <a:rPr lang="de-DE" dirty="0" err="1"/>
              <a:t>TrueCrime</a:t>
            </a:r>
            <a:r>
              <a:rPr lang="de-DE" dirty="0"/>
              <a:t> Videos sehen kann die bis zum Mord Verliefen.</a:t>
            </a:r>
          </a:p>
          <a:p>
            <a:r>
              <a:rPr lang="de-DE" dirty="0"/>
              <a:t>Vermisst hier kann man Fälle von Vermissten Menschen sehen die nicht wieder auftauchten.</a:t>
            </a:r>
          </a:p>
          <a:p>
            <a:r>
              <a:rPr lang="de-DE" dirty="0"/>
              <a:t>Ungelöst hier sieht man Mordfälle die nicht gelöst werden konnten.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12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                                   Notize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Ahmet Güc / BBM3H23M</dc:creator>
  <cp:lastModifiedBy>Ahmet Güc / BBM3H23M</cp:lastModifiedBy>
  <cp:revision>1</cp:revision>
  <dcterms:created xsi:type="dcterms:W3CDTF">2024-01-12T13:03:13Z</dcterms:created>
  <dcterms:modified xsi:type="dcterms:W3CDTF">2024-01-19T10:38:08Z</dcterms:modified>
</cp:coreProperties>
</file>