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3"/>
  </p:notesMasterIdLst>
  <p:sldIdLst>
    <p:sldId id="258" r:id="rId2"/>
    <p:sldId id="286" r:id="rId3"/>
    <p:sldId id="290" r:id="rId4"/>
    <p:sldId id="259" r:id="rId5"/>
    <p:sldId id="289" r:id="rId6"/>
    <p:sldId id="291" r:id="rId7"/>
    <p:sldId id="292" r:id="rId8"/>
    <p:sldId id="288" r:id="rId9"/>
    <p:sldId id="287" r:id="rId10"/>
    <p:sldId id="262" r:id="rId11"/>
    <p:sldId id="263" r:id="rId12"/>
  </p:sldIdLst>
  <p:sldSz cx="12192000" cy="6858000"/>
  <p:notesSz cx="6858000" cy="9144000"/>
  <p:embeddedFontLst>
    <p:embeddedFont>
      <p:font typeface="Arial Black" panose="020B0A04020102020204" pitchFamily="34" charset="0"/>
      <p:bold r:id="rId14"/>
    </p:embeddedFont>
    <p:embeddedFont>
      <p:font typeface="나눔고딕 ExtraBold" panose="020D0904000000000000" pitchFamily="50" charset="-127"/>
      <p:bold r:id="rId15"/>
    </p:embeddedFont>
    <p:embeddedFont>
      <p:font typeface="나눔스퀘어 Bold" panose="020B0600000101010101" pitchFamily="50" charset="-127"/>
      <p:bold r:id="rId16"/>
    </p:embeddedFont>
    <p:embeddedFont>
      <p:font typeface="나눔스퀘어 ExtraBold" panose="020B0600000101010101" pitchFamily="50" charset="-127"/>
      <p:bold r:id="rId17"/>
    </p:embeddedFont>
    <p:embeddedFont>
      <p:font typeface="나눔스퀘어_ac" panose="020B0600000101010101" pitchFamily="50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83" userDrawn="1">
          <p15:clr>
            <a:srgbClr val="5ACBF0"/>
          </p15:clr>
        </p15:guide>
        <p15:guide id="2" orient="horz" pos="2160">
          <p15:clr>
            <a:srgbClr val="A4A3A4"/>
          </p15:clr>
        </p15:guide>
        <p15:guide id="3" pos="7469" userDrawn="1">
          <p15:clr>
            <a:srgbClr val="A4A3A4"/>
          </p15:clr>
        </p15:guide>
        <p15:guide id="5" orient="horz" pos="3974" userDrawn="1">
          <p15:clr>
            <a:srgbClr val="F26B43"/>
          </p15:clr>
        </p15:guide>
        <p15:guide id="6" orient="horz" pos="2092" userDrawn="1">
          <p15:clr>
            <a:srgbClr val="A4A3A4"/>
          </p15:clr>
        </p15:guide>
        <p15:guide id="8" pos="3840" userDrawn="1">
          <p15:clr>
            <a:srgbClr val="5ACBF0"/>
          </p15:clr>
        </p15:guide>
        <p15:guide id="10" pos="665" userDrawn="1">
          <p15:clr>
            <a:srgbClr val="5ACBF0"/>
          </p15:clr>
        </p15:guide>
        <p15:guide id="11" orient="horz" pos="1434" userDrawn="1">
          <p15:clr>
            <a:srgbClr val="A4A3A4"/>
          </p15:clr>
        </p15:guide>
        <p15:guide id="12" orient="horz" pos="1525" userDrawn="1">
          <p15:clr>
            <a:srgbClr val="F26B43"/>
          </p15:clr>
        </p15:guide>
        <p15:guide id="14" pos="7287" userDrawn="1">
          <p15:clr>
            <a:srgbClr val="5ACBF0"/>
          </p15:clr>
        </p15:guide>
        <p15:guide id="18" orient="horz" pos="3385" userDrawn="1">
          <p15:clr>
            <a:srgbClr val="F26B43"/>
          </p15:clr>
        </p15:guide>
        <p15:guide id="19" orient="horz" pos="3634" userDrawn="1">
          <p15:clr>
            <a:srgbClr val="A4A3A4"/>
          </p15:clr>
        </p15:guide>
        <p15:guide id="20" pos="4294" userDrawn="1">
          <p15:clr>
            <a:srgbClr val="5ACBF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9ADC"/>
    <a:srgbClr val="A03434"/>
    <a:srgbClr val="E18C8C"/>
    <a:srgbClr val="E18A8A"/>
    <a:srgbClr val="3B75AF"/>
    <a:srgbClr val="CDD1D1"/>
    <a:srgbClr val="295357"/>
    <a:srgbClr val="76AEB4"/>
    <a:srgbClr val="ACD9DE"/>
    <a:srgbClr val="9F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0281" autoAdjust="0"/>
  </p:normalViewPr>
  <p:slideViewPr>
    <p:cSldViewPr snapToGrid="0">
      <p:cViewPr>
        <p:scale>
          <a:sx n="100" d="100"/>
          <a:sy n="100" d="100"/>
        </p:scale>
        <p:origin x="90" y="72"/>
      </p:cViewPr>
      <p:guideLst>
        <p:guide pos="483"/>
        <p:guide orient="horz" pos="2160"/>
        <p:guide pos="7469"/>
        <p:guide orient="horz" pos="3974"/>
        <p:guide orient="horz" pos="2092"/>
        <p:guide pos="3840"/>
        <p:guide pos="665"/>
        <p:guide orient="horz" pos="1434"/>
        <p:guide orient="horz" pos="1525"/>
        <p:guide pos="7287"/>
        <p:guide orient="horz" pos="3385"/>
        <p:guide orient="horz" pos="3634"/>
        <p:guide pos="42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jinju" userId="6070410da57cddc4" providerId="LiveId" clId="{37219EF6-E918-4642-BB77-B5A4C8D9E1EB}"/>
    <pc:docChg chg="undo custSel modSld">
      <pc:chgData name="kim jinju" userId="6070410da57cddc4" providerId="LiveId" clId="{37219EF6-E918-4642-BB77-B5A4C8D9E1EB}" dt="2021-08-23T06:28:30.706" v="596" actId="1036"/>
      <pc:docMkLst>
        <pc:docMk/>
      </pc:docMkLst>
      <pc:sldChg chg="modSp mod">
        <pc:chgData name="kim jinju" userId="6070410da57cddc4" providerId="LiveId" clId="{37219EF6-E918-4642-BB77-B5A4C8D9E1EB}" dt="2021-08-23T06:15:23.272" v="423" actId="20577"/>
        <pc:sldMkLst>
          <pc:docMk/>
          <pc:sldMk cId="1331865742" sldId="293"/>
        </pc:sldMkLst>
        <pc:spChg chg="mod">
          <ac:chgData name="kim jinju" userId="6070410da57cddc4" providerId="LiveId" clId="{37219EF6-E918-4642-BB77-B5A4C8D9E1EB}" dt="2021-08-23T06:15:23.272" v="423" actId="20577"/>
          <ac:spMkLst>
            <pc:docMk/>
            <pc:sldMk cId="1331865742" sldId="293"/>
            <ac:spMk id="65" creationId="{8C62771C-4AB8-40E2-ACFD-EDFA3278B333}"/>
          </ac:spMkLst>
        </pc:spChg>
      </pc:sldChg>
      <pc:sldChg chg="addSp delSp modSp mod">
        <pc:chgData name="kim jinju" userId="6070410da57cddc4" providerId="LiveId" clId="{37219EF6-E918-4642-BB77-B5A4C8D9E1EB}" dt="2021-08-23T06:24:09.437" v="536" actId="14100"/>
        <pc:sldMkLst>
          <pc:docMk/>
          <pc:sldMk cId="140382192" sldId="303"/>
        </pc:sldMkLst>
        <pc:picChg chg="add mod">
          <ac:chgData name="kim jinju" userId="6070410da57cddc4" providerId="LiveId" clId="{37219EF6-E918-4642-BB77-B5A4C8D9E1EB}" dt="2021-08-23T06:24:09.437" v="536" actId="14100"/>
          <ac:picMkLst>
            <pc:docMk/>
            <pc:sldMk cId="140382192" sldId="303"/>
            <ac:picMk id="5" creationId="{35BAD28E-A5D5-4A49-9EE3-5F4D412EF71F}"/>
          </ac:picMkLst>
        </pc:picChg>
        <pc:picChg chg="del">
          <ac:chgData name="kim jinju" userId="6070410da57cddc4" providerId="LiveId" clId="{37219EF6-E918-4642-BB77-B5A4C8D9E1EB}" dt="2021-08-23T06:13:34.529" v="253" actId="478"/>
          <ac:picMkLst>
            <pc:docMk/>
            <pc:sldMk cId="140382192" sldId="303"/>
            <ac:picMk id="3090" creationId="{25083132-E206-4EA3-8A40-D334CD3FE105}"/>
          </ac:picMkLst>
        </pc:picChg>
      </pc:sldChg>
      <pc:sldChg chg="addSp delSp modSp mod">
        <pc:chgData name="kim jinju" userId="6070410da57cddc4" providerId="LiveId" clId="{37219EF6-E918-4642-BB77-B5A4C8D9E1EB}" dt="2021-08-23T06:27:46.134" v="595" actId="14100"/>
        <pc:sldMkLst>
          <pc:docMk/>
          <pc:sldMk cId="2220562756" sldId="304"/>
        </pc:sldMkLst>
        <pc:spChg chg="mod">
          <ac:chgData name="kim jinju" userId="6070410da57cddc4" providerId="LiveId" clId="{37219EF6-E918-4642-BB77-B5A4C8D9E1EB}" dt="2021-08-23T06:25:46.600" v="563" actId="1038"/>
          <ac:spMkLst>
            <pc:docMk/>
            <pc:sldMk cId="2220562756" sldId="304"/>
            <ac:spMk id="58" creationId="{FB704746-B189-465C-93DA-94261F713E5C}"/>
          </ac:spMkLst>
        </pc:spChg>
        <pc:grpChg chg="mod">
          <ac:chgData name="kim jinju" userId="6070410da57cddc4" providerId="LiveId" clId="{37219EF6-E918-4642-BB77-B5A4C8D9E1EB}" dt="2021-08-23T06:25:46.803" v="564" actId="1038"/>
          <ac:grpSpMkLst>
            <pc:docMk/>
            <pc:sldMk cId="2220562756" sldId="304"/>
            <ac:grpSpMk id="5" creationId="{46CF3443-B534-46DB-89D6-1501157AAFA5}"/>
          </ac:grpSpMkLst>
        </pc:grpChg>
        <pc:grpChg chg="mod">
          <ac:chgData name="kim jinju" userId="6070410da57cddc4" providerId="LiveId" clId="{37219EF6-E918-4642-BB77-B5A4C8D9E1EB}" dt="2021-08-23T06:26:06.671" v="584" actId="1076"/>
          <ac:grpSpMkLst>
            <pc:docMk/>
            <pc:sldMk cId="2220562756" sldId="304"/>
            <ac:grpSpMk id="6" creationId="{097DDC8A-8FB6-425E-AF98-66ABD48A7C09}"/>
          </ac:grpSpMkLst>
        </pc:grpChg>
        <pc:picChg chg="del">
          <ac:chgData name="kim jinju" userId="6070410da57cddc4" providerId="LiveId" clId="{37219EF6-E918-4642-BB77-B5A4C8D9E1EB}" dt="2021-08-23T06:27:22.726" v="585" actId="478"/>
          <ac:picMkLst>
            <pc:docMk/>
            <pc:sldMk cId="2220562756" sldId="304"/>
            <ac:picMk id="8" creationId="{5276819F-9BEA-476B-A8FC-2329C26BDC1C}"/>
          </ac:picMkLst>
        </pc:picChg>
        <pc:picChg chg="del">
          <ac:chgData name="kim jinju" userId="6070410da57cddc4" providerId="LiveId" clId="{37219EF6-E918-4642-BB77-B5A4C8D9E1EB}" dt="2021-08-23T06:19:58.115" v="451" actId="478"/>
          <ac:picMkLst>
            <pc:docMk/>
            <pc:sldMk cId="2220562756" sldId="304"/>
            <ac:picMk id="10" creationId="{16F7FE3D-497E-4117-AB61-20ACF14108B4}"/>
          </ac:picMkLst>
        </pc:picChg>
        <pc:picChg chg="add mod">
          <ac:chgData name="kim jinju" userId="6070410da57cddc4" providerId="LiveId" clId="{37219EF6-E918-4642-BB77-B5A4C8D9E1EB}" dt="2021-08-23T06:20:08.959" v="460" actId="14100"/>
          <ac:picMkLst>
            <pc:docMk/>
            <pc:sldMk cId="2220562756" sldId="304"/>
            <ac:picMk id="16" creationId="{9F5D074B-B10A-4B09-8CD3-D4AD485892B6}"/>
          </ac:picMkLst>
        </pc:picChg>
        <pc:picChg chg="add mod">
          <ac:chgData name="kim jinju" userId="6070410da57cddc4" providerId="LiveId" clId="{37219EF6-E918-4642-BB77-B5A4C8D9E1EB}" dt="2021-08-23T06:27:46.134" v="595" actId="14100"/>
          <ac:picMkLst>
            <pc:docMk/>
            <pc:sldMk cId="2220562756" sldId="304"/>
            <ac:picMk id="18" creationId="{1D6B617E-C866-43E4-9D15-F7BBF41EBA54}"/>
          </ac:picMkLst>
        </pc:picChg>
        <pc:cxnChg chg="add del mod">
          <ac:chgData name="kim jinju" userId="6070410da57cddc4" providerId="LiveId" clId="{37219EF6-E918-4642-BB77-B5A4C8D9E1EB}" dt="2021-08-23T06:14:37.855" v="279" actId="478"/>
          <ac:cxnSpMkLst>
            <pc:docMk/>
            <pc:sldMk cId="2220562756" sldId="304"/>
            <ac:cxnSpMk id="7" creationId="{63DBA60C-A118-4148-A1FA-EDAACAC270DD}"/>
          </ac:cxnSpMkLst>
        </pc:cxnChg>
        <pc:cxnChg chg="add del mod">
          <ac:chgData name="kim jinju" userId="6070410da57cddc4" providerId="LiveId" clId="{37219EF6-E918-4642-BB77-B5A4C8D9E1EB}" dt="2021-08-23T05:07:19.030" v="128" actId="478"/>
          <ac:cxnSpMkLst>
            <pc:docMk/>
            <pc:sldMk cId="2220562756" sldId="304"/>
            <ac:cxnSpMk id="21" creationId="{70B86F70-BE18-40BD-9ABD-28C28F0F85D2}"/>
          </ac:cxnSpMkLst>
        </pc:cxnChg>
        <pc:cxnChg chg="add del mod">
          <ac:chgData name="kim jinju" userId="6070410da57cddc4" providerId="LiveId" clId="{37219EF6-E918-4642-BB77-B5A4C8D9E1EB}" dt="2021-08-23T05:07:22.904" v="133" actId="478"/>
          <ac:cxnSpMkLst>
            <pc:docMk/>
            <pc:sldMk cId="2220562756" sldId="304"/>
            <ac:cxnSpMk id="22" creationId="{D92466A9-8B54-485A-B2AD-B24D9FAA5C60}"/>
          </ac:cxnSpMkLst>
        </pc:cxnChg>
        <pc:cxnChg chg="add del mod">
          <ac:chgData name="kim jinju" userId="6070410da57cddc4" providerId="LiveId" clId="{37219EF6-E918-4642-BB77-B5A4C8D9E1EB}" dt="2021-08-23T05:07:19.882" v="129" actId="478"/>
          <ac:cxnSpMkLst>
            <pc:docMk/>
            <pc:sldMk cId="2220562756" sldId="304"/>
            <ac:cxnSpMk id="24" creationId="{41E288A9-1694-4C5D-A6DE-0536FE4E7B2C}"/>
          </ac:cxnSpMkLst>
        </pc:cxnChg>
        <pc:cxnChg chg="add del mod">
          <ac:chgData name="kim jinju" userId="6070410da57cddc4" providerId="LiveId" clId="{37219EF6-E918-4642-BB77-B5A4C8D9E1EB}" dt="2021-08-23T05:07:20.662" v="130" actId="478"/>
          <ac:cxnSpMkLst>
            <pc:docMk/>
            <pc:sldMk cId="2220562756" sldId="304"/>
            <ac:cxnSpMk id="29" creationId="{912C8C55-4777-4C5D-8CBA-84E1678E7353}"/>
          </ac:cxnSpMkLst>
        </pc:cxnChg>
        <pc:cxnChg chg="add del mod">
          <ac:chgData name="kim jinju" userId="6070410da57cddc4" providerId="LiveId" clId="{37219EF6-E918-4642-BB77-B5A4C8D9E1EB}" dt="2021-08-23T05:07:22.177" v="132" actId="478"/>
          <ac:cxnSpMkLst>
            <pc:docMk/>
            <pc:sldMk cId="2220562756" sldId="304"/>
            <ac:cxnSpMk id="30" creationId="{FA2A15AE-6A62-412C-8C41-B0C52286B6CB}"/>
          </ac:cxnSpMkLst>
        </pc:cxnChg>
        <pc:cxnChg chg="add del mod">
          <ac:chgData name="kim jinju" userId="6070410da57cddc4" providerId="LiveId" clId="{37219EF6-E918-4642-BB77-B5A4C8D9E1EB}" dt="2021-08-23T05:07:21.198" v="131" actId="478"/>
          <ac:cxnSpMkLst>
            <pc:docMk/>
            <pc:sldMk cId="2220562756" sldId="304"/>
            <ac:cxnSpMk id="31" creationId="{D8CF1CEC-4CA4-44DD-B99B-D8BEA082B6BB}"/>
          </ac:cxnSpMkLst>
        </pc:cxnChg>
        <pc:cxnChg chg="add del mod">
          <ac:chgData name="kim jinju" userId="6070410da57cddc4" providerId="LiveId" clId="{37219EF6-E918-4642-BB77-B5A4C8D9E1EB}" dt="2021-08-23T06:14:36.378" v="277" actId="478"/>
          <ac:cxnSpMkLst>
            <pc:docMk/>
            <pc:sldMk cId="2220562756" sldId="304"/>
            <ac:cxnSpMk id="32" creationId="{1E2A8AA0-BC8C-4EB4-A58F-617D1EA63613}"/>
          </ac:cxnSpMkLst>
        </pc:cxnChg>
        <pc:cxnChg chg="add del mod">
          <ac:chgData name="kim jinju" userId="6070410da57cddc4" providerId="LiveId" clId="{37219EF6-E918-4642-BB77-B5A4C8D9E1EB}" dt="2021-08-23T06:14:37.226" v="278" actId="478"/>
          <ac:cxnSpMkLst>
            <pc:docMk/>
            <pc:sldMk cId="2220562756" sldId="304"/>
            <ac:cxnSpMk id="33" creationId="{3A85B8CC-8C85-40EC-AA7D-E2E620014BCA}"/>
          </ac:cxnSpMkLst>
        </pc:cxnChg>
        <pc:cxnChg chg="add del mod">
          <ac:chgData name="kim jinju" userId="6070410da57cddc4" providerId="LiveId" clId="{37219EF6-E918-4642-BB77-B5A4C8D9E1EB}" dt="2021-08-23T06:14:39.195" v="281" actId="478"/>
          <ac:cxnSpMkLst>
            <pc:docMk/>
            <pc:sldMk cId="2220562756" sldId="304"/>
            <ac:cxnSpMk id="34" creationId="{FD74B2BD-1E2F-407E-9412-019D08F894FD}"/>
          </ac:cxnSpMkLst>
        </pc:cxnChg>
        <pc:cxnChg chg="add del mod">
          <ac:chgData name="kim jinju" userId="6070410da57cddc4" providerId="LiveId" clId="{37219EF6-E918-4642-BB77-B5A4C8D9E1EB}" dt="2021-08-23T06:14:38.359" v="280" actId="478"/>
          <ac:cxnSpMkLst>
            <pc:docMk/>
            <pc:sldMk cId="2220562756" sldId="304"/>
            <ac:cxnSpMk id="35" creationId="{B5783493-5955-40D6-94A2-777A6D7744A0}"/>
          </ac:cxnSpMkLst>
        </pc:cxnChg>
        <pc:cxnChg chg="add del mod">
          <ac:chgData name="kim jinju" userId="6070410da57cddc4" providerId="LiveId" clId="{37219EF6-E918-4642-BB77-B5A4C8D9E1EB}" dt="2021-08-23T06:14:40.342" v="282" actId="478"/>
          <ac:cxnSpMkLst>
            <pc:docMk/>
            <pc:sldMk cId="2220562756" sldId="304"/>
            <ac:cxnSpMk id="36" creationId="{4B57F6E2-C39A-4813-9383-07EE301C4779}"/>
          </ac:cxnSpMkLst>
        </pc:cxnChg>
        <pc:cxnChg chg="add del mod">
          <ac:chgData name="kim jinju" userId="6070410da57cddc4" providerId="LiveId" clId="{37219EF6-E918-4642-BB77-B5A4C8D9E1EB}" dt="2021-08-23T06:14:41.070" v="283" actId="478"/>
          <ac:cxnSpMkLst>
            <pc:docMk/>
            <pc:sldMk cId="2220562756" sldId="304"/>
            <ac:cxnSpMk id="37" creationId="{7A2FF73B-3B80-4870-922E-8C6CCE892F28}"/>
          </ac:cxnSpMkLst>
        </pc:cxnChg>
        <pc:cxnChg chg="add del mod">
          <ac:chgData name="kim jinju" userId="6070410da57cddc4" providerId="LiveId" clId="{37219EF6-E918-4642-BB77-B5A4C8D9E1EB}" dt="2021-08-23T05:39:18.382" v="141" actId="478"/>
          <ac:cxnSpMkLst>
            <pc:docMk/>
            <pc:sldMk cId="2220562756" sldId="304"/>
            <ac:cxnSpMk id="38" creationId="{17720B33-9F4B-4DC4-BAE2-BF4227CB5BCC}"/>
          </ac:cxnSpMkLst>
        </pc:cxnChg>
      </pc:sldChg>
      <pc:sldChg chg="addSp delSp modSp mod">
        <pc:chgData name="kim jinju" userId="6070410da57cddc4" providerId="LiveId" clId="{37219EF6-E918-4642-BB77-B5A4C8D9E1EB}" dt="2021-08-23T06:17:49.932" v="446" actId="14100"/>
        <pc:sldMkLst>
          <pc:docMk/>
          <pc:sldMk cId="801842186" sldId="306"/>
        </pc:sldMkLst>
        <pc:spChg chg="add mod">
          <ac:chgData name="kim jinju" userId="6070410da57cddc4" providerId="LiveId" clId="{37219EF6-E918-4642-BB77-B5A4C8D9E1EB}" dt="2021-08-23T06:17:07.246" v="443" actId="164"/>
          <ac:spMkLst>
            <pc:docMk/>
            <pc:sldMk cId="801842186" sldId="306"/>
            <ac:spMk id="6" creationId="{A6CFBE43-83DC-474C-B9BE-792D687D3854}"/>
          </ac:spMkLst>
        </pc:spChg>
        <pc:grpChg chg="add mod">
          <ac:chgData name="kim jinju" userId="6070410da57cddc4" providerId="LiveId" clId="{37219EF6-E918-4642-BB77-B5A4C8D9E1EB}" dt="2021-08-23T06:17:49.932" v="446" actId="14100"/>
          <ac:grpSpMkLst>
            <pc:docMk/>
            <pc:sldMk cId="801842186" sldId="306"/>
            <ac:grpSpMk id="7" creationId="{77B69DD8-90DA-41BD-A98E-39D1A92CDCFF}"/>
          </ac:grpSpMkLst>
        </pc:grpChg>
        <pc:picChg chg="add mod modCrop">
          <ac:chgData name="kim jinju" userId="6070410da57cddc4" providerId="LiveId" clId="{37219EF6-E918-4642-BB77-B5A4C8D9E1EB}" dt="2021-08-23T06:17:07.246" v="443" actId="164"/>
          <ac:picMkLst>
            <pc:docMk/>
            <pc:sldMk cId="801842186" sldId="306"/>
            <ac:picMk id="5" creationId="{65758C9F-4FA7-4F41-8F77-4CC1288F81AE}"/>
          </ac:picMkLst>
        </pc:picChg>
        <pc:picChg chg="del">
          <ac:chgData name="kim jinju" userId="6070410da57cddc4" providerId="LiveId" clId="{37219EF6-E918-4642-BB77-B5A4C8D9E1EB}" dt="2021-08-23T06:14:30.046" v="276" actId="478"/>
          <ac:picMkLst>
            <pc:docMk/>
            <pc:sldMk cId="801842186" sldId="306"/>
            <ac:picMk id="2070" creationId="{39221C10-ED63-4DCF-B8AF-B560D869C11D}"/>
          </ac:picMkLst>
        </pc:picChg>
      </pc:sldChg>
      <pc:sldChg chg="modSp mod">
        <pc:chgData name="kim jinju" userId="6070410da57cddc4" providerId="LiveId" clId="{37219EF6-E918-4642-BB77-B5A4C8D9E1EB}" dt="2021-08-23T06:28:30.706" v="596" actId="1036"/>
        <pc:sldMkLst>
          <pc:docMk/>
          <pc:sldMk cId="2161444132" sldId="310"/>
        </pc:sldMkLst>
        <pc:picChg chg="mod">
          <ac:chgData name="kim jinju" userId="6070410da57cddc4" providerId="LiveId" clId="{37219EF6-E918-4642-BB77-B5A4C8D9E1EB}" dt="2021-08-23T06:28:30.706" v="596" actId="1036"/>
          <ac:picMkLst>
            <pc:docMk/>
            <pc:sldMk cId="2161444132" sldId="310"/>
            <ac:picMk id="11" creationId="{5CD652AF-38C0-4D4D-8CB0-6F4C151F28CC}"/>
          </ac:picMkLst>
        </pc:picChg>
      </pc:sldChg>
      <pc:sldChg chg="addSp delSp modSp mod">
        <pc:chgData name="kim jinju" userId="6070410da57cddc4" providerId="LiveId" clId="{37219EF6-E918-4642-BB77-B5A4C8D9E1EB}" dt="2021-08-23T06:23:58.177" v="535" actId="14100"/>
        <pc:sldMkLst>
          <pc:docMk/>
          <pc:sldMk cId="1789587471" sldId="312"/>
        </pc:sldMkLst>
        <pc:picChg chg="add mod">
          <ac:chgData name="kim jinju" userId="6070410da57cddc4" providerId="LiveId" clId="{37219EF6-E918-4642-BB77-B5A4C8D9E1EB}" dt="2021-08-23T06:23:58.177" v="535" actId="14100"/>
          <ac:picMkLst>
            <pc:docMk/>
            <pc:sldMk cId="1789587471" sldId="312"/>
            <ac:picMk id="5" creationId="{43F4CD97-AB5A-4E1D-BDFF-5449CDC0F314}"/>
          </ac:picMkLst>
        </pc:picChg>
        <pc:picChg chg="add mod">
          <ac:chgData name="kim jinju" userId="6070410da57cddc4" providerId="LiveId" clId="{37219EF6-E918-4642-BB77-B5A4C8D9E1EB}" dt="2021-08-23T06:21:12.471" v="520" actId="14100"/>
          <ac:picMkLst>
            <pc:docMk/>
            <pc:sldMk cId="1789587471" sldId="312"/>
            <ac:picMk id="8" creationId="{78DC00E2-CA45-4323-9019-43541AD81F76}"/>
          </ac:picMkLst>
        </pc:picChg>
        <pc:picChg chg="del">
          <ac:chgData name="kim jinju" userId="6070410da57cddc4" providerId="LiveId" clId="{37219EF6-E918-4642-BB77-B5A4C8D9E1EB}" dt="2021-08-23T06:20:49.910" v="492" actId="478"/>
          <ac:picMkLst>
            <pc:docMk/>
            <pc:sldMk cId="1789587471" sldId="312"/>
            <ac:picMk id="10" creationId="{7E4CD69A-37F7-4C60-8BEA-64C09B4A9C23}"/>
          </ac:picMkLst>
        </pc:picChg>
        <pc:picChg chg="del">
          <ac:chgData name="kim jinju" userId="6070410da57cddc4" providerId="LiveId" clId="{37219EF6-E918-4642-BB77-B5A4C8D9E1EB}" dt="2021-08-23T06:20:19.623" v="461" actId="478"/>
          <ac:picMkLst>
            <pc:docMk/>
            <pc:sldMk cId="1789587471" sldId="312"/>
            <ac:picMk id="13" creationId="{2B52D978-7838-4EB6-9569-F11AEBCAEB5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58A41-4FD8-418C-85AF-1AB8EF66D8EF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8794E-0CBD-4201-BFA0-0374590B7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6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068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6233C-48BF-4DF0-A88C-25C2246C90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5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653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212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628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A7040-E045-483E-A819-5D8D610B3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352827-A4F8-4416-8068-BCE338F88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7BD784-FE8A-411E-8E89-4A95EFEA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BA459-6ADC-4C4B-9A04-32B87926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4FF8D-8A5D-4551-BB23-D38A1454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38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6CCF6-5D64-459A-9024-BC719C24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DF7CF6-D01F-46AA-B8F7-ECEEBC9A3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4AB65-CCDD-4DA6-BF4F-B2354FAB6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0EBBC-E36C-435A-8E19-293B4F9B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D4C62-961E-40C3-BE00-3FA0C0A6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57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1A6D6B-E4A9-4E12-8EAB-B44CB0A290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0A748A-E24D-4904-8B89-BA5B157B9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253EE-27A8-4FAE-BE14-3D057B971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E1179D-DA44-4832-B1CB-5CE7CB8B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5483C-FBA5-4692-9D85-5B7C529F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17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8CC98-8C83-4B5F-BF74-337EDBD0D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526965-5451-4FB6-A5AB-F57D2D94E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EB1984-DFF7-4266-892C-450E1CA9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4453B-9AF7-4B8C-B8BC-A77BE5C2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97FA83-4AD9-425A-865C-9D957A06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87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87E83-85DB-47EE-8434-CD6661C14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C3F437-9C02-49ED-BCB8-6A0771B51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59D10E-7A00-4BD8-9D5F-DF318E56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320C4-82A6-4FA9-89C3-8B529F6A2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0F775-C956-4DDF-8E89-AF682273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82C8-24AA-4583-877D-41BE6F5C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2945C6-AB52-4D51-8462-078BD77F2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0BA361-4162-4BEB-B240-810DF23BA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E83CF6-214E-4EBA-8320-B9727664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7D0DAD-D3D1-46B6-B27C-C64415E4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18D1A7-9909-4CD2-A789-F4BBD571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07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79334-7C2F-4A93-9B14-391A278E2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6B4D9D-013D-41E5-BAB9-046DC57CB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10A866-D9C2-4C9D-88F1-B88FDBBD0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0AB4A6-3F09-4407-8D45-2D998219A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ADA6C8-8574-4B57-ACBE-43E8CDD76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6909A4-39C3-4537-BAAA-3EC406F6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2EE01D-A3F4-4390-97C3-17D94594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975FCE-9296-4EE8-9B1F-D2112F33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58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FE2EE-AF26-447A-BE20-4AEAC9900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2964E0-2894-4F18-86CF-59F553AD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035C24-3206-46EA-A9CE-846C4351E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E13040-1817-457F-A67E-4B959965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96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0BB40B-E703-440B-ACF2-5628D71A2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21FAEB-B749-4FDC-9535-07E51EA3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EB1174-A38B-47B9-A4F4-F0DAB40D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85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14CFA-001A-4D37-B964-C4681C25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DC0BE5-EEE7-4D06-8418-2DEB82274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87BC7-BE56-4155-AA8A-6CCA4EF24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4FD8EC-D596-4914-961B-2366B242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0E2864-630C-4702-82BC-29A323E1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A9565-88A4-4000-B02A-1EA036AD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99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0C4CC-01DC-49A0-B324-D633192A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12AD2F-C93F-473C-806A-105F0260F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21E02F-9B2A-443C-A085-424E62740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74DBA4-5F9D-460F-8F4A-F9685BBC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5B5497-F307-4ABD-BA98-1AA14EDF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103FD5-1637-445A-BD8E-59A400F7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62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7DC74F-4BB3-4801-9B54-F06561160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374A0-3F71-4062-A063-9FE2E611D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B6BCB-E64B-4E0E-9CB3-1AF0E21BE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145EE-144F-41F2-A8DF-1DB2554B84D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128E62-6CDC-4E0C-914D-90CC33F9F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236ECC-5BC7-4068-8414-45860A167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54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나눔스퀘어 Extra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akshigoyal7/credit-card-customers" TargetMode="External"/><Relationship Id="rId2" Type="http://schemas.openxmlformats.org/officeDocument/2006/relationships/hyperlink" Target="https://github.com/Ahn-seongjun/DS_team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svg"/><Relationship Id="rId7" Type="http://schemas.openxmlformats.org/officeDocument/2006/relationships/hyperlink" Target="https://github.com/Ahn-seongjun/DS_team2" TargetMode="External"/><Relationship Id="rId12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3366B6E-7579-4479-917F-D2FB5A03D6E4}"/>
              </a:ext>
            </a:extLst>
          </p:cNvPr>
          <p:cNvSpPr/>
          <p:nvPr/>
        </p:nvSpPr>
        <p:spPr>
          <a:xfrm>
            <a:off x="6565900" y="1117600"/>
            <a:ext cx="6819900" cy="6324600"/>
          </a:xfrm>
          <a:custGeom>
            <a:avLst/>
            <a:gdLst>
              <a:gd name="connsiteX0" fmla="*/ 4808806 w 4892040"/>
              <a:gd name="connsiteY0" fmla="*/ 630 h 5834375"/>
              <a:gd name="connsiteX1" fmla="*/ 4892040 w 4892040"/>
              <a:gd name="connsiteY1" fmla="*/ 474770 h 5834375"/>
              <a:gd name="connsiteX2" fmla="*/ 4794333 w 4892040"/>
              <a:gd name="connsiteY2" fmla="*/ 578504 h 5834375"/>
              <a:gd name="connsiteX3" fmla="*/ 4818820 w 4892040"/>
              <a:gd name="connsiteY3" fmla="*/ 594829 h 5834375"/>
              <a:gd name="connsiteX4" fmla="*/ 4837108 w 4892040"/>
              <a:gd name="connsiteY4" fmla="*/ 731989 h 5834375"/>
              <a:gd name="connsiteX5" fmla="*/ 4855396 w 4892040"/>
              <a:gd name="connsiteY5" fmla="*/ 814285 h 5834375"/>
              <a:gd name="connsiteX6" fmla="*/ 4864540 w 4892040"/>
              <a:gd name="connsiteY6" fmla="*/ 869149 h 5834375"/>
              <a:gd name="connsiteX7" fmla="*/ 4882828 w 4892040"/>
              <a:gd name="connsiteY7" fmla="*/ 2542501 h 5834375"/>
              <a:gd name="connsiteX8" fmla="*/ 4864540 w 4892040"/>
              <a:gd name="connsiteY8" fmla="*/ 2917405 h 5834375"/>
              <a:gd name="connsiteX9" fmla="*/ 4855396 w 4892040"/>
              <a:gd name="connsiteY9" fmla="*/ 3118573 h 5834375"/>
              <a:gd name="connsiteX10" fmla="*/ 4809676 w 4892040"/>
              <a:gd name="connsiteY10" fmla="*/ 3402037 h 5834375"/>
              <a:gd name="connsiteX11" fmla="*/ 4791388 w 4892040"/>
              <a:gd name="connsiteY11" fmla="*/ 3557485 h 5834375"/>
              <a:gd name="connsiteX12" fmla="*/ 4782244 w 4892040"/>
              <a:gd name="connsiteY12" fmla="*/ 3712933 h 5834375"/>
              <a:gd name="connsiteX13" fmla="*/ 4791388 w 4892040"/>
              <a:gd name="connsiteY13" fmla="*/ 4078693 h 5834375"/>
              <a:gd name="connsiteX14" fmla="*/ 4800532 w 4892040"/>
              <a:gd name="connsiteY14" fmla="*/ 4325581 h 5834375"/>
              <a:gd name="connsiteX15" fmla="*/ 4782244 w 4892040"/>
              <a:gd name="connsiteY15" fmla="*/ 4590757 h 5834375"/>
              <a:gd name="connsiteX16" fmla="*/ 4791388 w 4892040"/>
              <a:gd name="connsiteY16" fmla="*/ 5258269 h 5834375"/>
              <a:gd name="connsiteX17" fmla="*/ 4782244 w 4892040"/>
              <a:gd name="connsiteY17" fmla="*/ 5596597 h 5834375"/>
              <a:gd name="connsiteX18" fmla="*/ 4754812 w 4892040"/>
              <a:gd name="connsiteY18" fmla="*/ 5624029 h 5834375"/>
              <a:gd name="connsiteX19" fmla="*/ 4727380 w 4892040"/>
              <a:gd name="connsiteY19" fmla="*/ 5660605 h 5834375"/>
              <a:gd name="connsiteX20" fmla="*/ 4690804 w 4892040"/>
              <a:gd name="connsiteY20" fmla="*/ 5697181 h 5834375"/>
              <a:gd name="connsiteX21" fmla="*/ 4507924 w 4892040"/>
              <a:gd name="connsiteY21" fmla="*/ 5742901 h 5834375"/>
              <a:gd name="connsiteX22" fmla="*/ 4315900 w 4892040"/>
              <a:gd name="connsiteY22" fmla="*/ 5770333 h 5834375"/>
              <a:gd name="connsiteX23" fmla="*/ 4242748 w 4892040"/>
              <a:gd name="connsiteY23" fmla="*/ 5788621 h 5834375"/>
              <a:gd name="connsiteX24" fmla="*/ 3922708 w 4892040"/>
              <a:gd name="connsiteY24" fmla="*/ 5816053 h 5834375"/>
              <a:gd name="connsiteX25" fmla="*/ 3739828 w 4892040"/>
              <a:gd name="connsiteY25" fmla="*/ 5834341 h 5834375"/>
              <a:gd name="connsiteX26" fmla="*/ 3410644 w 4892040"/>
              <a:gd name="connsiteY26" fmla="*/ 5816053 h 5834375"/>
              <a:gd name="connsiteX27" fmla="*/ 3218620 w 4892040"/>
              <a:gd name="connsiteY27" fmla="*/ 5761189 h 5834375"/>
              <a:gd name="connsiteX28" fmla="*/ 3099748 w 4892040"/>
              <a:gd name="connsiteY28" fmla="*/ 5706325 h 5834375"/>
              <a:gd name="connsiteX29" fmla="*/ 2944300 w 4892040"/>
              <a:gd name="connsiteY29" fmla="*/ 5669749 h 5834375"/>
              <a:gd name="connsiteX30" fmla="*/ 2733988 w 4892040"/>
              <a:gd name="connsiteY30" fmla="*/ 5678893 h 5834375"/>
              <a:gd name="connsiteX31" fmla="*/ 2633404 w 4892040"/>
              <a:gd name="connsiteY31" fmla="*/ 5706325 h 5834375"/>
              <a:gd name="connsiteX32" fmla="*/ 2514532 w 4892040"/>
              <a:gd name="connsiteY32" fmla="*/ 5733757 h 5834375"/>
              <a:gd name="connsiteX33" fmla="*/ 2084764 w 4892040"/>
              <a:gd name="connsiteY33" fmla="*/ 5724613 h 5834375"/>
              <a:gd name="connsiteX34" fmla="*/ 1993324 w 4892040"/>
              <a:gd name="connsiteY34" fmla="*/ 5715469 h 5834375"/>
              <a:gd name="connsiteX35" fmla="*/ 1865308 w 4892040"/>
              <a:gd name="connsiteY35" fmla="*/ 5706325 h 5834375"/>
              <a:gd name="connsiteX36" fmla="*/ 1526980 w 4892040"/>
              <a:gd name="connsiteY36" fmla="*/ 5697181 h 5834375"/>
              <a:gd name="connsiteX37" fmla="*/ 1334956 w 4892040"/>
              <a:gd name="connsiteY37" fmla="*/ 5669749 h 5834375"/>
              <a:gd name="connsiteX38" fmla="*/ 1225228 w 4892040"/>
              <a:gd name="connsiteY38" fmla="*/ 5651461 h 5834375"/>
              <a:gd name="connsiteX39" fmla="*/ 795460 w 4892040"/>
              <a:gd name="connsiteY39" fmla="*/ 5614885 h 5834375"/>
              <a:gd name="connsiteX40" fmla="*/ 457132 w 4892040"/>
              <a:gd name="connsiteY40" fmla="*/ 5642317 h 5834375"/>
              <a:gd name="connsiteX41" fmla="*/ 301684 w 4892040"/>
              <a:gd name="connsiteY41" fmla="*/ 5633173 h 5834375"/>
              <a:gd name="connsiteX42" fmla="*/ 255964 w 4892040"/>
              <a:gd name="connsiteY42" fmla="*/ 5624029 h 5834375"/>
              <a:gd name="connsiteX43" fmla="*/ 201100 w 4892040"/>
              <a:gd name="connsiteY43" fmla="*/ 5605741 h 5834375"/>
              <a:gd name="connsiteX44" fmla="*/ 146236 w 4892040"/>
              <a:gd name="connsiteY44" fmla="*/ 5596597 h 5834375"/>
              <a:gd name="connsiteX45" fmla="*/ 108724 w 4892040"/>
              <a:gd name="connsiteY45" fmla="*/ 5553772 h 5834375"/>
              <a:gd name="connsiteX46" fmla="*/ 108471 w 4892040"/>
              <a:gd name="connsiteY46" fmla="*/ 5553401 h 5834375"/>
              <a:gd name="connsiteX47" fmla="*/ 0 w 4892040"/>
              <a:gd name="connsiteY47" fmla="*/ 5668562 h 5834375"/>
              <a:gd name="connsiteX48" fmla="*/ 658368 w 4892040"/>
              <a:gd name="connsiteY48" fmla="*/ 4196378 h 5834375"/>
              <a:gd name="connsiteX49" fmla="*/ 2642616 w 4892040"/>
              <a:gd name="connsiteY49" fmla="*/ 2541314 h 5834375"/>
              <a:gd name="connsiteX50" fmla="*/ 3310128 w 4892040"/>
              <a:gd name="connsiteY50" fmla="*/ 1233722 h 5834375"/>
              <a:gd name="connsiteX51" fmla="*/ 4489704 w 4892040"/>
              <a:gd name="connsiteY51" fmla="*/ 355898 h 5834375"/>
              <a:gd name="connsiteX52" fmla="*/ 4808806 w 4892040"/>
              <a:gd name="connsiteY52" fmla="*/ 630 h 583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892040" h="5834375">
                <a:moveTo>
                  <a:pt x="4808806" y="630"/>
                </a:moveTo>
                <a:cubicBezTo>
                  <a:pt x="4845391" y="10212"/>
                  <a:pt x="4870323" y="130727"/>
                  <a:pt x="4892040" y="474770"/>
                </a:cubicBezTo>
                <a:lnTo>
                  <a:pt x="4794333" y="578504"/>
                </a:lnTo>
                <a:lnTo>
                  <a:pt x="4818820" y="594829"/>
                </a:lnTo>
                <a:cubicBezTo>
                  <a:pt x="4842366" y="689014"/>
                  <a:pt x="4810118" y="552058"/>
                  <a:pt x="4837108" y="731989"/>
                </a:cubicBezTo>
                <a:cubicBezTo>
                  <a:pt x="4841277" y="759779"/>
                  <a:pt x="4849885" y="786730"/>
                  <a:pt x="4855396" y="814285"/>
                </a:cubicBezTo>
                <a:cubicBezTo>
                  <a:pt x="4859032" y="832465"/>
                  <a:pt x="4861492" y="850861"/>
                  <a:pt x="4864540" y="869149"/>
                </a:cubicBezTo>
                <a:cubicBezTo>
                  <a:pt x="4885963" y="1726086"/>
                  <a:pt x="4903452" y="1827533"/>
                  <a:pt x="4882828" y="2542501"/>
                </a:cubicBezTo>
                <a:cubicBezTo>
                  <a:pt x="4879220" y="2667566"/>
                  <a:pt x="4870491" y="2792430"/>
                  <a:pt x="4864540" y="2917405"/>
                </a:cubicBezTo>
                <a:cubicBezTo>
                  <a:pt x="4861347" y="2984454"/>
                  <a:pt x="4868560" y="3052751"/>
                  <a:pt x="4855396" y="3118573"/>
                </a:cubicBezTo>
                <a:cubicBezTo>
                  <a:pt x="4827959" y="3255760"/>
                  <a:pt x="4834159" y="3215966"/>
                  <a:pt x="4809676" y="3402037"/>
                </a:cubicBezTo>
                <a:cubicBezTo>
                  <a:pt x="4802870" y="3453764"/>
                  <a:pt x="4795974" y="3505514"/>
                  <a:pt x="4791388" y="3557485"/>
                </a:cubicBezTo>
                <a:cubicBezTo>
                  <a:pt x="4786826" y="3609190"/>
                  <a:pt x="4785292" y="3661117"/>
                  <a:pt x="4782244" y="3712933"/>
                </a:cubicBezTo>
                <a:cubicBezTo>
                  <a:pt x="4785292" y="3834853"/>
                  <a:pt x="4787749" y="3956789"/>
                  <a:pt x="4791388" y="4078693"/>
                </a:cubicBezTo>
                <a:cubicBezTo>
                  <a:pt x="4793845" y="4161009"/>
                  <a:pt x="4800532" y="4243229"/>
                  <a:pt x="4800532" y="4325581"/>
                </a:cubicBezTo>
                <a:cubicBezTo>
                  <a:pt x="4800532" y="4382077"/>
                  <a:pt x="4787709" y="4525180"/>
                  <a:pt x="4782244" y="4590757"/>
                </a:cubicBezTo>
                <a:cubicBezTo>
                  <a:pt x="4785292" y="4813261"/>
                  <a:pt x="4786274" y="5035803"/>
                  <a:pt x="4791388" y="5258269"/>
                </a:cubicBezTo>
                <a:cubicBezTo>
                  <a:pt x="4795240" y="5425825"/>
                  <a:pt x="4821190" y="5394080"/>
                  <a:pt x="4782244" y="5596597"/>
                </a:cubicBezTo>
                <a:cubicBezTo>
                  <a:pt x="4779802" y="5609296"/>
                  <a:pt x="4763228" y="5614211"/>
                  <a:pt x="4754812" y="5624029"/>
                </a:cubicBezTo>
                <a:cubicBezTo>
                  <a:pt x="4744894" y="5635600"/>
                  <a:pt x="4737416" y="5649136"/>
                  <a:pt x="4727380" y="5660605"/>
                </a:cubicBezTo>
                <a:cubicBezTo>
                  <a:pt x="4716026" y="5673581"/>
                  <a:pt x="4705985" y="5689007"/>
                  <a:pt x="4690804" y="5697181"/>
                </a:cubicBezTo>
                <a:cubicBezTo>
                  <a:pt x="4641023" y="5723986"/>
                  <a:pt x="4560538" y="5732879"/>
                  <a:pt x="4507924" y="5742901"/>
                </a:cubicBezTo>
                <a:cubicBezTo>
                  <a:pt x="4371567" y="5768874"/>
                  <a:pt x="4460333" y="5757203"/>
                  <a:pt x="4315900" y="5770333"/>
                </a:cubicBezTo>
                <a:cubicBezTo>
                  <a:pt x="4291516" y="5776429"/>
                  <a:pt x="4267540" y="5784489"/>
                  <a:pt x="4242748" y="5788621"/>
                </a:cubicBezTo>
                <a:cubicBezTo>
                  <a:pt x="4113383" y="5810182"/>
                  <a:pt x="4057637" y="5808951"/>
                  <a:pt x="3922708" y="5816053"/>
                </a:cubicBezTo>
                <a:cubicBezTo>
                  <a:pt x="3877324" y="5821726"/>
                  <a:pt x="3778176" y="5835140"/>
                  <a:pt x="3739828" y="5834341"/>
                </a:cubicBezTo>
                <a:cubicBezTo>
                  <a:pt x="3629955" y="5832052"/>
                  <a:pt x="3520372" y="5822149"/>
                  <a:pt x="3410644" y="5816053"/>
                </a:cubicBezTo>
                <a:cubicBezTo>
                  <a:pt x="3346636" y="5797765"/>
                  <a:pt x="3281394" y="5783345"/>
                  <a:pt x="3218620" y="5761189"/>
                </a:cubicBezTo>
                <a:cubicBezTo>
                  <a:pt x="3177467" y="5746664"/>
                  <a:pt x="3140267" y="5722533"/>
                  <a:pt x="3099748" y="5706325"/>
                </a:cubicBezTo>
                <a:cubicBezTo>
                  <a:pt x="3059507" y="5690229"/>
                  <a:pt x="2982339" y="5677357"/>
                  <a:pt x="2944300" y="5669749"/>
                </a:cubicBezTo>
                <a:cubicBezTo>
                  <a:pt x="2874196" y="5672797"/>
                  <a:pt x="2803678" y="5670694"/>
                  <a:pt x="2733988" y="5678893"/>
                </a:cubicBezTo>
                <a:cubicBezTo>
                  <a:pt x="2699473" y="5682954"/>
                  <a:pt x="2667119" y="5697896"/>
                  <a:pt x="2633404" y="5706325"/>
                </a:cubicBezTo>
                <a:cubicBezTo>
                  <a:pt x="2593953" y="5716188"/>
                  <a:pt x="2554156" y="5724613"/>
                  <a:pt x="2514532" y="5733757"/>
                </a:cubicBezTo>
                <a:lnTo>
                  <a:pt x="2084764" y="5724613"/>
                </a:lnTo>
                <a:cubicBezTo>
                  <a:pt x="2054151" y="5723539"/>
                  <a:pt x="2023850" y="5718013"/>
                  <a:pt x="1993324" y="5715469"/>
                </a:cubicBezTo>
                <a:cubicBezTo>
                  <a:pt x="1950691" y="5711916"/>
                  <a:pt x="1908056" y="5708001"/>
                  <a:pt x="1865308" y="5706325"/>
                </a:cubicBezTo>
                <a:cubicBezTo>
                  <a:pt x="1752577" y="5701904"/>
                  <a:pt x="1639756" y="5700229"/>
                  <a:pt x="1526980" y="5697181"/>
                </a:cubicBezTo>
                <a:lnTo>
                  <a:pt x="1334956" y="5669749"/>
                </a:lnTo>
                <a:cubicBezTo>
                  <a:pt x="1298294" y="5664194"/>
                  <a:pt x="1262118" y="5655213"/>
                  <a:pt x="1225228" y="5651461"/>
                </a:cubicBezTo>
                <a:cubicBezTo>
                  <a:pt x="1082192" y="5636915"/>
                  <a:pt x="795460" y="5614885"/>
                  <a:pt x="795460" y="5614885"/>
                </a:cubicBezTo>
                <a:cubicBezTo>
                  <a:pt x="691656" y="5625812"/>
                  <a:pt x="562312" y="5642317"/>
                  <a:pt x="457132" y="5642317"/>
                </a:cubicBezTo>
                <a:cubicBezTo>
                  <a:pt x="405226" y="5642317"/>
                  <a:pt x="353500" y="5636221"/>
                  <a:pt x="301684" y="5633173"/>
                </a:cubicBezTo>
                <a:cubicBezTo>
                  <a:pt x="286444" y="5630125"/>
                  <a:pt x="270958" y="5628118"/>
                  <a:pt x="255964" y="5624029"/>
                </a:cubicBezTo>
                <a:cubicBezTo>
                  <a:pt x="237366" y="5618957"/>
                  <a:pt x="220115" y="5608910"/>
                  <a:pt x="201100" y="5605741"/>
                </a:cubicBezTo>
                <a:lnTo>
                  <a:pt x="146236" y="5596597"/>
                </a:lnTo>
                <a:cubicBezTo>
                  <a:pt x="134768" y="5594512"/>
                  <a:pt x="119071" y="5569837"/>
                  <a:pt x="108724" y="5553772"/>
                </a:cubicBezTo>
                <a:lnTo>
                  <a:pt x="108471" y="5553401"/>
                </a:lnTo>
                <a:lnTo>
                  <a:pt x="0" y="5668562"/>
                </a:lnTo>
                <a:cubicBezTo>
                  <a:pt x="108966" y="5193074"/>
                  <a:pt x="217932" y="4717586"/>
                  <a:pt x="658368" y="4196378"/>
                </a:cubicBezTo>
                <a:cubicBezTo>
                  <a:pt x="1098804" y="3675170"/>
                  <a:pt x="2200656" y="3035090"/>
                  <a:pt x="2642616" y="2541314"/>
                </a:cubicBezTo>
                <a:cubicBezTo>
                  <a:pt x="3084576" y="2047538"/>
                  <a:pt x="3002280" y="1597958"/>
                  <a:pt x="3310128" y="1233722"/>
                </a:cubicBezTo>
                <a:cubicBezTo>
                  <a:pt x="3617976" y="869486"/>
                  <a:pt x="4226052" y="482390"/>
                  <a:pt x="4489704" y="355898"/>
                </a:cubicBezTo>
                <a:cubicBezTo>
                  <a:pt x="4654486" y="276841"/>
                  <a:pt x="4747831" y="-15339"/>
                  <a:pt x="4808806" y="630"/>
                </a:cubicBezTo>
                <a:close/>
              </a:path>
            </a:pathLst>
          </a:custGeom>
          <a:solidFill>
            <a:schemeClr val="accent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66D301AF-509A-4F33-9F89-CE3738909FCB}"/>
              </a:ext>
            </a:extLst>
          </p:cNvPr>
          <p:cNvSpPr/>
          <p:nvPr/>
        </p:nvSpPr>
        <p:spPr>
          <a:xfrm>
            <a:off x="5710377" y="1773637"/>
            <a:ext cx="8127999" cy="6324600"/>
          </a:xfrm>
          <a:custGeom>
            <a:avLst/>
            <a:gdLst>
              <a:gd name="connsiteX0" fmla="*/ 4808806 w 4892040"/>
              <a:gd name="connsiteY0" fmla="*/ 630 h 5834375"/>
              <a:gd name="connsiteX1" fmla="*/ 4892040 w 4892040"/>
              <a:gd name="connsiteY1" fmla="*/ 474770 h 5834375"/>
              <a:gd name="connsiteX2" fmla="*/ 4794333 w 4892040"/>
              <a:gd name="connsiteY2" fmla="*/ 578504 h 5834375"/>
              <a:gd name="connsiteX3" fmla="*/ 4818820 w 4892040"/>
              <a:gd name="connsiteY3" fmla="*/ 594829 h 5834375"/>
              <a:gd name="connsiteX4" fmla="*/ 4837108 w 4892040"/>
              <a:gd name="connsiteY4" fmla="*/ 731989 h 5834375"/>
              <a:gd name="connsiteX5" fmla="*/ 4855396 w 4892040"/>
              <a:gd name="connsiteY5" fmla="*/ 814285 h 5834375"/>
              <a:gd name="connsiteX6" fmla="*/ 4864540 w 4892040"/>
              <a:gd name="connsiteY6" fmla="*/ 869149 h 5834375"/>
              <a:gd name="connsiteX7" fmla="*/ 4882828 w 4892040"/>
              <a:gd name="connsiteY7" fmla="*/ 2542501 h 5834375"/>
              <a:gd name="connsiteX8" fmla="*/ 4864540 w 4892040"/>
              <a:gd name="connsiteY8" fmla="*/ 2917405 h 5834375"/>
              <a:gd name="connsiteX9" fmla="*/ 4855396 w 4892040"/>
              <a:gd name="connsiteY9" fmla="*/ 3118573 h 5834375"/>
              <a:gd name="connsiteX10" fmla="*/ 4809676 w 4892040"/>
              <a:gd name="connsiteY10" fmla="*/ 3402037 h 5834375"/>
              <a:gd name="connsiteX11" fmla="*/ 4791388 w 4892040"/>
              <a:gd name="connsiteY11" fmla="*/ 3557485 h 5834375"/>
              <a:gd name="connsiteX12" fmla="*/ 4782244 w 4892040"/>
              <a:gd name="connsiteY12" fmla="*/ 3712933 h 5834375"/>
              <a:gd name="connsiteX13" fmla="*/ 4791388 w 4892040"/>
              <a:gd name="connsiteY13" fmla="*/ 4078693 h 5834375"/>
              <a:gd name="connsiteX14" fmla="*/ 4800532 w 4892040"/>
              <a:gd name="connsiteY14" fmla="*/ 4325581 h 5834375"/>
              <a:gd name="connsiteX15" fmla="*/ 4782244 w 4892040"/>
              <a:gd name="connsiteY15" fmla="*/ 4590757 h 5834375"/>
              <a:gd name="connsiteX16" fmla="*/ 4791388 w 4892040"/>
              <a:gd name="connsiteY16" fmla="*/ 5258269 h 5834375"/>
              <a:gd name="connsiteX17" fmla="*/ 4782244 w 4892040"/>
              <a:gd name="connsiteY17" fmla="*/ 5596597 h 5834375"/>
              <a:gd name="connsiteX18" fmla="*/ 4754812 w 4892040"/>
              <a:gd name="connsiteY18" fmla="*/ 5624029 h 5834375"/>
              <a:gd name="connsiteX19" fmla="*/ 4727380 w 4892040"/>
              <a:gd name="connsiteY19" fmla="*/ 5660605 h 5834375"/>
              <a:gd name="connsiteX20" fmla="*/ 4690804 w 4892040"/>
              <a:gd name="connsiteY20" fmla="*/ 5697181 h 5834375"/>
              <a:gd name="connsiteX21" fmla="*/ 4507924 w 4892040"/>
              <a:gd name="connsiteY21" fmla="*/ 5742901 h 5834375"/>
              <a:gd name="connsiteX22" fmla="*/ 4315900 w 4892040"/>
              <a:gd name="connsiteY22" fmla="*/ 5770333 h 5834375"/>
              <a:gd name="connsiteX23" fmla="*/ 4242748 w 4892040"/>
              <a:gd name="connsiteY23" fmla="*/ 5788621 h 5834375"/>
              <a:gd name="connsiteX24" fmla="*/ 3922708 w 4892040"/>
              <a:gd name="connsiteY24" fmla="*/ 5816053 h 5834375"/>
              <a:gd name="connsiteX25" fmla="*/ 3739828 w 4892040"/>
              <a:gd name="connsiteY25" fmla="*/ 5834341 h 5834375"/>
              <a:gd name="connsiteX26" fmla="*/ 3410644 w 4892040"/>
              <a:gd name="connsiteY26" fmla="*/ 5816053 h 5834375"/>
              <a:gd name="connsiteX27" fmla="*/ 3218620 w 4892040"/>
              <a:gd name="connsiteY27" fmla="*/ 5761189 h 5834375"/>
              <a:gd name="connsiteX28" fmla="*/ 3099748 w 4892040"/>
              <a:gd name="connsiteY28" fmla="*/ 5706325 h 5834375"/>
              <a:gd name="connsiteX29" fmla="*/ 2944300 w 4892040"/>
              <a:gd name="connsiteY29" fmla="*/ 5669749 h 5834375"/>
              <a:gd name="connsiteX30" fmla="*/ 2733988 w 4892040"/>
              <a:gd name="connsiteY30" fmla="*/ 5678893 h 5834375"/>
              <a:gd name="connsiteX31" fmla="*/ 2633404 w 4892040"/>
              <a:gd name="connsiteY31" fmla="*/ 5706325 h 5834375"/>
              <a:gd name="connsiteX32" fmla="*/ 2514532 w 4892040"/>
              <a:gd name="connsiteY32" fmla="*/ 5733757 h 5834375"/>
              <a:gd name="connsiteX33" fmla="*/ 2084764 w 4892040"/>
              <a:gd name="connsiteY33" fmla="*/ 5724613 h 5834375"/>
              <a:gd name="connsiteX34" fmla="*/ 1993324 w 4892040"/>
              <a:gd name="connsiteY34" fmla="*/ 5715469 h 5834375"/>
              <a:gd name="connsiteX35" fmla="*/ 1865308 w 4892040"/>
              <a:gd name="connsiteY35" fmla="*/ 5706325 h 5834375"/>
              <a:gd name="connsiteX36" fmla="*/ 1526980 w 4892040"/>
              <a:gd name="connsiteY36" fmla="*/ 5697181 h 5834375"/>
              <a:gd name="connsiteX37" fmla="*/ 1334956 w 4892040"/>
              <a:gd name="connsiteY37" fmla="*/ 5669749 h 5834375"/>
              <a:gd name="connsiteX38" fmla="*/ 1225228 w 4892040"/>
              <a:gd name="connsiteY38" fmla="*/ 5651461 h 5834375"/>
              <a:gd name="connsiteX39" fmla="*/ 795460 w 4892040"/>
              <a:gd name="connsiteY39" fmla="*/ 5614885 h 5834375"/>
              <a:gd name="connsiteX40" fmla="*/ 457132 w 4892040"/>
              <a:gd name="connsiteY40" fmla="*/ 5642317 h 5834375"/>
              <a:gd name="connsiteX41" fmla="*/ 301684 w 4892040"/>
              <a:gd name="connsiteY41" fmla="*/ 5633173 h 5834375"/>
              <a:gd name="connsiteX42" fmla="*/ 255964 w 4892040"/>
              <a:gd name="connsiteY42" fmla="*/ 5624029 h 5834375"/>
              <a:gd name="connsiteX43" fmla="*/ 201100 w 4892040"/>
              <a:gd name="connsiteY43" fmla="*/ 5605741 h 5834375"/>
              <a:gd name="connsiteX44" fmla="*/ 146236 w 4892040"/>
              <a:gd name="connsiteY44" fmla="*/ 5596597 h 5834375"/>
              <a:gd name="connsiteX45" fmla="*/ 108724 w 4892040"/>
              <a:gd name="connsiteY45" fmla="*/ 5553772 h 5834375"/>
              <a:gd name="connsiteX46" fmla="*/ 108471 w 4892040"/>
              <a:gd name="connsiteY46" fmla="*/ 5553401 h 5834375"/>
              <a:gd name="connsiteX47" fmla="*/ 0 w 4892040"/>
              <a:gd name="connsiteY47" fmla="*/ 5668562 h 5834375"/>
              <a:gd name="connsiteX48" fmla="*/ 658368 w 4892040"/>
              <a:gd name="connsiteY48" fmla="*/ 4196378 h 5834375"/>
              <a:gd name="connsiteX49" fmla="*/ 2642616 w 4892040"/>
              <a:gd name="connsiteY49" fmla="*/ 2541314 h 5834375"/>
              <a:gd name="connsiteX50" fmla="*/ 3310128 w 4892040"/>
              <a:gd name="connsiteY50" fmla="*/ 1233722 h 5834375"/>
              <a:gd name="connsiteX51" fmla="*/ 4489704 w 4892040"/>
              <a:gd name="connsiteY51" fmla="*/ 355898 h 5834375"/>
              <a:gd name="connsiteX52" fmla="*/ 4808806 w 4892040"/>
              <a:gd name="connsiteY52" fmla="*/ 630 h 5834375"/>
              <a:gd name="connsiteX0" fmla="*/ 4808806 w 4892040"/>
              <a:gd name="connsiteY0" fmla="*/ 630 h 5834375"/>
              <a:gd name="connsiteX1" fmla="*/ 4892040 w 4892040"/>
              <a:gd name="connsiteY1" fmla="*/ 474770 h 5834375"/>
              <a:gd name="connsiteX2" fmla="*/ 4794333 w 4892040"/>
              <a:gd name="connsiteY2" fmla="*/ 578504 h 5834375"/>
              <a:gd name="connsiteX3" fmla="*/ 4818820 w 4892040"/>
              <a:gd name="connsiteY3" fmla="*/ 594829 h 5834375"/>
              <a:gd name="connsiteX4" fmla="*/ 4837108 w 4892040"/>
              <a:gd name="connsiteY4" fmla="*/ 731989 h 5834375"/>
              <a:gd name="connsiteX5" fmla="*/ 4855396 w 4892040"/>
              <a:gd name="connsiteY5" fmla="*/ 814285 h 5834375"/>
              <a:gd name="connsiteX6" fmla="*/ 4864540 w 4892040"/>
              <a:gd name="connsiteY6" fmla="*/ 869149 h 5834375"/>
              <a:gd name="connsiteX7" fmla="*/ 4882828 w 4892040"/>
              <a:gd name="connsiteY7" fmla="*/ 2542501 h 5834375"/>
              <a:gd name="connsiteX8" fmla="*/ 4864540 w 4892040"/>
              <a:gd name="connsiteY8" fmla="*/ 2917405 h 5834375"/>
              <a:gd name="connsiteX9" fmla="*/ 4855396 w 4892040"/>
              <a:gd name="connsiteY9" fmla="*/ 3118573 h 5834375"/>
              <a:gd name="connsiteX10" fmla="*/ 4809676 w 4892040"/>
              <a:gd name="connsiteY10" fmla="*/ 3402037 h 5834375"/>
              <a:gd name="connsiteX11" fmla="*/ 4791388 w 4892040"/>
              <a:gd name="connsiteY11" fmla="*/ 3557485 h 5834375"/>
              <a:gd name="connsiteX12" fmla="*/ 4782244 w 4892040"/>
              <a:gd name="connsiteY12" fmla="*/ 3712933 h 5834375"/>
              <a:gd name="connsiteX13" fmla="*/ 4791388 w 4892040"/>
              <a:gd name="connsiteY13" fmla="*/ 4078693 h 5834375"/>
              <a:gd name="connsiteX14" fmla="*/ 4800532 w 4892040"/>
              <a:gd name="connsiteY14" fmla="*/ 4325581 h 5834375"/>
              <a:gd name="connsiteX15" fmla="*/ 4782244 w 4892040"/>
              <a:gd name="connsiteY15" fmla="*/ 4590757 h 5834375"/>
              <a:gd name="connsiteX16" fmla="*/ 4791388 w 4892040"/>
              <a:gd name="connsiteY16" fmla="*/ 5258269 h 5834375"/>
              <a:gd name="connsiteX17" fmla="*/ 4782244 w 4892040"/>
              <a:gd name="connsiteY17" fmla="*/ 5596597 h 5834375"/>
              <a:gd name="connsiteX18" fmla="*/ 4754812 w 4892040"/>
              <a:gd name="connsiteY18" fmla="*/ 5624029 h 5834375"/>
              <a:gd name="connsiteX19" fmla="*/ 4727380 w 4892040"/>
              <a:gd name="connsiteY19" fmla="*/ 5660605 h 5834375"/>
              <a:gd name="connsiteX20" fmla="*/ 4690804 w 4892040"/>
              <a:gd name="connsiteY20" fmla="*/ 5697181 h 5834375"/>
              <a:gd name="connsiteX21" fmla="*/ 4507924 w 4892040"/>
              <a:gd name="connsiteY21" fmla="*/ 5742901 h 5834375"/>
              <a:gd name="connsiteX22" fmla="*/ 4315900 w 4892040"/>
              <a:gd name="connsiteY22" fmla="*/ 5770333 h 5834375"/>
              <a:gd name="connsiteX23" fmla="*/ 4242748 w 4892040"/>
              <a:gd name="connsiteY23" fmla="*/ 5788621 h 5834375"/>
              <a:gd name="connsiteX24" fmla="*/ 3922708 w 4892040"/>
              <a:gd name="connsiteY24" fmla="*/ 5816053 h 5834375"/>
              <a:gd name="connsiteX25" fmla="*/ 3739828 w 4892040"/>
              <a:gd name="connsiteY25" fmla="*/ 5834341 h 5834375"/>
              <a:gd name="connsiteX26" fmla="*/ 3410644 w 4892040"/>
              <a:gd name="connsiteY26" fmla="*/ 5816053 h 5834375"/>
              <a:gd name="connsiteX27" fmla="*/ 3218620 w 4892040"/>
              <a:gd name="connsiteY27" fmla="*/ 5761189 h 5834375"/>
              <a:gd name="connsiteX28" fmla="*/ 3099748 w 4892040"/>
              <a:gd name="connsiteY28" fmla="*/ 5706325 h 5834375"/>
              <a:gd name="connsiteX29" fmla="*/ 2944300 w 4892040"/>
              <a:gd name="connsiteY29" fmla="*/ 5669749 h 5834375"/>
              <a:gd name="connsiteX30" fmla="*/ 2733988 w 4892040"/>
              <a:gd name="connsiteY30" fmla="*/ 5678893 h 5834375"/>
              <a:gd name="connsiteX31" fmla="*/ 2633404 w 4892040"/>
              <a:gd name="connsiteY31" fmla="*/ 5706325 h 5834375"/>
              <a:gd name="connsiteX32" fmla="*/ 2514532 w 4892040"/>
              <a:gd name="connsiteY32" fmla="*/ 5733757 h 5834375"/>
              <a:gd name="connsiteX33" fmla="*/ 2084764 w 4892040"/>
              <a:gd name="connsiteY33" fmla="*/ 5724613 h 5834375"/>
              <a:gd name="connsiteX34" fmla="*/ 1993324 w 4892040"/>
              <a:gd name="connsiteY34" fmla="*/ 5715469 h 5834375"/>
              <a:gd name="connsiteX35" fmla="*/ 1865308 w 4892040"/>
              <a:gd name="connsiteY35" fmla="*/ 5706325 h 5834375"/>
              <a:gd name="connsiteX36" fmla="*/ 1526980 w 4892040"/>
              <a:gd name="connsiteY36" fmla="*/ 5697181 h 5834375"/>
              <a:gd name="connsiteX37" fmla="*/ 1334956 w 4892040"/>
              <a:gd name="connsiteY37" fmla="*/ 5669749 h 5834375"/>
              <a:gd name="connsiteX38" fmla="*/ 1225228 w 4892040"/>
              <a:gd name="connsiteY38" fmla="*/ 5651461 h 5834375"/>
              <a:gd name="connsiteX39" fmla="*/ 795460 w 4892040"/>
              <a:gd name="connsiteY39" fmla="*/ 5614885 h 5834375"/>
              <a:gd name="connsiteX40" fmla="*/ 457132 w 4892040"/>
              <a:gd name="connsiteY40" fmla="*/ 5642317 h 5834375"/>
              <a:gd name="connsiteX41" fmla="*/ 301684 w 4892040"/>
              <a:gd name="connsiteY41" fmla="*/ 5633173 h 5834375"/>
              <a:gd name="connsiteX42" fmla="*/ 255964 w 4892040"/>
              <a:gd name="connsiteY42" fmla="*/ 5624029 h 5834375"/>
              <a:gd name="connsiteX43" fmla="*/ 201100 w 4892040"/>
              <a:gd name="connsiteY43" fmla="*/ 5605741 h 5834375"/>
              <a:gd name="connsiteX44" fmla="*/ 146236 w 4892040"/>
              <a:gd name="connsiteY44" fmla="*/ 5596597 h 5834375"/>
              <a:gd name="connsiteX45" fmla="*/ 108724 w 4892040"/>
              <a:gd name="connsiteY45" fmla="*/ 5553772 h 5834375"/>
              <a:gd name="connsiteX46" fmla="*/ 108471 w 4892040"/>
              <a:gd name="connsiteY46" fmla="*/ 5553401 h 5834375"/>
              <a:gd name="connsiteX47" fmla="*/ 0 w 4892040"/>
              <a:gd name="connsiteY47" fmla="*/ 5668562 h 5834375"/>
              <a:gd name="connsiteX48" fmla="*/ 658368 w 4892040"/>
              <a:gd name="connsiteY48" fmla="*/ 4196378 h 5834375"/>
              <a:gd name="connsiteX49" fmla="*/ 2642616 w 4892040"/>
              <a:gd name="connsiteY49" fmla="*/ 2541314 h 5834375"/>
              <a:gd name="connsiteX50" fmla="*/ 3493580 w 4892040"/>
              <a:gd name="connsiteY50" fmla="*/ 1022841 h 5834375"/>
              <a:gd name="connsiteX51" fmla="*/ 4489704 w 4892040"/>
              <a:gd name="connsiteY51" fmla="*/ 355898 h 5834375"/>
              <a:gd name="connsiteX52" fmla="*/ 4808806 w 4892040"/>
              <a:gd name="connsiteY52" fmla="*/ 630 h 5834375"/>
              <a:gd name="connsiteX0" fmla="*/ 4808806 w 4892040"/>
              <a:gd name="connsiteY0" fmla="*/ 630 h 5834375"/>
              <a:gd name="connsiteX1" fmla="*/ 4892040 w 4892040"/>
              <a:gd name="connsiteY1" fmla="*/ 474770 h 5834375"/>
              <a:gd name="connsiteX2" fmla="*/ 4794333 w 4892040"/>
              <a:gd name="connsiteY2" fmla="*/ 578504 h 5834375"/>
              <a:gd name="connsiteX3" fmla="*/ 4818820 w 4892040"/>
              <a:gd name="connsiteY3" fmla="*/ 594829 h 5834375"/>
              <a:gd name="connsiteX4" fmla="*/ 4837108 w 4892040"/>
              <a:gd name="connsiteY4" fmla="*/ 731989 h 5834375"/>
              <a:gd name="connsiteX5" fmla="*/ 4855396 w 4892040"/>
              <a:gd name="connsiteY5" fmla="*/ 814285 h 5834375"/>
              <a:gd name="connsiteX6" fmla="*/ 4864540 w 4892040"/>
              <a:gd name="connsiteY6" fmla="*/ 869149 h 5834375"/>
              <a:gd name="connsiteX7" fmla="*/ 4882828 w 4892040"/>
              <a:gd name="connsiteY7" fmla="*/ 2542501 h 5834375"/>
              <a:gd name="connsiteX8" fmla="*/ 4864540 w 4892040"/>
              <a:gd name="connsiteY8" fmla="*/ 2917405 h 5834375"/>
              <a:gd name="connsiteX9" fmla="*/ 4855396 w 4892040"/>
              <a:gd name="connsiteY9" fmla="*/ 3118573 h 5834375"/>
              <a:gd name="connsiteX10" fmla="*/ 4809676 w 4892040"/>
              <a:gd name="connsiteY10" fmla="*/ 3402037 h 5834375"/>
              <a:gd name="connsiteX11" fmla="*/ 4791388 w 4892040"/>
              <a:gd name="connsiteY11" fmla="*/ 3557485 h 5834375"/>
              <a:gd name="connsiteX12" fmla="*/ 4782244 w 4892040"/>
              <a:gd name="connsiteY12" fmla="*/ 3712933 h 5834375"/>
              <a:gd name="connsiteX13" fmla="*/ 4791388 w 4892040"/>
              <a:gd name="connsiteY13" fmla="*/ 4078693 h 5834375"/>
              <a:gd name="connsiteX14" fmla="*/ 4800532 w 4892040"/>
              <a:gd name="connsiteY14" fmla="*/ 4325581 h 5834375"/>
              <a:gd name="connsiteX15" fmla="*/ 4782244 w 4892040"/>
              <a:gd name="connsiteY15" fmla="*/ 4590757 h 5834375"/>
              <a:gd name="connsiteX16" fmla="*/ 4791388 w 4892040"/>
              <a:gd name="connsiteY16" fmla="*/ 5258269 h 5834375"/>
              <a:gd name="connsiteX17" fmla="*/ 4782244 w 4892040"/>
              <a:gd name="connsiteY17" fmla="*/ 5596597 h 5834375"/>
              <a:gd name="connsiteX18" fmla="*/ 4754812 w 4892040"/>
              <a:gd name="connsiteY18" fmla="*/ 5624029 h 5834375"/>
              <a:gd name="connsiteX19" fmla="*/ 4727380 w 4892040"/>
              <a:gd name="connsiteY19" fmla="*/ 5660605 h 5834375"/>
              <a:gd name="connsiteX20" fmla="*/ 4690804 w 4892040"/>
              <a:gd name="connsiteY20" fmla="*/ 5697181 h 5834375"/>
              <a:gd name="connsiteX21" fmla="*/ 4507924 w 4892040"/>
              <a:gd name="connsiteY21" fmla="*/ 5742901 h 5834375"/>
              <a:gd name="connsiteX22" fmla="*/ 4315900 w 4892040"/>
              <a:gd name="connsiteY22" fmla="*/ 5770333 h 5834375"/>
              <a:gd name="connsiteX23" fmla="*/ 4242748 w 4892040"/>
              <a:gd name="connsiteY23" fmla="*/ 5788621 h 5834375"/>
              <a:gd name="connsiteX24" fmla="*/ 3922708 w 4892040"/>
              <a:gd name="connsiteY24" fmla="*/ 5816053 h 5834375"/>
              <a:gd name="connsiteX25" fmla="*/ 3739828 w 4892040"/>
              <a:gd name="connsiteY25" fmla="*/ 5834341 h 5834375"/>
              <a:gd name="connsiteX26" fmla="*/ 3410644 w 4892040"/>
              <a:gd name="connsiteY26" fmla="*/ 5816053 h 5834375"/>
              <a:gd name="connsiteX27" fmla="*/ 3218620 w 4892040"/>
              <a:gd name="connsiteY27" fmla="*/ 5761189 h 5834375"/>
              <a:gd name="connsiteX28" fmla="*/ 3099748 w 4892040"/>
              <a:gd name="connsiteY28" fmla="*/ 5706325 h 5834375"/>
              <a:gd name="connsiteX29" fmla="*/ 2944300 w 4892040"/>
              <a:gd name="connsiteY29" fmla="*/ 5669749 h 5834375"/>
              <a:gd name="connsiteX30" fmla="*/ 2733988 w 4892040"/>
              <a:gd name="connsiteY30" fmla="*/ 5678893 h 5834375"/>
              <a:gd name="connsiteX31" fmla="*/ 2633404 w 4892040"/>
              <a:gd name="connsiteY31" fmla="*/ 5706325 h 5834375"/>
              <a:gd name="connsiteX32" fmla="*/ 2514532 w 4892040"/>
              <a:gd name="connsiteY32" fmla="*/ 5733757 h 5834375"/>
              <a:gd name="connsiteX33" fmla="*/ 2084764 w 4892040"/>
              <a:gd name="connsiteY33" fmla="*/ 5724613 h 5834375"/>
              <a:gd name="connsiteX34" fmla="*/ 1993324 w 4892040"/>
              <a:gd name="connsiteY34" fmla="*/ 5715469 h 5834375"/>
              <a:gd name="connsiteX35" fmla="*/ 1865308 w 4892040"/>
              <a:gd name="connsiteY35" fmla="*/ 5706325 h 5834375"/>
              <a:gd name="connsiteX36" fmla="*/ 1526980 w 4892040"/>
              <a:gd name="connsiteY36" fmla="*/ 5697181 h 5834375"/>
              <a:gd name="connsiteX37" fmla="*/ 1334956 w 4892040"/>
              <a:gd name="connsiteY37" fmla="*/ 5669749 h 5834375"/>
              <a:gd name="connsiteX38" fmla="*/ 1225228 w 4892040"/>
              <a:gd name="connsiteY38" fmla="*/ 5651461 h 5834375"/>
              <a:gd name="connsiteX39" fmla="*/ 795460 w 4892040"/>
              <a:gd name="connsiteY39" fmla="*/ 5614885 h 5834375"/>
              <a:gd name="connsiteX40" fmla="*/ 457132 w 4892040"/>
              <a:gd name="connsiteY40" fmla="*/ 5642317 h 5834375"/>
              <a:gd name="connsiteX41" fmla="*/ 301684 w 4892040"/>
              <a:gd name="connsiteY41" fmla="*/ 5633173 h 5834375"/>
              <a:gd name="connsiteX42" fmla="*/ 255964 w 4892040"/>
              <a:gd name="connsiteY42" fmla="*/ 5624029 h 5834375"/>
              <a:gd name="connsiteX43" fmla="*/ 201100 w 4892040"/>
              <a:gd name="connsiteY43" fmla="*/ 5605741 h 5834375"/>
              <a:gd name="connsiteX44" fmla="*/ 146236 w 4892040"/>
              <a:gd name="connsiteY44" fmla="*/ 5596597 h 5834375"/>
              <a:gd name="connsiteX45" fmla="*/ 108724 w 4892040"/>
              <a:gd name="connsiteY45" fmla="*/ 5553772 h 5834375"/>
              <a:gd name="connsiteX46" fmla="*/ 108471 w 4892040"/>
              <a:gd name="connsiteY46" fmla="*/ 5553401 h 5834375"/>
              <a:gd name="connsiteX47" fmla="*/ 0 w 4892040"/>
              <a:gd name="connsiteY47" fmla="*/ 5668562 h 5834375"/>
              <a:gd name="connsiteX48" fmla="*/ 658368 w 4892040"/>
              <a:gd name="connsiteY48" fmla="*/ 4196378 h 5834375"/>
              <a:gd name="connsiteX49" fmla="*/ 2642616 w 4892040"/>
              <a:gd name="connsiteY49" fmla="*/ 2541314 h 5834375"/>
              <a:gd name="connsiteX50" fmla="*/ 3539443 w 4892040"/>
              <a:gd name="connsiteY50" fmla="*/ 952548 h 5834375"/>
              <a:gd name="connsiteX51" fmla="*/ 4489704 w 4892040"/>
              <a:gd name="connsiteY51" fmla="*/ 355898 h 5834375"/>
              <a:gd name="connsiteX52" fmla="*/ 4808806 w 4892040"/>
              <a:gd name="connsiteY52" fmla="*/ 630 h 583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892040" h="5834375">
                <a:moveTo>
                  <a:pt x="4808806" y="630"/>
                </a:moveTo>
                <a:cubicBezTo>
                  <a:pt x="4845391" y="10212"/>
                  <a:pt x="4870323" y="130727"/>
                  <a:pt x="4892040" y="474770"/>
                </a:cubicBezTo>
                <a:lnTo>
                  <a:pt x="4794333" y="578504"/>
                </a:lnTo>
                <a:lnTo>
                  <a:pt x="4818820" y="594829"/>
                </a:lnTo>
                <a:cubicBezTo>
                  <a:pt x="4842366" y="689014"/>
                  <a:pt x="4810118" y="552058"/>
                  <a:pt x="4837108" y="731989"/>
                </a:cubicBezTo>
                <a:cubicBezTo>
                  <a:pt x="4841277" y="759779"/>
                  <a:pt x="4849885" y="786730"/>
                  <a:pt x="4855396" y="814285"/>
                </a:cubicBezTo>
                <a:cubicBezTo>
                  <a:pt x="4859032" y="832465"/>
                  <a:pt x="4861492" y="850861"/>
                  <a:pt x="4864540" y="869149"/>
                </a:cubicBezTo>
                <a:cubicBezTo>
                  <a:pt x="4885963" y="1726086"/>
                  <a:pt x="4903452" y="1827533"/>
                  <a:pt x="4882828" y="2542501"/>
                </a:cubicBezTo>
                <a:cubicBezTo>
                  <a:pt x="4879220" y="2667566"/>
                  <a:pt x="4870491" y="2792430"/>
                  <a:pt x="4864540" y="2917405"/>
                </a:cubicBezTo>
                <a:cubicBezTo>
                  <a:pt x="4861347" y="2984454"/>
                  <a:pt x="4868560" y="3052751"/>
                  <a:pt x="4855396" y="3118573"/>
                </a:cubicBezTo>
                <a:cubicBezTo>
                  <a:pt x="4827959" y="3255760"/>
                  <a:pt x="4834159" y="3215966"/>
                  <a:pt x="4809676" y="3402037"/>
                </a:cubicBezTo>
                <a:cubicBezTo>
                  <a:pt x="4802870" y="3453764"/>
                  <a:pt x="4795974" y="3505514"/>
                  <a:pt x="4791388" y="3557485"/>
                </a:cubicBezTo>
                <a:cubicBezTo>
                  <a:pt x="4786826" y="3609190"/>
                  <a:pt x="4785292" y="3661117"/>
                  <a:pt x="4782244" y="3712933"/>
                </a:cubicBezTo>
                <a:cubicBezTo>
                  <a:pt x="4785292" y="3834853"/>
                  <a:pt x="4787749" y="3956789"/>
                  <a:pt x="4791388" y="4078693"/>
                </a:cubicBezTo>
                <a:cubicBezTo>
                  <a:pt x="4793845" y="4161009"/>
                  <a:pt x="4800532" y="4243229"/>
                  <a:pt x="4800532" y="4325581"/>
                </a:cubicBezTo>
                <a:cubicBezTo>
                  <a:pt x="4800532" y="4382077"/>
                  <a:pt x="4787709" y="4525180"/>
                  <a:pt x="4782244" y="4590757"/>
                </a:cubicBezTo>
                <a:cubicBezTo>
                  <a:pt x="4785292" y="4813261"/>
                  <a:pt x="4786274" y="5035803"/>
                  <a:pt x="4791388" y="5258269"/>
                </a:cubicBezTo>
                <a:cubicBezTo>
                  <a:pt x="4795240" y="5425825"/>
                  <a:pt x="4821190" y="5394080"/>
                  <a:pt x="4782244" y="5596597"/>
                </a:cubicBezTo>
                <a:cubicBezTo>
                  <a:pt x="4779802" y="5609296"/>
                  <a:pt x="4763228" y="5614211"/>
                  <a:pt x="4754812" y="5624029"/>
                </a:cubicBezTo>
                <a:cubicBezTo>
                  <a:pt x="4744894" y="5635600"/>
                  <a:pt x="4737416" y="5649136"/>
                  <a:pt x="4727380" y="5660605"/>
                </a:cubicBezTo>
                <a:cubicBezTo>
                  <a:pt x="4716026" y="5673581"/>
                  <a:pt x="4705985" y="5689007"/>
                  <a:pt x="4690804" y="5697181"/>
                </a:cubicBezTo>
                <a:cubicBezTo>
                  <a:pt x="4641023" y="5723986"/>
                  <a:pt x="4560538" y="5732879"/>
                  <a:pt x="4507924" y="5742901"/>
                </a:cubicBezTo>
                <a:cubicBezTo>
                  <a:pt x="4371567" y="5768874"/>
                  <a:pt x="4460333" y="5757203"/>
                  <a:pt x="4315900" y="5770333"/>
                </a:cubicBezTo>
                <a:cubicBezTo>
                  <a:pt x="4291516" y="5776429"/>
                  <a:pt x="4267540" y="5784489"/>
                  <a:pt x="4242748" y="5788621"/>
                </a:cubicBezTo>
                <a:cubicBezTo>
                  <a:pt x="4113383" y="5810182"/>
                  <a:pt x="4057637" y="5808951"/>
                  <a:pt x="3922708" y="5816053"/>
                </a:cubicBezTo>
                <a:cubicBezTo>
                  <a:pt x="3877324" y="5821726"/>
                  <a:pt x="3778176" y="5835140"/>
                  <a:pt x="3739828" y="5834341"/>
                </a:cubicBezTo>
                <a:cubicBezTo>
                  <a:pt x="3629955" y="5832052"/>
                  <a:pt x="3520372" y="5822149"/>
                  <a:pt x="3410644" y="5816053"/>
                </a:cubicBezTo>
                <a:cubicBezTo>
                  <a:pt x="3346636" y="5797765"/>
                  <a:pt x="3281394" y="5783345"/>
                  <a:pt x="3218620" y="5761189"/>
                </a:cubicBezTo>
                <a:cubicBezTo>
                  <a:pt x="3177467" y="5746664"/>
                  <a:pt x="3140267" y="5722533"/>
                  <a:pt x="3099748" y="5706325"/>
                </a:cubicBezTo>
                <a:cubicBezTo>
                  <a:pt x="3059507" y="5690229"/>
                  <a:pt x="2982339" y="5677357"/>
                  <a:pt x="2944300" y="5669749"/>
                </a:cubicBezTo>
                <a:cubicBezTo>
                  <a:pt x="2874196" y="5672797"/>
                  <a:pt x="2803678" y="5670694"/>
                  <a:pt x="2733988" y="5678893"/>
                </a:cubicBezTo>
                <a:cubicBezTo>
                  <a:pt x="2699473" y="5682954"/>
                  <a:pt x="2667119" y="5697896"/>
                  <a:pt x="2633404" y="5706325"/>
                </a:cubicBezTo>
                <a:cubicBezTo>
                  <a:pt x="2593953" y="5716188"/>
                  <a:pt x="2554156" y="5724613"/>
                  <a:pt x="2514532" y="5733757"/>
                </a:cubicBezTo>
                <a:lnTo>
                  <a:pt x="2084764" y="5724613"/>
                </a:lnTo>
                <a:cubicBezTo>
                  <a:pt x="2054151" y="5723539"/>
                  <a:pt x="2023850" y="5718013"/>
                  <a:pt x="1993324" y="5715469"/>
                </a:cubicBezTo>
                <a:cubicBezTo>
                  <a:pt x="1950691" y="5711916"/>
                  <a:pt x="1908056" y="5708001"/>
                  <a:pt x="1865308" y="5706325"/>
                </a:cubicBezTo>
                <a:cubicBezTo>
                  <a:pt x="1752577" y="5701904"/>
                  <a:pt x="1639756" y="5700229"/>
                  <a:pt x="1526980" y="5697181"/>
                </a:cubicBezTo>
                <a:lnTo>
                  <a:pt x="1334956" y="5669749"/>
                </a:lnTo>
                <a:cubicBezTo>
                  <a:pt x="1298294" y="5664194"/>
                  <a:pt x="1262118" y="5655213"/>
                  <a:pt x="1225228" y="5651461"/>
                </a:cubicBezTo>
                <a:cubicBezTo>
                  <a:pt x="1082192" y="5636915"/>
                  <a:pt x="795460" y="5614885"/>
                  <a:pt x="795460" y="5614885"/>
                </a:cubicBezTo>
                <a:cubicBezTo>
                  <a:pt x="691656" y="5625812"/>
                  <a:pt x="562312" y="5642317"/>
                  <a:pt x="457132" y="5642317"/>
                </a:cubicBezTo>
                <a:cubicBezTo>
                  <a:pt x="405226" y="5642317"/>
                  <a:pt x="353500" y="5636221"/>
                  <a:pt x="301684" y="5633173"/>
                </a:cubicBezTo>
                <a:cubicBezTo>
                  <a:pt x="286444" y="5630125"/>
                  <a:pt x="270958" y="5628118"/>
                  <a:pt x="255964" y="5624029"/>
                </a:cubicBezTo>
                <a:cubicBezTo>
                  <a:pt x="237366" y="5618957"/>
                  <a:pt x="220115" y="5608910"/>
                  <a:pt x="201100" y="5605741"/>
                </a:cubicBezTo>
                <a:lnTo>
                  <a:pt x="146236" y="5596597"/>
                </a:lnTo>
                <a:cubicBezTo>
                  <a:pt x="134768" y="5594512"/>
                  <a:pt x="119071" y="5569837"/>
                  <a:pt x="108724" y="5553772"/>
                </a:cubicBezTo>
                <a:lnTo>
                  <a:pt x="108471" y="5553401"/>
                </a:lnTo>
                <a:lnTo>
                  <a:pt x="0" y="5668562"/>
                </a:lnTo>
                <a:cubicBezTo>
                  <a:pt x="108966" y="5193074"/>
                  <a:pt x="217932" y="4717586"/>
                  <a:pt x="658368" y="4196378"/>
                </a:cubicBezTo>
                <a:cubicBezTo>
                  <a:pt x="1098804" y="3675170"/>
                  <a:pt x="2162437" y="3081952"/>
                  <a:pt x="2642616" y="2541314"/>
                </a:cubicBezTo>
                <a:cubicBezTo>
                  <a:pt x="3122795" y="2000676"/>
                  <a:pt x="3231595" y="1316784"/>
                  <a:pt x="3539443" y="952548"/>
                </a:cubicBezTo>
                <a:cubicBezTo>
                  <a:pt x="3847291" y="588312"/>
                  <a:pt x="4226052" y="482390"/>
                  <a:pt x="4489704" y="355898"/>
                </a:cubicBezTo>
                <a:cubicBezTo>
                  <a:pt x="4654486" y="276841"/>
                  <a:pt x="4747831" y="-15339"/>
                  <a:pt x="4808806" y="630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598D29-340B-4F06-BDE6-CE7CDD6DDFDC}"/>
              </a:ext>
            </a:extLst>
          </p:cNvPr>
          <p:cNvSpPr txBox="1"/>
          <p:nvPr/>
        </p:nvSpPr>
        <p:spPr>
          <a:xfrm>
            <a:off x="2734284" y="2530636"/>
            <a:ext cx="6723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카드 이미지 변경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0D12B3-6A66-41CF-9720-E4F0A8827104}"/>
              </a:ext>
            </a:extLst>
          </p:cNvPr>
          <p:cNvSpPr txBox="1"/>
          <p:nvPr/>
        </p:nvSpPr>
        <p:spPr>
          <a:xfrm>
            <a:off x="2734284" y="3858400"/>
            <a:ext cx="6723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김희진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/…/…/…/…/…/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9" name="Picture 2" descr="새로운 CI 공개한 멀티캠퍼스, “콘텐츠 크리에이터 기업으로 도약할 것” : 네이버 포스트">
            <a:extLst>
              <a:ext uri="{FF2B5EF4-FFF2-40B4-BE49-F238E27FC236}">
                <a16:creationId xmlns:a16="http://schemas.microsoft.com/office/drawing/2014/main" id="{FFCD5B10-C331-4942-99E8-663837B99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257" y="6340520"/>
            <a:ext cx="2635395" cy="4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래픽 11" descr="신용 카드">
            <a:extLst>
              <a:ext uri="{FF2B5EF4-FFF2-40B4-BE49-F238E27FC236}">
                <a16:creationId xmlns:a16="http://schemas.microsoft.com/office/drawing/2014/main" id="{6A9AC949-DF5C-4CB4-A577-FD7976180D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63188">
            <a:off x="9380451" y="4276838"/>
            <a:ext cx="1404405" cy="1275416"/>
          </a:xfrm>
          <a:prstGeom prst="rect">
            <a:avLst/>
          </a:prstGeom>
        </p:spPr>
      </p:pic>
      <p:pic>
        <p:nvPicPr>
          <p:cNvPr id="17" name="그래픽 16" descr="은행 수표">
            <a:extLst>
              <a:ext uri="{FF2B5EF4-FFF2-40B4-BE49-F238E27FC236}">
                <a16:creationId xmlns:a16="http://schemas.microsoft.com/office/drawing/2014/main" id="{F6B30BFF-5E8F-47B2-9CB1-213077D19F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9038" y="1773129"/>
            <a:ext cx="914400" cy="914400"/>
          </a:xfrm>
          <a:prstGeom prst="rect">
            <a:avLst/>
          </a:prstGeom>
        </p:spPr>
      </p:pic>
      <p:pic>
        <p:nvPicPr>
          <p:cNvPr id="28" name="그래픽 27" descr="신용 카드">
            <a:extLst>
              <a:ext uri="{FF2B5EF4-FFF2-40B4-BE49-F238E27FC236}">
                <a16:creationId xmlns:a16="http://schemas.microsoft.com/office/drawing/2014/main" id="{ED0BDF86-1CFC-4C86-88A2-A1C5B745E7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404779">
            <a:off x="913593" y="662028"/>
            <a:ext cx="1404405" cy="127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3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598D29-340B-4F06-BDE6-CE7CDD6DDFDC}"/>
              </a:ext>
            </a:extLst>
          </p:cNvPr>
          <p:cNvSpPr txBox="1"/>
          <p:nvPr/>
        </p:nvSpPr>
        <p:spPr>
          <a:xfrm>
            <a:off x="2734284" y="2921168"/>
            <a:ext cx="6723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U</a:t>
            </a:r>
            <a:endParaRPr lang="ko-KR" altLang="en-US" sz="6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132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B0C8B19-3E15-4464-B9E0-4E241F0943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4DFD55E4-9DA1-40EE-977B-1DA4407D8628}"/>
              </a:ext>
            </a:extLst>
          </p:cNvPr>
          <p:cNvSpPr/>
          <p:nvPr/>
        </p:nvSpPr>
        <p:spPr>
          <a:xfrm rot="10800000">
            <a:off x="1171575" y="1571437"/>
            <a:ext cx="771321" cy="771321"/>
          </a:xfrm>
          <a:custGeom>
            <a:avLst/>
            <a:gdLst>
              <a:gd name="connsiteX0" fmla="*/ 413032 w 771321"/>
              <a:gd name="connsiteY0" fmla="*/ 771321 h 771321"/>
              <a:gd name="connsiteX1" fmla="*/ 0 w 771321"/>
              <a:gd name="connsiteY1" fmla="*/ 771321 h 771321"/>
              <a:gd name="connsiteX2" fmla="*/ 771321 w 771321"/>
              <a:gd name="connsiteY2" fmla="*/ 0 h 771321"/>
              <a:gd name="connsiteX3" fmla="*/ 771321 w 771321"/>
              <a:gd name="connsiteY3" fmla="*/ 413032 h 771321"/>
              <a:gd name="connsiteX4" fmla="*/ 413032 w 771321"/>
              <a:gd name="connsiteY4" fmla="*/ 771321 h 77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321" h="771321">
                <a:moveTo>
                  <a:pt x="413032" y="771321"/>
                </a:moveTo>
                <a:lnTo>
                  <a:pt x="0" y="771321"/>
                </a:lnTo>
                <a:lnTo>
                  <a:pt x="771321" y="0"/>
                </a:lnTo>
                <a:lnTo>
                  <a:pt x="771321" y="413032"/>
                </a:lnTo>
                <a:cubicBezTo>
                  <a:pt x="771321" y="610910"/>
                  <a:pt x="610910" y="771321"/>
                  <a:pt x="413032" y="771321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B98E6B65-3F15-4407-B304-44A73181904B}"/>
              </a:ext>
            </a:extLst>
          </p:cNvPr>
          <p:cNvSpPr/>
          <p:nvPr/>
        </p:nvSpPr>
        <p:spPr>
          <a:xfrm rot="10800000">
            <a:off x="1171575" y="1571438"/>
            <a:ext cx="9848850" cy="4272973"/>
          </a:xfrm>
          <a:custGeom>
            <a:avLst/>
            <a:gdLst>
              <a:gd name="connsiteX0" fmla="*/ 9077529 w 9848850"/>
              <a:gd name="connsiteY0" fmla="*/ 4272973 h 4272973"/>
              <a:gd name="connsiteX1" fmla="*/ 358289 w 9848850"/>
              <a:gd name="connsiteY1" fmla="*/ 4272973 h 4272973"/>
              <a:gd name="connsiteX2" fmla="*/ 0 w 9848850"/>
              <a:gd name="connsiteY2" fmla="*/ 3914684 h 4272973"/>
              <a:gd name="connsiteX3" fmla="*/ 0 w 9848850"/>
              <a:gd name="connsiteY3" fmla="*/ 358289 h 4272973"/>
              <a:gd name="connsiteX4" fmla="*/ 358289 w 9848850"/>
              <a:gd name="connsiteY4" fmla="*/ 0 h 4272973"/>
              <a:gd name="connsiteX5" fmla="*/ 9490561 w 9848850"/>
              <a:gd name="connsiteY5" fmla="*/ 0 h 4272973"/>
              <a:gd name="connsiteX6" fmla="*/ 9848850 w 9848850"/>
              <a:gd name="connsiteY6" fmla="*/ 358289 h 4272973"/>
              <a:gd name="connsiteX7" fmla="*/ 9848850 w 9848850"/>
              <a:gd name="connsiteY7" fmla="*/ 3501652 h 4272973"/>
              <a:gd name="connsiteX8" fmla="*/ 9077529 w 9848850"/>
              <a:gd name="connsiteY8" fmla="*/ 4272973 h 427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48850" h="4272973">
                <a:moveTo>
                  <a:pt x="9077529" y="4272973"/>
                </a:moveTo>
                <a:lnTo>
                  <a:pt x="358289" y="4272973"/>
                </a:lnTo>
                <a:cubicBezTo>
                  <a:pt x="160411" y="4272973"/>
                  <a:pt x="0" y="4112562"/>
                  <a:pt x="0" y="3914684"/>
                </a:cubicBezTo>
                <a:lnTo>
                  <a:pt x="0" y="358289"/>
                </a:lnTo>
                <a:cubicBezTo>
                  <a:pt x="0" y="160411"/>
                  <a:pt x="160411" y="0"/>
                  <a:pt x="358289" y="0"/>
                </a:cubicBezTo>
                <a:lnTo>
                  <a:pt x="9490561" y="0"/>
                </a:lnTo>
                <a:cubicBezTo>
                  <a:pt x="9688439" y="0"/>
                  <a:pt x="9848850" y="160411"/>
                  <a:pt x="9848850" y="358289"/>
                </a:cubicBezTo>
                <a:lnTo>
                  <a:pt x="9848850" y="3501652"/>
                </a:lnTo>
                <a:lnTo>
                  <a:pt x="9077529" y="4272973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BE01C6-3AC4-4876-BD04-262E642A8B69}"/>
              </a:ext>
            </a:extLst>
          </p:cNvPr>
          <p:cNvSpPr txBox="1"/>
          <p:nvPr/>
        </p:nvSpPr>
        <p:spPr>
          <a:xfrm>
            <a:off x="1634457" y="2277556"/>
            <a:ext cx="91954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저장소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https://github.com/Ahn-seongjun/DS_team2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latinLnBrk="0">
              <a:buFontTx/>
              <a:buChar char="-"/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KAGLE :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/>
              </a:rPr>
              <a:t>https://www.kaggle.com/sakshigoyal7/credit-card-customers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latinLnBrk="0">
              <a:buFontTx/>
              <a:buChar char="-"/>
            </a:pP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latinLnBrk="0">
              <a:buFontTx/>
              <a:buChar char="-"/>
            </a:pP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김희진 집주소 </a:t>
            </a:r>
            <a:r>
              <a:rPr lang="en-US" altLang="ko-KR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경기도 성남시 분당구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 latinLnBrk="0"/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2EBA73-5175-49F5-9015-5070B289912A}"/>
              </a:ext>
            </a:extLst>
          </p:cNvPr>
          <p:cNvSpPr txBox="1"/>
          <p:nvPr/>
        </p:nvSpPr>
        <p:spPr>
          <a:xfrm>
            <a:off x="4615758" y="697564"/>
            <a:ext cx="2056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Appendix</a:t>
            </a:r>
            <a:endParaRPr lang="ko-KR" altLang="en-US" sz="3200" b="1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000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495236F-6531-42F1-B246-7E4A46AF0D7C}"/>
              </a:ext>
            </a:extLst>
          </p:cNvPr>
          <p:cNvGrpSpPr/>
          <p:nvPr/>
        </p:nvGrpSpPr>
        <p:grpSpPr>
          <a:xfrm>
            <a:off x="6215958" y="1405135"/>
            <a:ext cx="4352474" cy="3785175"/>
            <a:chOff x="6031319" y="1097405"/>
            <a:chExt cx="4352474" cy="37851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1257BD-393A-469C-8A7A-82682579AA0B}"/>
                </a:ext>
              </a:extLst>
            </p:cNvPr>
            <p:cNvSpPr txBox="1"/>
            <p:nvPr/>
          </p:nvSpPr>
          <p:spPr>
            <a:xfrm>
              <a:off x="6031319" y="1097405"/>
              <a:ext cx="3026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1.</a:t>
              </a:r>
              <a:r>
                <a:rPr lang="ko-KR" altLang="en-US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 배경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F71D4D-6ABD-415F-B7B4-F7D807299151}"/>
                </a:ext>
              </a:extLst>
            </p:cNvPr>
            <p:cNvSpPr txBox="1"/>
            <p:nvPr/>
          </p:nvSpPr>
          <p:spPr>
            <a:xfrm>
              <a:off x="6031319" y="1897505"/>
              <a:ext cx="32319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2.</a:t>
              </a:r>
              <a:r>
                <a:rPr lang="ko-KR" altLang="en-US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팀 구성 및 역할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887205-8C66-44B5-85A8-E07A05501FC1}"/>
                </a:ext>
              </a:extLst>
            </p:cNvPr>
            <p:cNvSpPr txBox="1"/>
            <p:nvPr/>
          </p:nvSpPr>
          <p:spPr>
            <a:xfrm>
              <a:off x="6031319" y="2697605"/>
              <a:ext cx="35028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3.</a:t>
              </a:r>
              <a:r>
                <a:rPr lang="ko-KR" altLang="en-US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02AA99-3051-4E58-8FA4-75451D994B12}"/>
                </a:ext>
              </a:extLst>
            </p:cNvPr>
            <p:cNvSpPr txBox="1"/>
            <p:nvPr/>
          </p:nvSpPr>
          <p:spPr>
            <a:xfrm>
              <a:off x="6031319" y="3497705"/>
              <a:ext cx="17011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4.</a:t>
              </a:r>
              <a:r>
                <a:rPr lang="ko-KR" altLang="en-US" sz="3200" b="1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모델링</a:t>
              </a:r>
              <a:endParaRPr lang="ko-KR" altLang="en-US" sz="3200" b="1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4F74F5-B4C3-4AD2-8AD0-1A0206AF6993}"/>
                </a:ext>
              </a:extLst>
            </p:cNvPr>
            <p:cNvSpPr txBox="1"/>
            <p:nvPr/>
          </p:nvSpPr>
          <p:spPr>
            <a:xfrm>
              <a:off x="6031319" y="4297805"/>
              <a:ext cx="43524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5.</a:t>
              </a:r>
              <a:r>
                <a:rPr lang="ko-KR" altLang="en-US" sz="3200" b="1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결과 분석 및 활용 방안</a:t>
              </a:r>
              <a:endParaRPr lang="ko-KR" altLang="en-US" sz="3200" b="1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6FC1986-9D04-47F6-8148-2E4195CF515A}"/>
              </a:ext>
            </a:extLst>
          </p:cNvPr>
          <p:cNvGrpSpPr/>
          <p:nvPr/>
        </p:nvGrpSpPr>
        <p:grpSpPr>
          <a:xfrm flipH="1">
            <a:off x="-1871192" y="3566317"/>
            <a:ext cx="9395941" cy="4706357"/>
            <a:chOff x="5595177" y="1117600"/>
            <a:chExt cx="8127999" cy="7094633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E4954E49-1616-479A-833D-32283CF10F19}"/>
                </a:ext>
              </a:extLst>
            </p:cNvPr>
            <p:cNvSpPr/>
            <p:nvPr/>
          </p:nvSpPr>
          <p:spPr>
            <a:xfrm>
              <a:off x="6565900" y="1117600"/>
              <a:ext cx="6819900" cy="6324600"/>
            </a:xfrm>
            <a:custGeom>
              <a:avLst/>
              <a:gdLst>
                <a:gd name="connsiteX0" fmla="*/ 4808806 w 4892040"/>
                <a:gd name="connsiteY0" fmla="*/ 630 h 5834375"/>
                <a:gd name="connsiteX1" fmla="*/ 4892040 w 4892040"/>
                <a:gd name="connsiteY1" fmla="*/ 474770 h 5834375"/>
                <a:gd name="connsiteX2" fmla="*/ 4794333 w 4892040"/>
                <a:gd name="connsiteY2" fmla="*/ 578504 h 5834375"/>
                <a:gd name="connsiteX3" fmla="*/ 4818820 w 4892040"/>
                <a:gd name="connsiteY3" fmla="*/ 594829 h 5834375"/>
                <a:gd name="connsiteX4" fmla="*/ 4837108 w 4892040"/>
                <a:gd name="connsiteY4" fmla="*/ 731989 h 5834375"/>
                <a:gd name="connsiteX5" fmla="*/ 4855396 w 4892040"/>
                <a:gd name="connsiteY5" fmla="*/ 814285 h 5834375"/>
                <a:gd name="connsiteX6" fmla="*/ 4864540 w 4892040"/>
                <a:gd name="connsiteY6" fmla="*/ 869149 h 5834375"/>
                <a:gd name="connsiteX7" fmla="*/ 4882828 w 4892040"/>
                <a:gd name="connsiteY7" fmla="*/ 2542501 h 5834375"/>
                <a:gd name="connsiteX8" fmla="*/ 4864540 w 4892040"/>
                <a:gd name="connsiteY8" fmla="*/ 2917405 h 5834375"/>
                <a:gd name="connsiteX9" fmla="*/ 4855396 w 4892040"/>
                <a:gd name="connsiteY9" fmla="*/ 3118573 h 5834375"/>
                <a:gd name="connsiteX10" fmla="*/ 4809676 w 4892040"/>
                <a:gd name="connsiteY10" fmla="*/ 3402037 h 5834375"/>
                <a:gd name="connsiteX11" fmla="*/ 4791388 w 4892040"/>
                <a:gd name="connsiteY11" fmla="*/ 3557485 h 5834375"/>
                <a:gd name="connsiteX12" fmla="*/ 4782244 w 4892040"/>
                <a:gd name="connsiteY12" fmla="*/ 3712933 h 5834375"/>
                <a:gd name="connsiteX13" fmla="*/ 4791388 w 4892040"/>
                <a:gd name="connsiteY13" fmla="*/ 4078693 h 5834375"/>
                <a:gd name="connsiteX14" fmla="*/ 4800532 w 4892040"/>
                <a:gd name="connsiteY14" fmla="*/ 4325581 h 5834375"/>
                <a:gd name="connsiteX15" fmla="*/ 4782244 w 4892040"/>
                <a:gd name="connsiteY15" fmla="*/ 4590757 h 5834375"/>
                <a:gd name="connsiteX16" fmla="*/ 4791388 w 4892040"/>
                <a:gd name="connsiteY16" fmla="*/ 5258269 h 5834375"/>
                <a:gd name="connsiteX17" fmla="*/ 4782244 w 4892040"/>
                <a:gd name="connsiteY17" fmla="*/ 5596597 h 5834375"/>
                <a:gd name="connsiteX18" fmla="*/ 4754812 w 4892040"/>
                <a:gd name="connsiteY18" fmla="*/ 5624029 h 5834375"/>
                <a:gd name="connsiteX19" fmla="*/ 4727380 w 4892040"/>
                <a:gd name="connsiteY19" fmla="*/ 5660605 h 5834375"/>
                <a:gd name="connsiteX20" fmla="*/ 4690804 w 4892040"/>
                <a:gd name="connsiteY20" fmla="*/ 5697181 h 5834375"/>
                <a:gd name="connsiteX21" fmla="*/ 4507924 w 4892040"/>
                <a:gd name="connsiteY21" fmla="*/ 5742901 h 5834375"/>
                <a:gd name="connsiteX22" fmla="*/ 4315900 w 4892040"/>
                <a:gd name="connsiteY22" fmla="*/ 5770333 h 5834375"/>
                <a:gd name="connsiteX23" fmla="*/ 4242748 w 4892040"/>
                <a:gd name="connsiteY23" fmla="*/ 5788621 h 5834375"/>
                <a:gd name="connsiteX24" fmla="*/ 3922708 w 4892040"/>
                <a:gd name="connsiteY24" fmla="*/ 5816053 h 5834375"/>
                <a:gd name="connsiteX25" fmla="*/ 3739828 w 4892040"/>
                <a:gd name="connsiteY25" fmla="*/ 5834341 h 5834375"/>
                <a:gd name="connsiteX26" fmla="*/ 3410644 w 4892040"/>
                <a:gd name="connsiteY26" fmla="*/ 5816053 h 5834375"/>
                <a:gd name="connsiteX27" fmla="*/ 3218620 w 4892040"/>
                <a:gd name="connsiteY27" fmla="*/ 5761189 h 5834375"/>
                <a:gd name="connsiteX28" fmla="*/ 3099748 w 4892040"/>
                <a:gd name="connsiteY28" fmla="*/ 5706325 h 5834375"/>
                <a:gd name="connsiteX29" fmla="*/ 2944300 w 4892040"/>
                <a:gd name="connsiteY29" fmla="*/ 5669749 h 5834375"/>
                <a:gd name="connsiteX30" fmla="*/ 2733988 w 4892040"/>
                <a:gd name="connsiteY30" fmla="*/ 5678893 h 5834375"/>
                <a:gd name="connsiteX31" fmla="*/ 2633404 w 4892040"/>
                <a:gd name="connsiteY31" fmla="*/ 5706325 h 5834375"/>
                <a:gd name="connsiteX32" fmla="*/ 2514532 w 4892040"/>
                <a:gd name="connsiteY32" fmla="*/ 5733757 h 5834375"/>
                <a:gd name="connsiteX33" fmla="*/ 2084764 w 4892040"/>
                <a:gd name="connsiteY33" fmla="*/ 5724613 h 5834375"/>
                <a:gd name="connsiteX34" fmla="*/ 1993324 w 4892040"/>
                <a:gd name="connsiteY34" fmla="*/ 5715469 h 5834375"/>
                <a:gd name="connsiteX35" fmla="*/ 1865308 w 4892040"/>
                <a:gd name="connsiteY35" fmla="*/ 5706325 h 5834375"/>
                <a:gd name="connsiteX36" fmla="*/ 1526980 w 4892040"/>
                <a:gd name="connsiteY36" fmla="*/ 5697181 h 5834375"/>
                <a:gd name="connsiteX37" fmla="*/ 1334956 w 4892040"/>
                <a:gd name="connsiteY37" fmla="*/ 5669749 h 5834375"/>
                <a:gd name="connsiteX38" fmla="*/ 1225228 w 4892040"/>
                <a:gd name="connsiteY38" fmla="*/ 5651461 h 5834375"/>
                <a:gd name="connsiteX39" fmla="*/ 795460 w 4892040"/>
                <a:gd name="connsiteY39" fmla="*/ 5614885 h 5834375"/>
                <a:gd name="connsiteX40" fmla="*/ 457132 w 4892040"/>
                <a:gd name="connsiteY40" fmla="*/ 5642317 h 5834375"/>
                <a:gd name="connsiteX41" fmla="*/ 301684 w 4892040"/>
                <a:gd name="connsiteY41" fmla="*/ 5633173 h 5834375"/>
                <a:gd name="connsiteX42" fmla="*/ 255964 w 4892040"/>
                <a:gd name="connsiteY42" fmla="*/ 5624029 h 5834375"/>
                <a:gd name="connsiteX43" fmla="*/ 201100 w 4892040"/>
                <a:gd name="connsiteY43" fmla="*/ 5605741 h 5834375"/>
                <a:gd name="connsiteX44" fmla="*/ 146236 w 4892040"/>
                <a:gd name="connsiteY44" fmla="*/ 5596597 h 5834375"/>
                <a:gd name="connsiteX45" fmla="*/ 108724 w 4892040"/>
                <a:gd name="connsiteY45" fmla="*/ 5553772 h 5834375"/>
                <a:gd name="connsiteX46" fmla="*/ 108471 w 4892040"/>
                <a:gd name="connsiteY46" fmla="*/ 5553401 h 5834375"/>
                <a:gd name="connsiteX47" fmla="*/ 0 w 4892040"/>
                <a:gd name="connsiteY47" fmla="*/ 5668562 h 5834375"/>
                <a:gd name="connsiteX48" fmla="*/ 658368 w 4892040"/>
                <a:gd name="connsiteY48" fmla="*/ 4196378 h 5834375"/>
                <a:gd name="connsiteX49" fmla="*/ 2642616 w 4892040"/>
                <a:gd name="connsiteY49" fmla="*/ 2541314 h 5834375"/>
                <a:gd name="connsiteX50" fmla="*/ 3310128 w 4892040"/>
                <a:gd name="connsiteY50" fmla="*/ 1233722 h 5834375"/>
                <a:gd name="connsiteX51" fmla="*/ 4489704 w 4892040"/>
                <a:gd name="connsiteY51" fmla="*/ 355898 h 5834375"/>
                <a:gd name="connsiteX52" fmla="*/ 4808806 w 4892040"/>
                <a:gd name="connsiteY52" fmla="*/ 630 h 583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4892040" h="5834375">
                  <a:moveTo>
                    <a:pt x="4808806" y="630"/>
                  </a:moveTo>
                  <a:cubicBezTo>
                    <a:pt x="4845391" y="10212"/>
                    <a:pt x="4870323" y="130727"/>
                    <a:pt x="4892040" y="474770"/>
                  </a:cubicBezTo>
                  <a:lnTo>
                    <a:pt x="4794333" y="578504"/>
                  </a:lnTo>
                  <a:lnTo>
                    <a:pt x="4818820" y="594829"/>
                  </a:lnTo>
                  <a:cubicBezTo>
                    <a:pt x="4842366" y="689014"/>
                    <a:pt x="4810118" y="552058"/>
                    <a:pt x="4837108" y="731989"/>
                  </a:cubicBezTo>
                  <a:cubicBezTo>
                    <a:pt x="4841277" y="759779"/>
                    <a:pt x="4849885" y="786730"/>
                    <a:pt x="4855396" y="814285"/>
                  </a:cubicBezTo>
                  <a:cubicBezTo>
                    <a:pt x="4859032" y="832465"/>
                    <a:pt x="4861492" y="850861"/>
                    <a:pt x="4864540" y="869149"/>
                  </a:cubicBezTo>
                  <a:cubicBezTo>
                    <a:pt x="4885963" y="1726086"/>
                    <a:pt x="4903452" y="1827533"/>
                    <a:pt x="4882828" y="2542501"/>
                  </a:cubicBezTo>
                  <a:cubicBezTo>
                    <a:pt x="4879220" y="2667566"/>
                    <a:pt x="4870491" y="2792430"/>
                    <a:pt x="4864540" y="2917405"/>
                  </a:cubicBezTo>
                  <a:cubicBezTo>
                    <a:pt x="4861347" y="2984454"/>
                    <a:pt x="4868560" y="3052751"/>
                    <a:pt x="4855396" y="3118573"/>
                  </a:cubicBezTo>
                  <a:cubicBezTo>
                    <a:pt x="4827959" y="3255760"/>
                    <a:pt x="4834159" y="3215966"/>
                    <a:pt x="4809676" y="3402037"/>
                  </a:cubicBezTo>
                  <a:cubicBezTo>
                    <a:pt x="4802870" y="3453764"/>
                    <a:pt x="4795974" y="3505514"/>
                    <a:pt x="4791388" y="3557485"/>
                  </a:cubicBezTo>
                  <a:cubicBezTo>
                    <a:pt x="4786826" y="3609190"/>
                    <a:pt x="4785292" y="3661117"/>
                    <a:pt x="4782244" y="3712933"/>
                  </a:cubicBezTo>
                  <a:cubicBezTo>
                    <a:pt x="4785292" y="3834853"/>
                    <a:pt x="4787749" y="3956789"/>
                    <a:pt x="4791388" y="4078693"/>
                  </a:cubicBezTo>
                  <a:cubicBezTo>
                    <a:pt x="4793845" y="4161009"/>
                    <a:pt x="4800532" y="4243229"/>
                    <a:pt x="4800532" y="4325581"/>
                  </a:cubicBezTo>
                  <a:cubicBezTo>
                    <a:pt x="4800532" y="4382077"/>
                    <a:pt x="4787709" y="4525180"/>
                    <a:pt x="4782244" y="4590757"/>
                  </a:cubicBezTo>
                  <a:cubicBezTo>
                    <a:pt x="4785292" y="4813261"/>
                    <a:pt x="4786274" y="5035803"/>
                    <a:pt x="4791388" y="5258269"/>
                  </a:cubicBezTo>
                  <a:cubicBezTo>
                    <a:pt x="4795240" y="5425825"/>
                    <a:pt x="4821190" y="5394080"/>
                    <a:pt x="4782244" y="5596597"/>
                  </a:cubicBezTo>
                  <a:cubicBezTo>
                    <a:pt x="4779802" y="5609296"/>
                    <a:pt x="4763228" y="5614211"/>
                    <a:pt x="4754812" y="5624029"/>
                  </a:cubicBezTo>
                  <a:cubicBezTo>
                    <a:pt x="4744894" y="5635600"/>
                    <a:pt x="4737416" y="5649136"/>
                    <a:pt x="4727380" y="5660605"/>
                  </a:cubicBezTo>
                  <a:cubicBezTo>
                    <a:pt x="4716026" y="5673581"/>
                    <a:pt x="4705985" y="5689007"/>
                    <a:pt x="4690804" y="5697181"/>
                  </a:cubicBezTo>
                  <a:cubicBezTo>
                    <a:pt x="4641023" y="5723986"/>
                    <a:pt x="4560538" y="5732879"/>
                    <a:pt x="4507924" y="5742901"/>
                  </a:cubicBezTo>
                  <a:cubicBezTo>
                    <a:pt x="4371567" y="5768874"/>
                    <a:pt x="4460333" y="5757203"/>
                    <a:pt x="4315900" y="5770333"/>
                  </a:cubicBezTo>
                  <a:cubicBezTo>
                    <a:pt x="4291516" y="5776429"/>
                    <a:pt x="4267540" y="5784489"/>
                    <a:pt x="4242748" y="5788621"/>
                  </a:cubicBezTo>
                  <a:cubicBezTo>
                    <a:pt x="4113383" y="5810182"/>
                    <a:pt x="4057637" y="5808951"/>
                    <a:pt x="3922708" y="5816053"/>
                  </a:cubicBezTo>
                  <a:cubicBezTo>
                    <a:pt x="3877324" y="5821726"/>
                    <a:pt x="3778176" y="5835140"/>
                    <a:pt x="3739828" y="5834341"/>
                  </a:cubicBezTo>
                  <a:cubicBezTo>
                    <a:pt x="3629955" y="5832052"/>
                    <a:pt x="3520372" y="5822149"/>
                    <a:pt x="3410644" y="5816053"/>
                  </a:cubicBezTo>
                  <a:cubicBezTo>
                    <a:pt x="3346636" y="5797765"/>
                    <a:pt x="3281394" y="5783345"/>
                    <a:pt x="3218620" y="5761189"/>
                  </a:cubicBezTo>
                  <a:cubicBezTo>
                    <a:pt x="3177467" y="5746664"/>
                    <a:pt x="3140267" y="5722533"/>
                    <a:pt x="3099748" y="5706325"/>
                  </a:cubicBezTo>
                  <a:cubicBezTo>
                    <a:pt x="3059507" y="5690229"/>
                    <a:pt x="2982339" y="5677357"/>
                    <a:pt x="2944300" y="5669749"/>
                  </a:cubicBezTo>
                  <a:cubicBezTo>
                    <a:pt x="2874196" y="5672797"/>
                    <a:pt x="2803678" y="5670694"/>
                    <a:pt x="2733988" y="5678893"/>
                  </a:cubicBezTo>
                  <a:cubicBezTo>
                    <a:pt x="2699473" y="5682954"/>
                    <a:pt x="2667119" y="5697896"/>
                    <a:pt x="2633404" y="5706325"/>
                  </a:cubicBezTo>
                  <a:cubicBezTo>
                    <a:pt x="2593953" y="5716188"/>
                    <a:pt x="2554156" y="5724613"/>
                    <a:pt x="2514532" y="5733757"/>
                  </a:cubicBezTo>
                  <a:lnTo>
                    <a:pt x="2084764" y="5724613"/>
                  </a:lnTo>
                  <a:cubicBezTo>
                    <a:pt x="2054151" y="5723539"/>
                    <a:pt x="2023850" y="5718013"/>
                    <a:pt x="1993324" y="5715469"/>
                  </a:cubicBezTo>
                  <a:cubicBezTo>
                    <a:pt x="1950691" y="5711916"/>
                    <a:pt x="1908056" y="5708001"/>
                    <a:pt x="1865308" y="5706325"/>
                  </a:cubicBezTo>
                  <a:cubicBezTo>
                    <a:pt x="1752577" y="5701904"/>
                    <a:pt x="1639756" y="5700229"/>
                    <a:pt x="1526980" y="5697181"/>
                  </a:cubicBezTo>
                  <a:lnTo>
                    <a:pt x="1334956" y="5669749"/>
                  </a:lnTo>
                  <a:cubicBezTo>
                    <a:pt x="1298294" y="5664194"/>
                    <a:pt x="1262118" y="5655213"/>
                    <a:pt x="1225228" y="5651461"/>
                  </a:cubicBezTo>
                  <a:cubicBezTo>
                    <a:pt x="1082192" y="5636915"/>
                    <a:pt x="795460" y="5614885"/>
                    <a:pt x="795460" y="5614885"/>
                  </a:cubicBezTo>
                  <a:cubicBezTo>
                    <a:pt x="691656" y="5625812"/>
                    <a:pt x="562312" y="5642317"/>
                    <a:pt x="457132" y="5642317"/>
                  </a:cubicBezTo>
                  <a:cubicBezTo>
                    <a:pt x="405226" y="5642317"/>
                    <a:pt x="353500" y="5636221"/>
                    <a:pt x="301684" y="5633173"/>
                  </a:cubicBezTo>
                  <a:cubicBezTo>
                    <a:pt x="286444" y="5630125"/>
                    <a:pt x="270958" y="5628118"/>
                    <a:pt x="255964" y="5624029"/>
                  </a:cubicBezTo>
                  <a:cubicBezTo>
                    <a:pt x="237366" y="5618957"/>
                    <a:pt x="220115" y="5608910"/>
                    <a:pt x="201100" y="5605741"/>
                  </a:cubicBezTo>
                  <a:lnTo>
                    <a:pt x="146236" y="5596597"/>
                  </a:lnTo>
                  <a:cubicBezTo>
                    <a:pt x="134768" y="5594512"/>
                    <a:pt x="119071" y="5569837"/>
                    <a:pt x="108724" y="5553772"/>
                  </a:cubicBezTo>
                  <a:lnTo>
                    <a:pt x="108471" y="5553401"/>
                  </a:lnTo>
                  <a:lnTo>
                    <a:pt x="0" y="5668562"/>
                  </a:lnTo>
                  <a:cubicBezTo>
                    <a:pt x="108966" y="5193074"/>
                    <a:pt x="217932" y="4717586"/>
                    <a:pt x="658368" y="4196378"/>
                  </a:cubicBezTo>
                  <a:cubicBezTo>
                    <a:pt x="1098804" y="3675170"/>
                    <a:pt x="2200656" y="3035090"/>
                    <a:pt x="2642616" y="2541314"/>
                  </a:cubicBezTo>
                  <a:cubicBezTo>
                    <a:pt x="3084576" y="2047538"/>
                    <a:pt x="3002280" y="1597958"/>
                    <a:pt x="3310128" y="1233722"/>
                  </a:cubicBezTo>
                  <a:cubicBezTo>
                    <a:pt x="3617976" y="869486"/>
                    <a:pt x="4226052" y="482390"/>
                    <a:pt x="4489704" y="355898"/>
                  </a:cubicBezTo>
                  <a:cubicBezTo>
                    <a:pt x="4654486" y="276841"/>
                    <a:pt x="4747831" y="-15339"/>
                    <a:pt x="4808806" y="630"/>
                  </a:cubicBezTo>
                  <a:close/>
                </a:path>
              </a:pathLst>
            </a:custGeom>
            <a:solidFill>
              <a:schemeClr val="accent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9A6D9827-7AEE-44E3-B356-FA75E6207F09}"/>
                </a:ext>
              </a:extLst>
            </p:cNvPr>
            <p:cNvSpPr/>
            <p:nvPr/>
          </p:nvSpPr>
          <p:spPr>
            <a:xfrm>
              <a:off x="5595177" y="1887631"/>
              <a:ext cx="8127999" cy="6324602"/>
            </a:xfrm>
            <a:custGeom>
              <a:avLst/>
              <a:gdLst>
                <a:gd name="connsiteX0" fmla="*/ 4808806 w 4892040"/>
                <a:gd name="connsiteY0" fmla="*/ 630 h 5834375"/>
                <a:gd name="connsiteX1" fmla="*/ 4892040 w 4892040"/>
                <a:gd name="connsiteY1" fmla="*/ 474770 h 5834375"/>
                <a:gd name="connsiteX2" fmla="*/ 4794333 w 4892040"/>
                <a:gd name="connsiteY2" fmla="*/ 578504 h 5834375"/>
                <a:gd name="connsiteX3" fmla="*/ 4818820 w 4892040"/>
                <a:gd name="connsiteY3" fmla="*/ 594829 h 5834375"/>
                <a:gd name="connsiteX4" fmla="*/ 4837108 w 4892040"/>
                <a:gd name="connsiteY4" fmla="*/ 731989 h 5834375"/>
                <a:gd name="connsiteX5" fmla="*/ 4855396 w 4892040"/>
                <a:gd name="connsiteY5" fmla="*/ 814285 h 5834375"/>
                <a:gd name="connsiteX6" fmla="*/ 4864540 w 4892040"/>
                <a:gd name="connsiteY6" fmla="*/ 869149 h 5834375"/>
                <a:gd name="connsiteX7" fmla="*/ 4882828 w 4892040"/>
                <a:gd name="connsiteY7" fmla="*/ 2542501 h 5834375"/>
                <a:gd name="connsiteX8" fmla="*/ 4864540 w 4892040"/>
                <a:gd name="connsiteY8" fmla="*/ 2917405 h 5834375"/>
                <a:gd name="connsiteX9" fmla="*/ 4855396 w 4892040"/>
                <a:gd name="connsiteY9" fmla="*/ 3118573 h 5834375"/>
                <a:gd name="connsiteX10" fmla="*/ 4809676 w 4892040"/>
                <a:gd name="connsiteY10" fmla="*/ 3402037 h 5834375"/>
                <a:gd name="connsiteX11" fmla="*/ 4791388 w 4892040"/>
                <a:gd name="connsiteY11" fmla="*/ 3557485 h 5834375"/>
                <a:gd name="connsiteX12" fmla="*/ 4782244 w 4892040"/>
                <a:gd name="connsiteY12" fmla="*/ 3712933 h 5834375"/>
                <a:gd name="connsiteX13" fmla="*/ 4791388 w 4892040"/>
                <a:gd name="connsiteY13" fmla="*/ 4078693 h 5834375"/>
                <a:gd name="connsiteX14" fmla="*/ 4800532 w 4892040"/>
                <a:gd name="connsiteY14" fmla="*/ 4325581 h 5834375"/>
                <a:gd name="connsiteX15" fmla="*/ 4782244 w 4892040"/>
                <a:gd name="connsiteY15" fmla="*/ 4590757 h 5834375"/>
                <a:gd name="connsiteX16" fmla="*/ 4791388 w 4892040"/>
                <a:gd name="connsiteY16" fmla="*/ 5258269 h 5834375"/>
                <a:gd name="connsiteX17" fmla="*/ 4782244 w 4892040"/>
                <a:gd name="connsiteY17" fmla="*/ 5596597 h 5834375"/>
                <a:gd name="connsiteX18" fmla="*/ 4754812 w 4892040"/>
                <a:gd name="connsiteY18" fmla="*/ 5624029 h 5834375"/>
                <a:gd name="connsiteX19" fmla="*/ 4727380 w 4892040"/>
                <a:gd name="connsiteY19" fmla="*/ 5660605 h 5834375"/>
                <a:gd name="connsiteX20" fmla="*/ 4690804 w 4892040"/>
                <a:gd name="connsiteY20" fmla="*/ 5697181 h 5834375"/>
                <a:gd name="connsiteX21" fmla="*/ 4507924 w 4892040"/>
                <a:gd name="connsiteY21" fmla="*/ 5742901 h 5834375"/>
                <a:gd name="connsiteX22" fmla="*/ 4315900 w 4892040"/>
                <a:gd name="connsiteY22" fmla="*/ 5770333 h 5834375"/>
                <a:gd name="connsiteX23" fmla="*/ 4242748 w 4892040"/>
                <a:gd name="connsiteY23" fmla="*/ 5788621 h 5834375"/>
                <a:gd name="connsiteX24" fmla="*/ 3922708 w 4892040"/>
                <a:gd name="connsiteY24" fmla="*/ 5816053 h 5834375"/>
                <a:gd name="connsiteX25" fmla="*/ 3739828 w 4892040"/>
                <a:gd name="connsiteY25" fmla="*/ 5834341 h 5834375"/>
                <a:gd name="connsiteX26" fmla="*/ 3410644 w 4892040"/>
                <a:gd name="connsiteY26" fmla="*/ 5816053 h 5834375"/>
                <a:gd name="connsiteX27" fmla="*/ 3218620 w 4892040"/>
                <a:gd name="connsiteY27" fmla="*/ 5761189 h 5834375"/>
                <a:gd name="connsiteX28" fmla="*/ 3099748 w 4892040"/>
                <a:gd name="connsiteY28" fmla="*/ 5706325 h 5834375"/>
                <a:gd name="connsiteX29" fmla="*/ 2944300 w 4892040"/>
                <a:gd name="connsiteY29" fmla="*/ 5669749 h 5834375"/>
                <a:gd name="connsiteX30" fmla="*/ 2733988 w 4892040"/>
                <a:gd name="connsiteY30" fmla="*/ 5678893 h 5834375"/>
                <a:gd name="connsiteX31" fmla="*/ 2633404 w 4892040"/>
                <a:gd name="connsiteY31" fmla="*/ 5706325 h 5834375"/>
                <a:gd name="connsiteX32" fmla="*/ 2514532 w 4892040"/>
                <a:gd name="connsiteY32" fmla="*/ 5733757 h 5834375"/>
                <a:gd name="connsiteX33" fmla="*/ 2084764 w 4892040"/>
                <a:gd name="connsiteY33" fmla="*/ 5724613 h 5834375"/>
                <a:gd name="connsiteX34" fmla="*/ 1993324 w 4892040"/>
                <a:gd name="connsiteY34" fmla="*/ 5715469 h 5834375"/>
                <a:gd name="connsiteX35" fmla="*/ 1865308 w 4892040"/>
                <a:gd name="connsiteY35" fmla="*/ 5706325 h 5834375"/>
                <a:gd name="connsiteX36" fmla="*/ 1526980 w 4892040"/>
                <a:gd name="connsiteY36" fmla="*/ 5697181 h 5834375"/>
                <a:gd name="connsiteX37" fmla="*/ 1334956 w 4892040"/>
                <a:gd name="connsiteY37" fmla="*/ 5669749 h 5834375"/>
                <a:gd name="connsiteX38" fmla="*/ 1225228 w 4892040"/>
                <a:gd name="connsiteY38" fmla="*/ 5651461 h 5834375"/>
                <a:gd name="connsiteX39" fmla="*/ 795460 w 4892040"/>
                <a:gd name="connsiteY39" fmla="*/ 5614885 h 5834375"/>
                <a:gd name="connsiteX40" fmla="*/ 457132 w 4892040"/>
                <a:gd name="connsiteY40" fmla="*/ 5642317 h 5834375"/>
                <a:gd name="connsiteX41" fmla="*/ 301684 w 4892040"/>
                <a:gd name="connsiteY41" fmla="*/ 5633173 h 5834375"/>
                <a:gd name="connsiteX42" fmla="*/ 255964 w 4892040"/>
                <a:gd name="connsiteY42" fmla="*/ 5624029 h 5834375"/>
                <a:gd name="connsiteX43" fmla="*/ 201100 w 4892040"/>
                <a:gd name="connsiteY43" fmla="*/ 5605741 h 5834375"/>
                <a:gd name="connsiteX44" fmla="*/ 146236 w 4892040"/>
                <a:gd name="connsiteY44" fmla="*/ 5596597 h 5834375"/>
                <a:gd name="connsiteX45" fmla="*/ 108724 w 4892040"/>
                <a:gd name="connsiteY45" fmla="*/ 5553772 h 5834375"/>
                <a:gd name="connsiteX46" fmla="*/ 108471 w 4892040"/>
                <a:gd name="connsiteY46" fmla="*/ 5553401 h 5834375"/>
                <a:gd name="connsiteX47" fmla="*/ 0 w 4892040"/>
                <a:gd name="connsiteY47" fmla="*/ 5668562 h 5834375"/>
                <a:gd name="connsiteX48" fmla="*/ 658368 w 4892040"/>
                <a:gd name="connsiteY48" fmla="*/ 4196378 h 5834375"/>
                <a:gd name="connsiteX49" fmla="*/ 2642616 w 4892040"/>
                <a:gd name="connsiteY49" fmla="*/ 2541314 h 5834375"/>
                <a:gd name="connsiteX50" fmla="*/ 3310128 w 4892040"/>
                <a:gd name="connsiteY50" fmla="*/ 1233722 h 5834375"/>
                <a:gd name="connsiteX51" fmla="*/ 4489704 w 4892040"/>
                <a:gd name="connsiteY51" fmla="*/ 355898 h 5834375"/>
                <a:gd name="connsiteX52" fmla="*/ 4808806 w 4892040"/>
                <a:gd name="connsiteY52" fmla="*/ 630 h 5834375"/>
                <a:gd name="connsiteX0" fmla="*/ 4808806 w 4892040"/>
                <a:gd name="connsiteY0" fmla="*/ 630 h 5834375"/>
                <a:gd name="connsiteX1" fmla="*/ 4892040 w 4892040"/>
                <a:gd name="connsiteY1" fmla="*/ 474770 h 5834375"/>
                <a:gd name="connsiteX2" fmla="*/ 4794333 w 4892040"/>
                <a:gd name="connsiteY2" fmla="*/ 578504 h 5834375"/>
                <a:gd name="connsiteX3" fmla="*/ 4818820 w 4892040"/>
                <a:gd name="connsiteY3" fmla="*/ 594829 h 5834375"/>
                <a:gd name="connsiteX4" fmla="*/ 4837108 w 4892040"/>
                <a:gd name="connsiteY4" fmla="*/ 731989 h 5834375"/>
                <a:gd name="connsiteX5" fmla="*/ 4855396 w 4892040"/>
                <a:gd name="connsiteY5" fmla="*/ 814285 h 5834375"/>
                <a:gd name="connsiteX6" fmla="*/ 4864540 w 4892040"/>
                <a:gd name="connsiteY6" fmla="*/ 869149 h 5834375"/>
                <a:gd name="connsiteX7" fmla="*/ 4882828 w 4892040"/>
                <a:gd name="connsiteY7" fmla="*/ 2542501 h 5834375"/>
                <a:gd name="connsiteX8" fmla="*/ 4864540 w 4892040"/>
                <a:gd name="connsiteY8" fmla="*/ 2917405 h 5834375"/>
                <a:gd name="connsiteX9" fmla="*/ 4855396 w 4892040"/>
                <a:gd name="connsiteY9" fmla="*/ 3118573 h 5834375"/>
                <a:gd name="connsiteX10" fmla="*/ 4809676 w 4892040"/>
                <a:gd name="connsiteY10" fmla="*/ 3402037 h 5834375"/>
                <a:gd name="connsiteX11" fmla="*/ 4791388 w 4892040"/>
                <a:gd name="connsiteY11" fmla="*/ 3557485 h 5834375"/>
                <a:gd name="connsiteX12" fmla="*/ 4782244 w 4892040"/>
                <a:gd name="connsiteY12" fmla="*/ 3712933 h 5834375"/>
                <a:gd name="connsiteX13" fmla="*/ 4791388 w 4892040"/>
                <a:gd name="connsiteY13" fmla="*/ 4078693 h 5834375"/>
                <a:gd name="connsiteX14" fmla="*/ 4800532 w 4892040"/>
                <a:gd name="connsiteY14" fmla="*/ 4325581 h 5834375"/>
                <a:gd name="connsiteX15" fmla="*/ 4782244 w 4892040"/>
                <a:gd name="connsiteY15" fmla="*/ 4590757 h 5834375"/>
                <a:gd name="connsiteX16" fmla="*/ 4791388 w 4892040"/>
                <a:gd name="connsiteY16" fmla="*/ 5258269 h 5834375"/>
                <a:gd name="connsiteX17" fmla="*/ 4782244 w 4892040"/>
                <a:gd name="connsiteY17" fmla="*/ 5596597 h 5834375"/>
                <a:gd name="connsiteX18" fmla="*/ 4754812 w 4892040"/>
                <a:gd name="connsiteY18" fmla="*/ 5624029 h 5834375"/>
                <a:gd name="connsiteX19" fmla="*/ 4727380 w 4892040"/>
                <a:gd name="connsiteY19" fmla="*/ 5660605 h 5834375"/>
                <a:gd name="connsiteX20" fmla="*/ 4690804 w 4892040"/>
                <a:gd name="connsiteY20" fmla="*/ 5697181 h 5834375"/>
                <a:gd name="connsiteX21" fmla="*/ 4507924 w 4892040"/>
                <a:gd name="connsiteY21" fmla="*/ 5742901 h 5834375"/>
                <a:gd name="connsiteX22" fmla="*/ 4315900 w 4892040"/>
                <a:gd name="connsiteY22" fmla="*/ 5770333 h 5834375"/>
                <a:gd name="connsiteX23" fmla="*/ 4242748 w 4892040"/>
                <a:gd name="connsiteY23" fmla="*/ 5788621 h 5834375"/>
                <a:gd name="connsiteX24" fmla="*/ 3922708 w 4892040"/>
                <a:gd name="connsiteY24" fmla="*/ 5816053 h 5834375"/>
                <a:gd name="connsiteX25" fmla="*/ 3739828 w 4892040"/>
                <a:gd name="connsiteY25" fmla="*/ 5834341 h 5834375"/>
                <a:gd name="connsiteX26" fmla="*/ 3410644 w 4892040"/>
                <a:gd name="connsiteY26" fmla="*/ 5816053 h 5834375"/>
                <a:gd name="connsiteX27" fmla="*/ 3218620 w 4892040"/>
                <a:gd name="connsiteY27" fmla="*/ 5761189 h 5834375"/>
                <a:gd name="connsiteX28" fmla="*/ 3099748 w 4892040"/>
                <a:gd name="connsiteY28" fmla="*/ 5706325 h 5834375"/>
                <a:gd name="connsiteX29" fmla="*/ 2944300 w 4892040"/>
                <a:gd name="connsiteY29" fmla="*/ 5669749 h 5834375"/>
                <a:gd name="connsiteX30" fmla="*/ 2733988 w 4892040"/>
                <a:gd name="connsiteY30" fmla="*/ 5678893 h 5834375"/>
                <a:gd name="connsiteX31" fmla="*/ 2633404 w 4892040"/>
                <a:gd name="connsiteY31" fmla="*/ 5706325 h 5834375"/>
                <a:gd name="connsiteX32" fmla="*/ 2514532 w 4892040"/>
                <a:gd name="connsiteY32" fmla="*/ 5733757 h 5834375"/>
                <a:gd name="connsiteX33" fmla="*/ 2084764 w 4892040"/>
                <a:gd name="connsiteY33" fmla="*/ 5724613 h 5834375"/>
                <a:gd name="connsiteX34" fmla="*/ 1993324 w 4892040"/>
                <a:gd name="connsiteY34" fmla="*/ 5715469 h 5834375"/>
                <a:gd name="connsiteX35" fmla="*/ 1865308 w 4892040"/>
                <a:gd name="connsiteY35" fmla="*/ 5706325 h 5834375"/>
                <a:gd name="connsiteX36" fmla="*/ 1526980 w 4892040"/>
                <a:gd name="connsiteY36" fmla="*/ 5697181 h 5834375"/>
                <a:gd name="connsiteX37" fmla="*/ 1334956 w 4892040"/>
                <a:gd name="connsiteY37" fmla="*/ 5669749 h 5834375"/>
                <a:gd name="connsiteX38" fmla="*/ 1225228 w 4892040"/>
                <a:gd name="connsiteY38" fmla="*/ 5651461 h 5834375"/>
                <a:gd name="connsiteX39" fmla="*/ 795460 w 4892040"/>
                <a:gd name="connsiteY39" fmla="*/ 5614885 h 5834375"/>
                <a:gd name="connsiteX40" fmla="*/ 457132 w 4892040"/>
                <a:gd name="connsiteY40" fmla="*/ 5642317 h 5834375"/>
                <a:gd name="connsiteX41" fmla="*/ 301684 w 4892040"/>
                <a:gd name="connsiteY41" fmla="*/ 5633173 h 5834375"/>
                <a:gd name="connsiteX42" fmla="*/ 255964 w 4892040"/>
                <a:gd name="connsiteY42" fmla="*/ 5624029 h 5834375"/>
                <a:gd name="connsiteX43" fmla="*/ 201100 w 4892040"/>
                <a:gd name="connsiteY43" fmla="*/ 5605741 h 5834375"/>
                <a:gd name="connsiteX44" fmla="*/ 146236 w 4892040"/>
                <a:gd name="connsiteY44" fmla="*/ 5596597 h 5834375"/>
                <a:gd name="connsiteX45" fmla="*/ 108724 w 4892040"/>
                <a:gd name="connsiteY45" fmla="*/ 5553772 h 5834375"/>
                <a:gd name="connsiteX46" fmla="*/ 108471 w 4892040"/>
                <a:gd name="connsiteY46" fmla="*/ 5553401 h 5834375"/>
                <a:gd name="connsiteX47" fmla="*/ 0 w 4892040"/>
                <a:gd name="connsiteY47" fmla="*/ 5668562 h 5834375"/>
                <a:gd name="connsiteX48" fmla="*/ 658368 w 4892040"/>
                <a:gd name="connsiteY48" fmla="*/ 4196378 h 5834375"/>
                <a:gd name="connsiteX49" fmla="*/ 2642616 w 4892040"/>
                <a:gd name="connsiteY49" fmla="*/ 2541314 h 5834375"/>
                <a:gd name="connsiteX50" fmla="*/ 3493580 w 4892040"/>
                <a:gd name="connsiteY50" fmla="*/ 1022841 h 5834375"/>
                <a:gd name="connsiteX51" fmla="*/ 4489704 w 4892040"/>
                <a:gd name="connsiteY51" fmla="*/ 355898 h 5834375"/>
                <a:gd name="connsiteX52" fmla="*/ 4808806 w 4892040"/>
                <a:gd name="connsiteY52" fmla="*/ 630 h 5834375"/>
                <a:gd name="connsiteX0" fmla="*/ 4808806 w 4892040"/>
                <a:gd name="connsiteY0" fmla="*/ 630 h 5834375"/>
                <a:gd name="connsiteX1" fmla="*/ 4892040 w 4892040"/>
                <a:gd name="connsiteY1" fmla="*/ 474770 h 5834375"/>
                <a:gd name="connsiteX2" fmla="*/ 4794333 w 4892040"/>
                <a:gd name="connsiteY2" fmla="*/ 578504 h 5834375"/>
                <a:gd name="connsiteX3" fmla="*/ 4818820 w 4892040"/>
                <a:gd name="connsiteY3" fmla="*/ 594829 h 5834375"/>
                <a:gd name="connsiteX4" fmla="*/ 4837108 w 4892040"/>
                <a:gd name="connsiteY4" fmla="*/ 731989 h 5834375"/>
                <a:gd name="connsiteX5" fmla="*/ 4855396 w 4892040"/>
                <a:gd name="connsiteY5" fmla="*/ 814285 h 5834375"/>
                <a:gd name="connsiteX6" fmla="*/ 4864540 w 4892040"/>
                <a:gd name="connsiteY6" fmla="*/ 869149 h 5834375"/>
                <a:gd name="connsiteX7" fmla="*/ 4882828 w 4892040"/>
                <a:gd name="connsiteY7" fmla="*/ 2542501 h 5834375"/>
                <a:gd name="connsiteX8" fmla="*/ 4864540 w 4892040"/>
                <a:gd name="connsiteY8" fmla="*/ 2917405 h 5834375"/>
                <a:gd name="connsiteX9" fmla="*/ 4855396 w 4892040"/>
                <a:gd name="connsiteY9" fmla="*/ 3118573 h 5834375"/>
                <a:gd name="connsiteX10" fmla="*/ 4809676 w 4892040"/>
                <a:gd name="connsiteY10" fmla="*/ 3402037 h 5834375"/>
                <a:gd name="connsiteX11" fmla="*/ 4791388 w 4892040"/>
                <a:gd name="connsiteY11" fmla="*/ 3557485 h 5834375"/>
                <a:gd name="connsiteX12" fmla="*/ 4782244 w 4892040"/>
                <a:gd name="connsiteY12" fmla="*/ 3712933 h 5834375"/>
                <a:gd name="connsiteX13" fmla="*/ 4791388 w 4892040"/>
                <a:gd name="connsiteY13" fmla="*/ 4078693 h 5834375"/>
                <a:gd name="connsiteX14" fmla="*/ 4800532 w 4892040"/>
                <a:gd name="connsiteY14" fmla="*/ 4325581 h 5834375"/>
                <a:gd name="connsiteX15" fmla="*/ 4782244 w 4892040"/>
                <a:gd name="connsiteY15" fmla="*/ 4590757 h 5834375"/>
                <a:gd name="connsiteX16" fmla="*/ 4791388 w 4892040"/>
                <a:gd name="connsiteY16" fmla="*/ 5258269 h 5834375"/>
                <a:gd name="connsiteX17" fmla="*/ 4782244 w 4892040"/>
                <a:gd name="connsiteY17" fmla="*/ 5596597 h 5834375"/>
                <a:gd name="connsiteX18" fmla="*/ 4754812 w 4892040"/>
                <a:gd name="connsiteY18" fmla="*/ 5624029 h 5834375"/>
                <a:gd name="connsiteX19" fmla="*/ 4727380 w 4892040"/>
                <a:gd name="connsiteY19" fmla="*/ 5660605 h 5834375"/>
                <a:gd name="connsiteX20" fmla="*/ 4690804 w 4892040"/>
                <a:gd name="connsiteY20" fmla="*/ 5697181 h 5834375"/>
                <a:gd name="connsiteX21" fmla="*/ 4507924 w 4892040"/>
                <a:gd name="connsiteY21" fmla="*/ 5742901 h 5834375"/>
                <a:gd name="connsiteX22" fmla="*/ 4315900 w 4892040"/>
                <a:gd name="connsiteY22" fmla="*/ 5770333 h 5834375"/>
                <a:gd name="connsiteX23" fmla="*/ 4242748 w 4892040"/>
                <a:gd name="connsiteY23" fmla="*/ 5788621 h 5834375"/>
                <a:gd name="connsiteX24" fmla="*/ 3922708 w 4892040"/>
                <a:gd name="connsiteY24" fmla="*/ 5816053 h 5834375"/>
                <a:gd name="connsiteX25" fmla="*/ 3739828 w 4892040"/>
                <a:gd name="connsiteY25" fmla="*/ 5834341 h 5834375"/>
                <a:gd name="connsiteX26" fmla="*/ 3410644 w 4892040"/>
                <a:gd name="connsiteY26" fmla="*/ 5816053 h 5834375"/>
                <a:gd name="connsiteX27" fmla="*/ 3218620 w 4892040"/>
                <a:gd name="connsiteY27" fmla="*/ 5761189 h 5834375"/>
                <a:gd name="connsiteX28" fmla="*/ 3099748 w 4892040"/>
                <a:gd name="connsiteY28" fmla="*/ 5706325 h 5834375"/>
                <a:gd name="connsiteX29" fmla="*/ 2944300 w 4892040"/>
                <a:gd name="connsiteY29" fmla="*/ 5669749 h 5834375"/>
                <a:gd name="connsiteX30" fmla="*/ 2733988 w 4892040"/>
                <a:gd name="connsiteY30" fmla="*/ 5678893 h 5834375"/>
                <a:gd name="connsiteX31" fmla="*/ 2633404 w 4892040"/>
                <a:gd name="connsiteY31" fmla="*/ 5706325 h 5834375"/>
                <a:gd name="connsiteX32" fmla="*/ 2514532 w 4892040"/>
                <a:gd name="connsiteY32" fmla="*/ 5733757 h 5834375"/>
                <a:gd name="connsiteX33" fmla="*/ 2084764 w 4892040"/>
                <a:gd name="connsiteY33" fmla="*/ 5724613 h 5834375"/>
                <a:gd name="connsiteX34" fmla="*/ 1993324 w 4892040"/>
                <a:gd name="connsiteY34" fmla="*/ 5715469 h 5834375"/>
                <a:gd name="connsiteX35" fmla="*/ 1865308 w 4892040"/>
                <a:gd name="connsiteY35" fmla="*/ 5706325 h 5834375"/>
                <a:gd name="connsiteX36" fmla="*/ 1526980 w 4892040"/>
                <a:gd name="connsiteY36" fmla="*/ 5697181 h 5834375"/>
                <a:gd name="connsiteX37" fmla="*/ 1334956 w 4892040"/>
                <a:gd name="connsiteY37" fmla="*/ 5669749 h 5834375"/>
                <a:gd name="connsiteX38" fmla="*/ 1225228 w 4892040"/>
                <a:gd name="connsiteY38" fmla="*/ 5651461 h 5834375"/>
                <a:gd name="connsiteX39" fmla="*/ 795460 w 4892040"/>
                <a:gd name="connsiteY39" fmla="*/ 5614885 h 5834375"/>
                <a:gd name="connsiteX40" fmla="*/ 457132 w 4892040"/>
                <a:gd name="connsiteY40" fmla="*/ 5642317 h 5834375"/>
                <a:gd name="connsiteX41" fmla="*/ 301684 w 4892040"/>
                <a:gd name="connsiteY41" fmla="*/ 5633173 h 5834375"/>
                <a:gd name="connsiteX42" fmla="*/ 255964 w 4892040"/>
                <a:gd name="connsiteY42" fmla="*/ 5624029 h 5834375"/>
                <a:gd name="connsiteX43" fmla="*/ 201100 w 4892040"/>
                <a:gd name="connsiteY43" fmla="*/ 5605741 h 5834375"/>
                <a:gd name="connsiteX44" fmla="*/ 146236 w 4892040"/>
                <a:gd name="connsiteY44" fmla="*/ 5596597 h 5834375"/>
                <a:gd name="connsiteX45" fmla="*/ 108724 w 4892040"/>
                <a:gd name="connsiteY45" fmla="*/ 5553772 h 5834375"/>
                <a:gd name="connsiteX46" fmla="*/ 108471 w 4892040"/>
                <a:gd name="connsiteY46" fmla="*/ 5553401 h 5834375"/>
                <a:gd name="connsiteX47" fmla="*/ 0 w 4892040"/>
                <a:gd name="connsiteY47" fmla="*/ 5668562 h 5834375"/>
                <a:gd name="connsiteX48" fmla="*/ 658368 w 4892040"/>
                <a:gd name="connsiteY48" fmla="*/ 4196378 h 5834375"/>
                <a:gd name="connsiteX49" fmla="*/ 2642616 w 4892040"/>
                <a:gd name="connsiteY49" fmla="*/ 2541314 h 5834375"/>
                <a:gd name="connsiteX50" fmla="*/ 3539443 w 4892040"/>
                <a:gd name="connsiteY50" fmla="*/ 952548 h 5834375"/>
                <a:gd name="connsiteX51" fmla="*/ 4489704 w 4892040"/>
                <a:gd name="connsiteY51" fmla="*/ 355898 h 5834375"/>
                <a:gd name="connsiteX52" fmla="*/ 4808806 w 4892040"/>
                <a:gd name="connsiteY52" fmla="*/ 630 h 583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4892040" h="5834375">
                  <a:moveTo>
                    <a:pt x="4808806" y="630"/>
                  </a:moveTo>
                  <a:cubicBezTo>
                    <a:pt x="4845391" y="10212"/>
                    <a:pt x="4870323" y="130727"/>
                    <a:pt x="4892040" y="474770"/>
                  </a:cubicBezTo>
                  <a:lnTo>
                    <a:pt x="4794333" y="578504"/>
                  </a:lnTo>
                  <a:lnTo>
                    <a:pt x="4818820" y="594829"/>
                  </a:lnTo>
                  <a:cubicBezTo>
                    <a:pt x="4842366" y="689014"/>
                    <a:pt x="4810118" y="552058"/>
                    <a:pt x="4837108" y="731989"/>
                  </a:cubicBezTo>
                  <a:cubicBezTo>
                    <a:pt x="4841277" y="759779"/>
                    <a:pt x="4849885" y="786730"/>
                    <a:pt x="4855396" y="814285"/>
                  </a:cubicBezTo>
                  <a:cubicBezTo>
                    <a:pt x="4859032" y="832465"/>
                    <a:pt x="4861492" y="850861"/>
                    <a:pt x="4864540" y="869149"/>
                  </a:cubicBezTo>
                  <a:cubicBezTo>
                    <a:pt x="4885963" y="1726086"/>
                    <a:pt x="4903452" y="1827533"/>
                    <a:pt x="4882828" y="2542501"/>
                  </a:cubicBezTo>
                  <a:cubicBezTo>
                    <a:pt x="4879220" y="2667566"/>
                    <a:pt x="4870491" y="2792430"/>
                    <a:pt x="4864540" y="2917405"/>
                  </a:cubicBezTo>
                  <a:cubicBezTo>
                    <a:pt x="4861347" y="2984454"/>
                    <a:pt x="4868560" y="3052751"/>
                    <a:pt x="4855396" y="3118573"/>
                  </a:cubicBezTo>
                  <a:cubicBezTo>
                    <a:pt x="4827959" y="3255760"/>
                    <a:pt x="4834159" y="3215966"/>
                    <a:pt x="4809676" y="3402037"/>
                  </a:cubicBezTo>
                  <a:cubicBezTo>
                    <a:pt x="4802870" y="3453764"/>
                    <a:pt x="4795974" y="3505514"/>
                    <a:pt x="4791388" y="3557485"/>
                  </a:cubicBezTo>
                  <a:cubicBezTo>
                    <a:pt x="4786826" y="3609190"/>
                    <a:pt x="4785292" y="3661117"/>
                    <a:pt x="4782244" y="3712933"/>
                  </a:cubicBezTo>
                  <a:cubicBezTo>
                    <a:pt x="4785292" y="3834853"/>
                    <a:pt x="4787749" y="3956789"/>
                    <a:pt x="4791388" y="4078693"/>
                  </a:cubicBezTo>
                  <a:cubicBezTo>
                    <a:pt x="4793845" y="4161009"/>
                    <a:pt x="4800532" y="4243229"/>
                    <a:pt x="4800532" y="4325581"/>
                  </a:cubicBezTo>
                  <a:cubicBezTo>
                    <a:pt x="4800532" y="4382077"/>
                    <a:pt x="4787709" y="4525180"/>
                    <a:pt x="4782244" y="4590757"/>
                  </a:cubicBezTo>
                  <a:cubicBezTo>
                    <a:pt x="4785292" y="4813261"/>
                    <a:pt x="4786274" y="5035803"/>
                    <a:pt x="4791388" y="5258269"/>
                  </a:cubicBezTo>
                  <a:cubicBezTo>
                    <a:pt x="4795240" y="5425825"/>
                    <a:pt x="4821190" y="5394080"/>
                    <a:pt x="4782244" y="5596597"/>
                  </a:cubicBezTo>
                  <a:cubicBezTo>
                    <a:pt x="4779802" y="5609296"/>
                    <a:pt x="4763228" y="5614211"/>
                    <a:pt x="4754812" y="5624029"/>
                  </a:cubicBezTo>
                  <a:cubicBezTo>
                    <a:pt x="4744894" y="5635600"/>
                    <a:pt x="4737416" y="5649136"/>
                    <a:pt x="4727380" y="5660605"/>
                  </a:cubicBezTo>
                  <a:cubicBezTo>
                    <a:pt x="4716026" y="5673581"/>
                    <a:pt x="4705985" y="5689007"/>
                    <a:pt x="4690804" y="5697181"/>
                  </a:cubicBezTo>
                  <a:cubicBezTo>
                    <a:pt x="4641023" y="5723986"/>
                    <a:pt x="4560538" y="5732879"/>
                    <a:pt x="4507924" y="5742901"/>
                  </a:cubicBezTo>
                  <a:cubicBezTo>
                    <a:pt x="4371567" y="5768874"/>
                    <a:pt x="4460333" y="5757203"/>
                    <a:pt x="4315900" y="5770333"/>
                  </a:cubicBezTo>
                  <a:cubicBezTo>
                    <a:pt x="4291516" y="5776429"/>
                    <a:pt x="4267540" y="5784489"/>
                    <a:pt x="4242748" y="5788621"/>
                  </a:cubicBezTo>
                  <a:cubicBezTo>
                    <a:pt x="4113383" y="5810182"/>
                    <a:pt x="4057637" y="5808951"/>
                    <a:pt x="3922708" y="5816053"/>
                  </a:cubicBezTo>
                  <a:cubicBezTo>
                    <a:pt x="3877324" y="5821726"/>
                    <a:pt x="3778176" y="5835140"/>
                    <a:pt x="3739828" y="5834341"/>
                  </a:cubicBezTo>
                  <a:cubicBezTo>
                    <a:pt x="3629955" y="5832052"/>
                    <a:pt x="3520372" y="5822149"/>
                    <a:pt x="3410644" y="5816053"/>
                  </a:cubicBezTo>
                  <a:cubicBezTo>
                    <a:pt x="3346636" y="5797765"/>
                    <a:pt x="3281394" y="5783345"/>
                    <a:pt x="3218620" y="5761189"/>
                  </a:cubicBezTo>
                  <a:cubicBezTo>
                    <a:pt x="3177467" y="5746664"/>
                    <a:pt x="3140267" y="5722533"/>
                    <a:pt x="3099748" y="5706325"/>
                  </a:cubicBezTo>
                  <a:cubicBezTo>
                    <a:pt x="3059507" y="5690229"/>
                    <a:pt x="2982339" y="5677357"/>
                    <a:pt x="2944300" y="5669749"/>
                  </a:cubicBezTo>
                  <a:cubicBezTo>
                    <a:pt x="2874196" y="5672797"/>
                    <a:pt x="2803678" y="5670694"/>
                    <a:pt x="2733988" y="5678893"/>
                  </a:cubicBezTo>
                  <a:cubicBezTo>
                    <a:pt x="2699473" y="5682954"/>
                    <a:pt x="2667119" y="5697896"/>
                    <a:pt x="2633404" y="5706325"/>
                  </a:cubicBezTo>
                  <a:cubicBezTo>
                    <a:pt x="2593953" y="5716188"/>
                    <a:pt x="2554156" y="5724613"/>
                    <a:pt x="2514532" y="5733757"/>
                  </a:cubicBezTo>
                  <a:lnTo>
                    <a:pt x="2084764" y="5724613"/>
                  </a:lnTo>
                  <a:cubicBezTo>
                    <a:pt x="2054151" y="5723539"/>
                    <a:pt x="2023850" y="5718013"/>
                    <a:pt x="1993324" y="5715469"/>
                  </a:cubicBezTo>
                  <a:cubicBezTo>
                    <a:pt x="1950691" y="5711916"/>
                    <a:pt x="1908056" y="5708001"/>
                    <a:pt x="1865308" y="5706325"/>
                  </a:cubicBezTo>
                  <a:cubicBezTo>
                    <a:pt x="1752577" y="5701904"/>
                    <a:pt x="1639756" y="5700229"/>
                    <a:pt x="1526980" y="5697181"/>
                  </a:cubicBezTo>
                  <a:lnTo>
                    <a:pt x="1334956" y="5669749"/>
                  </a:lnTo>
                  <a:cubicBezTo>
                    <a:pt x="1298294" y="5664194"/>
                    <a:pt x="1262118" y="5655213"/>
                    <a:pt x="1225228" y="5651461"/>
                  </a:cubicBezTo>
                  <a:cubicBezTo>
                    <a:pt x="1082192" y="5636915"/>
                    <a:pt x="795460" y="5614885"/>
                    <a:pt x="795460" y="5614885"/>
                  </a:cubicBezTo>
                  <a:cubicBezTo>
                    <a:pt x="691656" y="5625812"/>
                    <a:pt x="562312" y="5642317"/>
                    <a:pt x="457132" y="5642317"/>
                  </a:cubicBezTo>
                  <a:cubicBezTo>
                    <a:pt x="405226" y="5642317"/>
                    <a:pt x="353500" y="5636221"/>
                    <a:pt x="301684" y="5633173"/>
                  </a:cubicBezTo>
                  <a:cubicBezTo>
                    <a:pt x="286444" y="5630125"/>
                    <a:pt x="270958" y="5628118"/>
                    <a:pt x="255964" y="5624029"/>
                  </a:cubicBezTo>
                  <a:cubicBezTo>
                    <a:pt x="237366" y="5618957"/>
                    <a:pt x="220115" y="5608910"/>
                    <a:pt x="201100" y="5605741"/>
                  </a:cubicBezTo>
                  <a:lnTo>
                    <a:pt x="146236" y="5596597"/>
                  </a:lnTo>
                  <a:cubicBezTo>
                    <a:pt x="134768" y="5594512"/>
                    <a:pt x="119071" y="5569837"/>
                    <a:pt x="108724" y="5553772"/>
                  </a:cubicBezTo>
                  <a:lnTo>
                    <a:pt x="108471" y="5553401"/>
                  </a:lnTo>
                  <a:lnTo>
                    <a:pt x="0" y="5668562"/>
                  </a:lnTo>
                  <a:cubicBezTo>
                    <a:pt x="108966" y="5193074"/>
                    <a:pt x="217932" y="4717586"/>
                    <a:pt x="658368" y="4196378"/>
                  </a:cubicBezTo>
                  <a:cubicBezTo>
                    <a:pt x="1098804" y="3675170"/>
                    <a:pt x="2162437" y="3081952"/>
                    <a:pt x="2642616" y="2541314"/>
                  </a:cubicBezTo>
                  <a:cubicBezTo>
                    <a:pt x="3122795" y="2000676"/>
                    <a:pt x="3231595" y="1316784"/>
                    <a:pt x="3539443" y="952548"/>
                  </a:cubicBezTo>
                  <a:cubicBezTo>
                    <a:pt x="3847291" y="588312"/>
                    <a:pt x="4226052" y="482390"/>
                    <a:pt x="4489704" y="355898"/>
                  </a:cubicBezTo>
                  <a:cubicBezTo>
                    <a:pt x="4654486" y="276841"/>
                    <a:pt x="4747831" y="-15339"/>
                    <a:pt x="4808806" y="63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0839DB38-441B-4B7A-A409-41828E707487}"/>
              </a:ext>
            </a:extLst>
          </p:cNvPr>
          <p:cNvSpPr/>
          <p:nvPr/>
        </p:nvSpPr>
        <p:spPr>
          <a:xfrm>
            <a:off x="2228329" y="2309016"/>
            <a:ext cx="2514600" cy="2514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1D4309F-0815-4834-A93A-B7CC8368D6FF}"/>
              </a:ext>
            </a:extLst>
          </p:cNvPr>
          <p:cNvSpPr/>
          <p:nvPr/>
        </p:nvSpPr>
        <p:spPr>
          <a:xfrm>
            <a:off x="2387752" y="2468439"/>
            <a:ext cx="2195755" cy="21957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206129-C689-43F7-8918-2942E7B5130C}"/>
              </a:ext>
            </a:extLst>
          </p:cNvPr>
          <p:cNvSpPr txBox="1"/>
          <p:nvPr/>
        </p:nvSpPr>
        <p:spPr>
          <a:xfrm>
            <a:off x="2997196" y="3232099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129091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3" y="466737"/>
            <a:ext cx="341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배경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A91F1B-34B5-4910-AC6F-D408725E988F}"/>
              </a:ext>
            </a:extLst>
          </p:cNvPr>
          <p:cNvSpPr txBox="1"/>
          <p:nvPr/>
        </p:nvSpPr>
        <p:spPr>
          <a:xfrm>
            <a:off x="766763" y="1437416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배경</a:t>
            </a:r>
            <a:endParaRPr lang="ko-KR" altLang="en-US" sz="2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87ADF9-0588-4FE6-BE0F-D84016B259FE}"/>
              </a:ext>
            </a:extLst>
          </p:cNvPr>
          <p:cNvSpPr txBox="1"/>
          <p:nvPr/>
        </p:nvSpPr>
        <p:spPr>
          <a:xfrm>
            <a:off x="1025160" y="2008822"/>
            <a:ext cx="3015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 고객 이탈 예측 모델링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CCCB72-FF2A-4DED-9578-64DB8C0FA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2711145"/>
            <a:ext cx="5010150" cy="1009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6583EBE-B758-40F8-B84D-992EC8F19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159" y="4068565"/>
            <a:ext cx="4943475" cy="1104900"/>
          </a:xfrm>
          <a:prstGeom prst="rect">
            <a:avLst/>
          </a:prstGeom>
        </p:spPr>
      </p:pic>
      <p:pic>
        <p:nvPicPr>
          <p:cNvPr id="21" name="그래픽 20" descr="신용 카드">
            <a:extLst>
              <a:ext uri="{FF2B5EF4-FFF2-40B4-BE49-F238E27FC236}">
                <a16:creationId xmlns:a16="http://schemas.microsoft.com/office/drawing/2014/main" id="{CD031CF8-4D84-4C14-BACF-1E1E2FD2AE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404779">
            <a:off x="108553" y="75421"/>
            <a:ext cx="782003" cy="7101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EA45D9A-2A53-40E0-9179-51D5E7BE45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0225" y="1437416"/>
            <a:ext cx="3742404" cy="28300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978786C-D486-4E5D-AE1B-ADCA28D7E7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7790" y="4292017"/>
            <a:ext cx="2006341" cy="225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6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3" y="466737"/>
            <a:ext cx="341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배경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A91F1B-34B5-4910-AC6F-D408725E988F}"/>
              </a:ext>
            </a:extLst>
          </p:cNvPr>
          <p:cNvSpPr txBox="1"/>
          <p:nvPr/>
        </p:nvSpPr>
        <p:spPr>
          <a:xfrm>
            <a:off x="766763" y="1437416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주제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22B902-34C9-49C4-87B3-B81E5255C785}"/>
              </a:ext>
            </a:extLst>
          </p:cNvPr>
          <p:cNvSpPr txBox="1"/>
          <p:nvPr/>
        </p:nvSpPr>
        <p:spPr>
          <a:xfrm>
            <a:off x="766763" y="2843942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87ADF9-0588-4FE6-BE0F-D84016B259FE}"/>
              </a:ext>
            </a:extLst>
          </p:cNvPr>
          <p:cNvSpPr txBox="1"/>
          <p:nvPr/>
        </p:nvSpPr>
        <p:spPr>
          <a:xfrm>
            <a:off x="1025160" y="2008822"/>
            <a:ext cx="3015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 고객 이탈 예측 모델링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407FC9-1D2F-45AE-A56F-E74AD3892232}"/>
              </a:ext>
            </a:extLst>
          </p:cNvPr>
          <p:cNvSpPr txBox="1"/>
          <p:nvPr/>
        </p:nvSpPr>
        <p:spPr>
          <a:xfrm>
            <a:off x="1044210" y="3441108"/>
            <a:ext cx="7317562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머신러닝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기반 카드 이탈자 분석을 통해 회원 유지 방법 도출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???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B3C0FF-8699-4203-9BAB-8782FAC51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713" y="1289098"/>
            <a:ext cx="3152775" cy="2847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9AFAFA-0C0F-4D9E-8A19-6B570FCC5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6659" y="4217924"/>
            <a:ext cx="3016829" cy="22817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CCCB72-FF2A-4DED-9578-64DB8C0FA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524" y="4421795"/>
            <a:ext cx="5010150" cy="1009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6583EBE-B758-40F8-B84D-992EC8F198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2524" y="5521747"/>
            <a:ext cx="4943475" cy="1104900"/>
          </a:xfrm>
          <a:prstGeom prst="rect">
            <a:avLst/>
          </a:prstGeom>
        </p:spPr>
      </p:pic>
      <p:pic>
        <p:nvPicPr>
          <p:cNvPr id="21" name="그래픽 20" descr="신용 카드">
            <a:extLst>
              <a:ext uri="{FF2B5EF4-FFF2-40B4-BE49-F238E27FC236}">
                <a16:creationId xmlns:a16="http://schemas.microsoft.com/office/drawing/2014/main" id="{CD031CF8-4D84-4C14-BACF-1E1E2FD2AE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404779">
            <a:off x="108553" y="75421"/>
            <a:ext cx="782003" cy="71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2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FCAE1517-887B-4769-9BE8-4A036D0AD109}"/>
              </a:ext>
            </a:extLst>
          </p:cNvPr>
          <p:cNvSpPr/>
          <p:nvPr/>
        </p:nvSpPr>
        <p:spPr>
          <a:xfrm flipH="1">
            <a:off x="-1651042" y="5961524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3" y="466737"/>
            <a:ext cx="341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배경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A91F1B-34B5-4910-AC6F-D408725E988F}"/>
              </a:ext>
            </a:extLst>
          </p:cNvPr>
          <p:cNvSpPr txBox="1"/>
          <p:nvPr/>
        </p:nvSpPr>
        <p:spPr>
          <a:xfrm>
            <a:off x="766763" y="1437416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구조</a:t>
            </a:r>
          </a:p>
        </p:txBody>
      </p:sp>
      <p:pic>
        <p:nvPicPr>
          <p:cNvPr id="49" name="그래픽 48" descr="신용 카드">
            <a:extLst>
              <a:ext uri="{FF2B5EF4-FFF2-40B4-BE49-F238E27FC236}">
                <a16:creationId xmlns:a16="http://schemas.microsoft.com/office/drawing/2014/main" id="{18B50E7D-F94F-463D-B19B-4AA95B145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404779">
            <a:off x="108553" y="75421"/>
            <a:ext cx="782003" cy="710179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C337578B-F95F-4008-A5AB-B74F7CC6557E}"/>
              </a:ext>
            </a:extLst>
          </p:cNvPr>
          <p:cNvGrpSpPr/>
          <p:nvPr/>
        </p:nvGrpSpPr>
        <p:grpSpPr>
          <a:xfrm>
            <a:off x="622964" y="2089265"/>
            <a:ext cx="10874780" cy="3809087"/>
            <a:chOff x="670589" y="1965440"/>
            <a:chExt cx="10874780" cy="3809087"/>
          </a:xfrm>
        </p:grpSpPr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89DAB349-56D1-46B2-9B84-81C91991ED9A}"/>
                </a:ext>
              </a:extLst>
            </p:cNvPr>
            <p:cNvSpPr/>
            <p:nvPr/>
          </p:nvSpPr>
          <p:spPr>
            <a:xfrm>
              <a:off x="7803565" y="4256101"/>
              <a:ext cx="843161" cy="459946"/>
            </a:xfrm>
            <a:prstGeom prst="rightArrow">
              <a:avLst/>
            </a:prstGeom>
            <a:solidFill>
              <a:srgbClr val="0070C0">
                <a:alpha val="3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71DAE344-9CCC-45AE-A279-3A5CAAFF3196}"/>
                </a:ext>
              </a:extLst>
            </p:cNvPr>
            <p:cNvSpPr/>
            <p:nvPr/>
          </p:nvSpPr>
          <p:spPr>
            <a:xfrm>
              <a:off x="3663082" y="4256101"/>
              <a:ext cx="858597" cy="459946"/>
            </a:xfrm>
            <a:prstGeom prst="rightArrow">
              <a:avLst/>
            </a:prstGeom>
            <a:solidFill>
              <a:srgbClr val="0070C0">
                <a:alpha val="3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E8B409-9D0D-464B-A585-9EBC5D2F2EB0}"/>
                </a:ext>
              </a:extLst>
            </p:cNvPr>
            <p:cNvSpPr txBox="1"/>
            <p:nvPr/>
          </p:nvSpPr>
          <p:spPr>
            <a:xfrm>
              <a:off x="3509939" y="4766306"/>
              <a:ext cx="1123299" cy="326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 수집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5DB592A-F342-4F8B-902C-D44D9F0A524A}"/>
                </a:ext>
              </a:extLst>
            </p:cNvPr>
            <p:cNvSpPr txBox="1"/>
            <p:nvPr/>
          </p:nvSpPr>
          <p:spPr>
            <a:xfrm>
              <a:off x="7721342" y="4804616"/>
              <a:ext cx="9284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머신러닝</a:t>
              </a:r>
              <a:endPara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BABD300-D0FF-4B91-8EB6-5D7277C4C5F3}"/>
                </a:ext>
              </a:extLst>
            </p:cNvPr>
            <p:cNvGrpSpPr/>
            <p:nvPr/>
          </p:nvGrpSpPr>
          <p:grpSpPr>
            <a:xfrm>
              <a:off x="4806172" y="2846892"/>
              <a:ext cx="2710907" cy="2924931"/>
              <a:chOff x="4972934" y="2390296"/>
              <a:chExt cx="2813245" cy="2563072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686C6983-06F1-41B3-8F19-37E97EBCAC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96642" y="2536715"/>
                <a:ext cx="1424021" cy="1202500"/>
              </a:xfrm>
              <a:prstGeom prst="rect">
                <a:avLst/>
              </a:prstGeom>
            </p:spPr>
          </p:pic>
          <p:pic>
            <p:nvPicPr>
              <p:cNvPr id="23" name="Picture 10" descr="프로젝트 주피터 - 위키백과, 우리 모두의 백과사전">
                <a:extLst>
                  <a:ext uri="{FF2B5EF4-FFF2-40B4-BE49-F238E27FC236}">
                    <a16:creationId xmlns:a16="http://schemas.microsoft.com/office/drawing/2014/main" id="{988E63C9-650D-487D-9B84-9E2711F766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06147" y="2390296"/>
                <a:ext cx="1180032" cy="1367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F4FC59-435A-4985-AB50-A203ACED0D70}"/>
                  </a:ext>
                </a:extLst>
              </p:cNvPr>
              <p:cNvSpPr txBox="1"/>
              <p:nvPr/>
            </p:nvSpPr>
            <p:spPr>
              <a:xfrm>
                <a:off x="5344303" y="4656698"/>
                <a:ext cx="2088046" cy="296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데이터 </a:t>
                </a:r>
                <a:r>
                  <a:rPr lang="ko-KR" altLang="en-US" sz="1600" b="1" dirty="0" err="1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전처리</a:t>
                </a:r>
                <a:r>
                  <a:rPr lang="ko-KR" altLang="en-US" sz="16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및 분석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03CAB5-B43B-406A-91BE-A0D90AAFB47D}"/>
                  </a:ext>
                </a:extLst>
              </p:cNvPr>
              <p:cNvSpPr txBox="1"/>
              <p:nvPr/>
            </p:nvSpPr>
            <p:spPr>
              <a:xfrm>
                <a:off x="5012690" y="3901326"/>
                <a:ext cx="2432927" cy="269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- Pandas </a:t>
                </a:r>
                <a:r>
                  <a:rPr lang="ko-KR" altLang="en-US" sz="140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및 </a:t>
                </a:r>
                <a:r>
                  <a:rPr lang="en-US" altLang="ko-KR" sz="140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Sklearn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패키지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244BDB9-2472-421D-94A6-D143A1EC9FD0}"/>
                  </a:ext>
                </a:extLst>
              </p:cNvPr>
              <p:cNvSpPr txBox="1"/>
              <p:nvPr/>
            </p:nvSpPr>
            <p:spPr>
              <a:xfrm>
                <a:off x="4972934" y="4199498"/>
                <a:ext cx="2750125" cy="269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- Matplotlib </a:t>
                </a:r>
                <a:r>
                  <a:rPr lang="ko-KR" altLang="en-US" sz="140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및 </a:t>
                </a:r>
                <a:r>
                  <a:rPr lang="en-US" altLang="ko-KR" sz="140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Seaborn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패키지</a:t>
                </a:r>
              </a:p>
            </p:txBody>
          </p:sp>
        </p:grpSp>
        <p:pic>
          <p:nvPicPr>
            <p:cNvPr id="42" name="Picture 2" descr="How difficult is it to provide web scraping services? – Web Crawling Blog">
              <a:extLst>
                <a:ext uri="{FF2B5EF4-FFF2-40B4-BE49-F238E27FC236}">
                  <a16:creationId xmlns:a16="http://schemas.microsoft.com/office/drawing/2014/main" id="{5E60E33D-BF1B-4740-B0DE-FF58C31577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6654" y="3981241"/>
              <a:ext cx="1315264" cy="1114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6D2FD81-CB1A-451E-88A9-D404C76CAE67}"/>
                </a:ext>
              </a:extLst>
            </p:cNvPr>
            <p:cNvSpPr txBox="1"/>
            <p:nvPr/>
          </p:nvSpPr>
          <p:spPr>
            <a:xfrm>
              <a:off x="1289582" y="5433267"/>
              <a:ext cx="1471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Kaggle </a:t>
              </a:r>
              <a:r>
                <a:rPr lang="ko-KR" altLang="en-US" sz="1600" b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</a:t>
              </a:r>
              <a:endPara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35" name="Picture 2" descr="Github] Readme에 이미지 추가하기 및 크기 지정하기 :: Just Give Me The Code">
              <a:hlinkClick r:id="rId7"/>
              <a:extLst>
                <a:ext uri="{FF2B5EF4-FFF2-40B4-BE49-F238E27FC236}">
                  <a16:creationId xmlns:a16="http://schemas.microsoft.com/office/drawing/2014/main" id="{3DCB1206-B58C-4EA9-99F2-6B41667D83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5935" y="2039062"/>
              <a:ext cx="808282" cy="921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E3E3DCF-E753-4D99-BE3C-325A699F3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05529" y="2277030"/>
              <a:ext cx="2298949" cy="923273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555DD0-206C-4999-A4EC-0665989A3A30}"/>
                </a:ext>
              </a:extLst>
            </p:cNvPr>
            <p:cNvSpPr/>
            <p:nvPr/>
          </p:nvSpPr>
          <p:spPr>
            <a:xfrm>
              <a:off x="670589" y="2181318"/>
              <a:ext cx="2709865" cy="1079293"/>
            </a:xfrm>
            <a:prstGeom prst="rect">
              <a:avLst/>
            </a:prstGeom>
            <a:noFill/>
            <a:ln w="539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82880D5-1A24-4DC3-A3E0-5F5DA108F8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r="39792"/>
            <a:stretch/>
          </p:blipFill>
          <p:spPr>
            <a:xfrm>
              <a:off x="9261385" y="3618632"/>
              <a:ext cx="1174904" cy="1355261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B5E48D0-5255-49E9-ADCE-E331AF636B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-109" t="642" r="10950" b="-3087"/>
            <a:stretch/>
          </p:blipFill>
          <p:spPr>
            <a:xfrm>
              <a:off x="9082649" y="3510576"/>
              <a:ext cx="2462720" cy="169782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5631250-09A0-45BB-B2F9-901636D689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b="25630"/>
            <a:stretch/>
          </p:blipFill>
          <p:spPr>
            <a:xfrm>
              <a:off x="9509956" y="1965440"/>
              <a:ext cx="1608105" cy="139526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F6E19F5-327E-4BF7-AA37-83B9AC7CD3F8}"/>
                </a:ext>
              </a:extLst>
            </p:cNvPr>
            <p:cNvSpPr txBox="1"/>
            <p:nvPr/>
          </p:nvSpPr>
          <p:spPr>
            <a:xfrm>
              <a:off x="9430244" y="5435973"/>
              <a:ext cx="20120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결과해석 및 활용방안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859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구성 및 역할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224738-E254-474C-B9DE-F545D7F28EAD}"/>
              </a:ext>
            </a:extLst>
          </p:cNvPr>
          <p:cNvSpPr txBox="1"/>
          <p:nvPr/>
        </p:nvSpPr>
        <p:spPr>
          <a:xfrm>
            <a:off x="766763" y="1437416"/>
            <a:ext cx="2472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구성 및 역할</a:t>
            </a:r>
          </a:p>
        </p:txBody>
      </p:sp>
      <p:pic>
        <p:nvPicPr>
          <p:cNvPr id="39" name="그래픽 38" descr="신용 카드">
            <a:extLst>
              <a:ext uri="{FF2B5EF4-FFF2-40B4-BE49-F238E27FC236}">
                <a16:creationId xmlns:a16="http://schemas.microsoft.com/office/drawing/2014/main" id="{6310449A-61EF-4E3F-86FF-6210FB690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404779">
            <a:off x="108553" y="75421"/>
            <a:ext cx="782003" cy="710179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15BED4C6-ACE8-40CA-A84A-BCAB675540D0}"/>
              </a:ext>
            </a:extLst>
          </p:cNvPr>
          <p:cNvGrpSpPr/>
          <p:nvPr/>
        </p:nvGrpSpPr>
        <p:grpSpPr>
          <a:xfrm>
            <a:off x="1236409" y="2284985"/>
            <a:ext cx="9719182" cy="4041920"/>
            <a:chOff x="1139318" y="2092179"/>
            <a:chExt cx="8720359" cy="4041920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4C3932BF-E83C-425F-A69B-69822277806F}"/>
                </a:ext>
              </a:extLst>
            </p:cNvPr>
            <p:cNvGrpSpPr/>
            <p:nvPr/>
          </p:nvGrpSpPr>
          <p:grpSpPr>
            <a:xfrm>
              <a:off x="1139318" y="2092179"/>
              <a:ext cx="8682826" cy="4041920"/>
              <a:chOff x="1644143" y="2025504"/>
              <a:chExt cx="8682826" cy="4041920"/>
            </a:xfrm>
          </p:grpSpPr>
          <p:sp>
            <p:nvSpPr>
              <p:cNvPr id="82" name="자유형: 도형 81">
                <a:extLst>
                  <a:ext uri="{FF2B5EF4-FFF2-40B4-BE49-F238E27FC236}">
                    <a16:creationId xmlns:a16="http://schemas.microsoft.com/office/drawing/2014/main" id="{EE2DD272-D65D-4CBF-9E53-328FE1CC76EC}"/>
                  </a:ext>
                </a:extLst>
              </p:cNvPr>
              <p:cNvSpPr/>
              <p:nvPr/>
            </p:nvSpPr>
            <p:spPr>
              <a:xfrm rot="10800000">
                <a:off x="4701668" y="2025505"/>
                <a:ext cx="622379" cy="419296"/>
              </a:xfrm>
              <a:custGeom>
                <a:avLst/>
                <a:gdLst>
                  <a:gd name="connsiteX0" fmla="*/ 494779 w 762371"/>
                  <a:gd name="connsiteY0" fmla="*/ 762371 h 762371"/>
                  <a:gd name="connsiteX1" fmla="*/ 0 w 762371"/>
                  <a:gd name="connsiteY1" fmla="*/ 762371 h 762371"/>
                  <a:gd name="connsiteX2" fmla="*/ 762371 w 762371"/>
                  <a:gd name="connsiteY2" fmla="*/ 0 h 762371"/>
                  <a:gd name="connsiteX3" fmla="*/ 762371 w 762371"/>
                  <a:gd name="connsiteY3" fmla="*/ 494779 h 762371"/>
                  <a:gd name="connsiteX4" fmla="*/ 494779 w 762371"/>
                  <a:gd name="connsiteY4" fmla="*/ 762371 h 762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371" h="762371">
                    <a:moveTo>
                      <a:pt x="494779" y="762371"/>
                    </a:moveTo>
                    <a:lnTo>
                      <a:pt x="0" y="762371"/>
                    </a:lnTo>
                    <a:lnTo>
                      <a:pt x="762371" y="0"/>
                    </a:lnTo>
                    <a:lnTo>
                      <a:pt x="762371" y="494779"/>
                    </a:lnTo>
                    <a:cubicBezTo>
                      <a:pt x="762371" y="642566"/>
                      <a:pt x="642566" y="762371"/>
                      <a:pt x="494779" y="762371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3" name="자유형: 도형 82">
                <a:extLst>
                  <a:ext uri="{FF2B5EF4-FFF2-40B4-BE49-F238E27FC236}">
                    <a16:creationId xmlns:a16="http://schemas.microsoft.com/office/drawing/2014/main" id="{D43349AA-8147-4881-983A-28D696FC688A}"/>
                  </a:ext>
                </a:extLst>
              </p:cNvPr>
              <p:cNvSpPr/>
              <p:nvPr/>
            </p:nvSpPr>
            <p:spPr>
              <a:xfrm rot="10800000">
                <a:off x="4701669" y="2025504"/>
                <a:ext cx="2605308" cy="1803545"/>
              </a:xfrm>
              <a:custGeom>
                <a:avLst/>
                <a:gdLst>
                  <a:gd name="connsiteX0" fmla="*/ 2428950 w 3191321"/>
                  <a:gd name="connsiteY0" fmla="*/ 3347149 h 3347149"/>
                  <a:gd name="connsiteX1" fmla="*/ 267592 w 3191321"/>
                  <a:gd name="connsiteY1" fmla="*/ 3347149 h 3347149"/>
                  <a:gd name="connsiteX2" fmla="*/ 0 w 3191321"/>
                  <a:gd name="connsiteY2" fmla="*/ 3079557 h 3347149"/>
                  <a:gd name="connsiteX3" fmla="*/ 0 w 3191321"/>
                  <a:gd name="connsiteY3" fmla="*/ 267592 h 3347149"/>
                  <a:gd name="connsiteX4" fmla="*/ 267592 w 3191321"/>
                  <a:gd name="connsiteY4" fmla="*/ 0 h 3347149"/>
                  <a:gd name="connsiteX5" fmla="*/ 2923729 w 3191321"/>
                  <a:gd name="connsiteY5" fmla="*/ 0 h 3347149"/>
                  <a:gd name="connsiteX6" fmla="*/ 3191321 w 3191321"/>
                  <a:gd name="connsiteY6" fmla="*/ 267592 h 3347149"/>
                  <a:gd name="connsiteX7" fmla="*/ 3191321 w 3191321"/>
                  <a:gd name="connsiteY7" fmla="*/ 2584778 h 3347149"/>
                  <a:gd name="connsiteX8" fmla="*/ 2428950 w 3191321"/>
                  <a:gd name="connsiteY8" fmla="*/ 3347149 h 334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91321" h="3347149">
                    <a:moveTo>
                      <a:pt x="2428950" y="3347149"/>
                    </a:moveTo>
                    <a:lnTo>
                      <a:pt x="267592" y="3347149"/>
                    </a:lnTo>
                    <a:cubicBezTo>
                      <a:pt x="119805" y="3347149"/>
                      <a:pt x="0" y="3227344"/>
                      <a:pt x="0" y="3079557"/>
                    </a:cubicBezTo>
                    <a:lnTo>
                      <a:pt x="0" y="267592"/>
                    </a:lnTo>
                    <a:cubicBezTo>
                      <a:pt x="0" y="119805"/>
                      <a:pt x="119805" y="0"/>
                      <a:pt x="267592" y="0"/>
                    </a:cubicBezTo>
                    <a:lnTo>
                      <a:pt x="2923729" y="0"/>
                    </a:lnTo>
                    <a:cubicBezTo>
                      <a:pt x="3071516" y="0"/>
                      <a:pt x="3191321" y="119805"/>
                      <a:pt x="3191321" y="267592"/>
                    </a:cubicBezTo>
                    <a:lnTo>
                      <a:pt x="3191321" y="2584778"/>
                    </a:lnTo>
                    <a:lnTo>
                      <a:pt x="2428950" y="334714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자유형: 도형 77">
                <a:extLst>
                  <a:ext uri="{FF2B5EF4-FFF2-40B4-BE49-F238E27FC236}">
                    <a16:creationId xmlns:a16="http://schemas.microsoft.com/office/drawing/2014/main" id="{62E2F0C6-2997-40D1-87FE-056268ED294E}"/>
                  </a:ext>
                </a:extLst>
              </p:cNvPr>
              <p:cNvSpPr/>
              <p:nvPr/>
            </p:nvSpPr>
            <p:spPr>
              <a:xfrm rot="10800000">
                <a:off x="1644143" y="2025505"/>
                <a:ext cx="622379" cy="419296"/>
              </a:xfrm>
              <a:custGeom>
                <a:avLst/>
                <a:gdLst>
                  <a:gd name="connsiteX0" fmla="*/ 494779 w 762371"/>
                  <a:gd name="connsiteY0" fmla="*/ 762371 h 762371"/>
                  <a:gd name="connsiteX1" fmla="*/ 0 w 762371"/>
                  <a:gd name="connsiteY1" fmla="*/ 762371 h 762371"/>
                  <a:gd name="connsiteX2" fmla="*/ 762371 w 762371"/>
                  <a:gd name="connsiteY2" fmla="*/ 0 h 762371"/>
                  <a:gd name="connsiteX3" fmla="*/ 762371 w 762371"/>
                  <a:gd name="connsiteY3" fmla="*/ 494779 h 762371"/>
                  <a:gd name="connsiteX4" fmla="*/ 494779 w 762371"/>
                  <a:gd name="connsiteY4" fmla="*/ 762371 h 762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371" h="762371">
                    <a:moveTo>
                      <a:pt x="494779" y="762371"/>
                    </a:moveTo>
                    <a:lnTo>
                      <a:pt x="0" y="762371"/>
                    </a:lnTo>
                    <a:lnTo>
                      <a:pt x="762371" y="0"/>
                    </a:lnTo>
                    <a:lnTo>
                      <a:pt x="762371" y="494779"/>
                    </a:lnTo>
                    <a:cubicBezTo>
                      <a:pt x="762371" y="642566"/>
                      <a:pt x="642566" y="762371"/>
                      <a:pt x="494779" y="762371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자유형: 도형 78">
                <a:extLst>
                  <a:ext uri="{FF2B5EF4-FFF2-40B4-BE49-F238E27FC236}">
                    <a16:creationId xmlns:a16="http://schemas.microsoft.com/office/drawing/2014/main" id="{CC47D3AA-893C-48AB-A4D1-00A209EC908E}"/>
                  </a:ext>
                </a:extLst>
              </p:cNvPr>
              <p:cNvSpPr/>
              <p:nvPr/>
            </p:nvSpPr>
            <p:spPr>
              <a:xfrm rot="10800000">
                <a:off x="1644144" y="2025504"/>
                <a:ext cx="2605308" cy="1803545"/>
              </a:xfrm>
              <a:custGeom>
                <a:avLst/>
                <a:gdLst>
                  <a:gd name="connsiteX0" fmla="*/ 2428950 w 3191321"/>
                  <a:gd name="connsiteY0" fmla="*/ 3347149 h 3347149"/>
                  <a:gd name="connsiteX1" fmla="*/ 267592 w 3191321"/>
                  <a:gd name="connsiteY1" fmla="*/ 3347149 h 3347149"/>
                  <a:gd name="connsiteX2" fmla="*/ 0 w 3191321"/>
                  <a:gd name="connsiteY2" fmla="*/ 3079557 h 3347149"/>
                  <a:gd name="connsiteX3" fmla="*/ 0 w 3191321"/>
                  <a:gd name="connsiteY3" fmla="*/ 267592 h 3347149"/>
                  <a:gd name="connsiteX4" fmla="*/ 267592 w 3191321"/>
                  <a:gd name="connsiteY4" fmla="*/ 0 h 3347149"/>
                  <a:gd name="connsiteX5" fmla="*/ 2923729 w 3191321"/>
                  <a:gd name="connsiteY5" fmla="*/ 0 h 3347149"/>
                  <a:gd name="connsiteX6" fmla="*/ 3191321 w 3191321"/>
                  <a:gd name="connsiteY6" fmla="*/ 267592 h 3347149"/>
                  <a:gd name="connsiteX7" fmla="*/ 3191321 w 3191321"/>
                  <a:gd name="connsiteY7" fmla="*/ 2584778 h 3347149"/>
                  <a:gd name="connsiteX8" fmla="*/ 2428950 w 3191321"/>
                  <a:gd name="connsiteY8" fmla="*/ 3347149 h 334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91321" h="3347149">
                    <a:moveTo>
                      <a:pt x="2428950" y="3347149"/>
                    </a:moveTo>
                    <a:lnTo>
                      <a:pt x="267592" y="3347149"/>
                    </a:lnTo>
                    <a:cubicBezTo>
                      <a:pt x="119805" y="3347149"/>
                      <a:pt x="0" y="3227344"/>
                      <a:pt x="0" y="3079557"/>
                    </a:cubicBezTo>
                    <a:lnTo>
                      <a:pt x="0" y="267592"/>
                    </a:lnTo>
                    <a:cubicBezTo>
                      <a:pt x="0" y="119805"/>
                      <a:pt x="119805" y="0"/>
                      <a:pt x="267592" y="0"/>
                    </a:cubicBezTo>
                    <a:lnTo>
                      <a:pt x="2923729" y="0"/>
                    </a:lnTo>
                    <a:cubicBezTo>
                      <a:pt x="3071516" y="0"/>
                      <a:pt x="3191321" y="119805"/>
                      <a:pt x="3191321" y="267592"/>
                    </a:cubicBezTo>
                    <a:lnTo>
                      <a:pt x="3191321" y="2584778"/>
                    </a:lnTo>
                    <a:lnTo>
                      <a:pt x="2428950" y="334714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0DB37383-FBF1-4C7E-BC9D-ED3E596B0997}"/>
                  </a:ext>
                </a:extLst>
              </p:cNvPr>
              <p:cNvGrpSpPr/>
              <p:nvPr/>
            </p:nvGrpSpPr>
            <p:grpSpPr>
              <a:xfrm>
                <a:off x="1779355" y="2343115"/>
                <a:ext cx="2428031" cy="1342998"/>
                <a:chOff x="1555666" y="2289128"/>
                <a:chExt cx="2300296" cy="1272343"/>
              </a:xfrm>
            </p:grpSpPr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507D2BE-5810-4EE1-92B0-5E9965F8D365}"/>
                    </a:ext>
                  </a:extLst>
                </p:cNvPr>
                <p:cNvSpPr txBox="1"/>
                <p:nvPr/>
              </p:nvSpPr>
              <p:spPr>
                <a:xfrm>
                  <a:off x="2021974" y="2289128"/>
                  <a:ext cx="1382294" cy="3499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dist"/>
                  <a:r>
                    <a:rPr lang="ko-KR" altLang="en-US" b="1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김희진</a:t>
                  </a:r>
                  <a:r>
                    <a:rPr lang="en-US" altLang="ko-KR" b="1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(</a:t>
                  </a:r>
                  <a:r>
                    <a:rPr lang="ko-KR" altLang="en-US" b="1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팀장</a:t>
                  </a:r>
                  <a:r>
                    <a:rPr lang="en-US" altLang="ko-KR" b="1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)</a:t>
                  </a:r>
                  <a:r>
                    <a:rPr lang="ko-KR" altLang="en-US" b="1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AF6B718-2F2C-463D-8707-A5B69D99A853}"/>
                    </a:ext>
                  </a:extLst>
                </p:cNvPr>
                <p:cNvSpPr txBox="1"/>
                <p:nvPr/>
              </p:nvSpPr>
              <p:spPr>
                <a:xfrm>
                  <a:off x="1555666" y="2711927"/>
                  <a:ext cx="2300296" cy="8495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- </a:t>
                  </a:r>
                  <a:r>
                    <a:rPr lang="ko-KR" altLang="en-US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팀 운영 및 발표</a:t>
                  </a:r>
                  <a:endPara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  <a:p>
                  <a:pPr marL="171450" indent="-171450">
                    <a:lnSpc>
                      <a:spcPct val="150000"/>
                    </a:lnSpc>
                    <a:buFontTx/>
                    <a:buChar char="-"/>
                  </a:pPr>
                  <a:r>
                    <a:rPr lang="ko-KR" altLang="en-US" sz="120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발표</a:t>
                  </a:r>
                  <a:r>
                    <a:rPr lang="en-US" altLang="ko-KR" sz="120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!!!!!!</a:t>
                  </a:r>
                  <a:endPara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  <a:p>
                  <a:pPr marL="171450" indent="-171450">
                    <a:lnSpc>
                      <a:spcPct val="150000"/>
                    </a:lnSpc>
                    <a:buFontTx/>
                    <a:buChar char="-"/>
                  </a:pPr>
                  <a:r>
                    <a:rPr lang="en-US" altLang="ko-KR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-</a:t>
                  </a: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FDC60297-8062-4722-903F-98E364F2B4E5}"/>
                  </a:ext>
                </a:extLst>
              </p:cNvPr>
              <p:cNvGrpSpPr/>
              <p:nvPr/>
            </p:nvGrpSpPr>
            <p:grpSpPr>
              <a:xfrm>
                <a:off x="4791264" y="2323007"/>
                <a:ext cx="2428034" cy="1065999"/>
                <a:chOff x="4704389" y="2289128"/>
                <a:chExt cx="2300296" cy="1009917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27781A2-CCB9-442D-A205-FFE18EE4796D}"/>
                    </a:ext>
                  </a:extLst>
                </p:cNvPr>
                <p:cNvSpPr txBox="1"/>
                <p:nvPr/>
              </p:nvSpPr>
              <p:spPr>
                <a:xfrm>
                  <a:off x="5496995" y="2289128"/>
                  <a:ext cx="771789" cy="3499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dist"/>
                  <a:r>
                    <a:rPr lang="ko-KR" altLang="en-US" b="1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김용호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E3181B5-8154-4A49-8FF0-F11F2E96CDED}"/>
                    </a:ext>
                  </a:extLst>
                </p:cNvPr>
                <p:cNvSpPr txBox="1"/>
                <p:nvPr/>
              </p:nvSpPr>
              <p:spPr>
                <a:xfrm>
                  <a:off x="4704389" y="2711927"/>
                  <a:ext cx="2300296" cy="587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lnSpc>
                      <a:spcPct val="150000"/>
                    </a:lnSpc>
                    <a:buFontTx/>
                    <a:buChar char="-"/>
                  </a:pPr>
                  <a:r>
                    <a:rPr lang="ko-KR" altLang="en-US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범주형 데이터 </a:t>
                  </a:r>
                  <a:r>
                    <a:rPr lang="ko-KR" altLang="en-US" sz="1200" dirty="0" err="1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전처리</a:t>
                  </a:r>
                  <a:endPara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  <a:p>
                  <a:pPr marL="171450" indent="-171450">
                    <a:lnSpc>
                      <a:spcPct val="150000"/>
                    </a:lnSpc>
                    <a:buFontTx/>
                    <a:buChar char="-"/>
                  </a:pPr>
                  <a:r>
                    <a:rPr lang="ko-KR" altLang="en-US" sz="1200" dirty="0" err="1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ㅇㅇ</a:t>
                  </a:r>
                  <a:endPara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75BAE482-DE08-4ED6-A3D8-07F8F82D5316}"/>
                  </a:ext>
                </a:extLst>
              </p:cNvPr>
              <p:cNvGrpSpPr/>
              <p:nvPr/>
            </p:nvGrpSpPr>
            <p:grpSpPr>
              <a:xfrm>
                <a:off x="1644143" y="4263879"/>
                <a:ext cx="2605309" cy="1803545"/>
                <a:chOff x="1644143" y="4263879"/>
                <a:chExt cx="2605309" cy="1803545"/>
              </a:xfrm>
            </p:grpSpPr>
            <p:sp>
              <p:nvSpPr>
                <p:cNvPr id="88" name="자유형: 도형 87">
                  <a:extLst>
                    <a:ext uri="{FF2B5EF4-FFF2-40B4-BE49-F238E27FC236}">
                      <a16:creationId xmlns:a16="http://schemas.microsoft.com/office/drawing/2014/main" id="{D3DD59C4-D6AC-4749-9251-E9D5A5ADFE6D}"/>
                    </a:ext>
                  </a:extLst>
                </p:cNvPr>
                <p:cNvSpPr/>
                <p:nvPr/>
              </p:nvSpPr>
              <p:spPr>
                <a:xfrm rot="10800000">
                  <a:off x="1644143" y="4263880"/>
                  <a:ext cx="622379" cy="419296"/>
                </a:xfrm>
                <a:custGeom>
                  <a:avLst/>
                  <a:gdLst>
                    <a:gd name="connsiteX0" fmla="*/ 494779 w 762371"/>
                    <a:gd name="connsiteY0" fmla="*/ 762371 h 762371"/>
                    <a:gd name="connsiteX1" fmla="*/ 0 w 762371"/>
                    <a:gd name="connsiteY1" fmla="*/ 762371 h 762371"/>
                    <a:gd name="connsiteX2" fmla="*/ 762371 w 762371"/>
                    <a:gd name="connsiteY2" fmla="*/ 0 h 762371"/>
                    <a:gd name="connsiteX3" fmla="*/ 762371 w 762371"/>
                    <a:gd name="connsiteY3" fmla="*/ 494779 h 762371"/>
                    <a:gd name="connsiteX4" fmla="*/ 494779 w 762371"/>
                    <a:gd name="connsiteY4" fmla="*/ 762371 h 762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2371" h="762371">
                      <a:moveTo>
                        <a:pt x="494779" y="762371"/>
                      </a:moveTo>
                      <a:lnTo>
                        <a:pt x="0" y="762371"/>
                      </a:lnTo>
                      <a:lnTo>
                        <a:pt x="762371" y="0"/>
                      </a:lnTo>
                      <a:lnTo>
                        <a:pt x="762371" y="494779"/>
                      </a:lnTo>
                      <a:cubicBezTo>
                        <a:pt x="762371" y="642566"/>
                        <a:pt x="642566" y="762371"/>
                        <a:pt x="494779" y="762371"/>
                      </a:cubicBez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9" name="자유형: 도형 88">
                  <a:extLst>
                    <a:ext uri="{FF2B5EF4-FFF2-40B4-BE49-F238E27FC236}">
                      <a16:creationId xmlns:a16="http://schemas.microsoft.com/office/drawing/2014/main" id="{23DA6F79-A170-4F77-BB09-CD634D86B88C}"/>
                    </a:ext>
                  </a:extLst>
                </p:cNvPr>
                <p:cNvSpPr/>
                <p:nvPr/>
              </p:nvSpPr>
              <p:spPr>
                <a:xfrm rot="10800000">
                  <a:off x="1644144" y="4263879"/>
                  <a:ext cx="2605308" cy="1803545"/>
                </a:xfrm>
                <a:custGeom>
                  <a:avLst/>
                  <a:gdLst>
                    <a:gd name="connsiteX0" fmla="*/ 2428950 w 3191321"/>
                    <a:gd name="connsiteY0" fmla="*/ 3347149 h 3347149"/>
                    <a:gd name="connsiteX1" fmla="*/ 267592 w 3191321"/>
                    <a:gd name="connsiteY1" fmla="*/ 3347149 h 3347149"/>
                    <a:gd name="connsiteX2" fmla="*/ 0 w 3191321"/>
                    <a:gd name="connsiteY2" fmla="*/ 3079557 h 3347149"/>
                    <a:gd name="connsiteX3" fmla="*/ 0 w 3191321"/>
                    <a:gd name="connsiteY3" fmla="*/ 267592 h 3347149"/>
                    <a:gd name="connsiteX4" fmla="*/ 267592 w 3191321"/>
                    <a:gd name="connsiteY4" fmla="*/ 0 h 3347149"/>
                    <a:gd name="connsiteX5" fmla="*/ 2923729 w 3191321"/>
                    <a:gd name="connsiteY5" fmla="*/ 0 h 3347149"/>
                    <a:gd name="connsiteX6" fmla="*/ 3191321 w 3191321"/>
                    <a:gd name="connsiteY6" fmla="*/ 267592 h 3347149"/>
                    <a:gd name="connsiteX7" fmla="*/ 3191321 w 3191321"/>
                    <a:gd name="connsiteY7" fmla="*/ 2584778 h 3347149"/>
                    <a:gd name="connsiteX8" fmla="*/ 2428950 w 3191321"/>
                    <a:gd name="connsiteY8" fmla="*/ 3347149 h 3347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191321" h="3347149">
                      <a:moveTo>
                        <a:pt x="2428950" y="3347149"/>
                      </a:moveTo>
                      <a:lnTo>
                        <a:pt x="267592" y="3347149"/>
                      </a:lnTo>
                      <a:cubicBezTo>
                        <a:pt x="119805" y="3347149"/>
                        <a:pt x="0" y="3227344"/>
                        <a:pt x="0" y="3079557"/>
                      </a:cubicBezTo>
                      <a:lnTo>
                        <a:pt x="0" y="267592"/>
                      </a:lnTo>
                      <a:cubicBezTo>
                        <a:pt x="0" y="119805"/>
                        <a:pt x="119805" y="0"/>
                        <a:pt x="267592" y="0"/>
                      </a:cubicBezTo>
                      <a:lnTo>
                        <a:pt x="2923729" y="0"/>
                      </a:lnTo>
                      <a:cubicBezTo>
                        <a:pt x="3071516" y="0"/>
                        <a:pt x="3191321" y="119805"/>
                        <a:pt x="3191321" y="267592"/>
                      </a:cubicBezTo>
                      <a:lnTo>
                        <a:pt x="3191321" y="2584778"/>
                      </a:lnTo>
                      <a:lnTo>
                        <a:pt x="2428950" y="334714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AAA19AB6-E39D-43C1-947D-07B8159946E0}"/>
                    </a:ext>
                  </a:extLst>
                </p:cNvPr>
                <p:cNvGrpSpPr/>
                <p:nvPr/>
              </p:nvGrpSpPr>
              <p:grpSpPr>
                <a:xfrm>
                  <a:off x="1776179" y="4562196"/>
                  <a:ext cx="2428032" cy="1065999"/>
                  <a:chOff x="1257388" y="4429562"/>
                  <a:chExt cx="2300296" cy="1009917"/>
                </a:xfrm>
              </p:grpSpPr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5BBAA8A1-A5A0-4EEA-AD9A-0816EA04C299}"/>
                      </a:ext>
                    </a:extLst>
                  </p:cNvPr>
                  <p:cNvSpPr txBox="1"/>
                  <p:nvPr/>
                </p:nvSpPr>
                <p:spPr>
                  <a:xfrm>
                    <a:off x="1860665" y="4429562"/>
                    <a:ext cx="771789" cy="3499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dist"/>
                    <a:r>
                      <a:rPr lang="ko-KR" altLang="en-US" b="1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rPr>
                      <a:t>박민지</a:t>
                    </a:r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AFB2E21F-D0E4-4BF9-B048-FD18E17C13B1}"/>
                      </a:ext>
                    </a:extLst>
                  </p:cNvPr>
                  <p:cNvSpPr txBox="1"/>
                  <p:nvPr/>
                </p:nvSpPr>
                <p:spPr>
                  <a:xfrm>
                    <a:off x="1257388" y="4852361"/>
                    <a:ext cx="2300296" cy="5871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171450" indent="-171450">
                      <a:lnSpc>
                        <a:spcPct val="150000"/>
                      </a:lnSpc>
                      <a:buFontTx/>
                      <a:buChar char="-"/>
                    </a:pPr>
                    <a:r>
                      <a:rPr lang="ko-KR" altLang="en-US" sz="1200" dirty="0" err="1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rPr>
                      <a:t>ㅇㅇㅇㅇㅇ</a:t>
                    </a:r>
                    <a:endParaRPr lang="en-US" altLang="ko-KR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endParaRPr>
                  </a:p>
                  <a:p>
                    <a:pPr marL="171450" indent="-171450">
                      <a:lnSpc>
                        <a:spcPct val="150000"/>
                      </a:lnSpc>
                      <a:buFontTx/>
                      <a:buChar char="-"/>
                    </a:pPr>
                    <a:r>
                      <a:rPr lang="ko-KR" altLang="en-US" sz="1200" dirty="0" err="1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rPr>
                      <a:t>ㅇㅇㅇㅇㅇ</a:t>
                    </a:r>
                    <a:endParaRPr lang="en-US" altLang="ko-KR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endParaRPr>
                  </a:p>
                </p:txBody>
              </p:sp>
            </p:grpSp>
          </p:grp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CE77B449-3253-4620-96F0-4FBDC39E0A0E}"/>
                  </a:ext>
                </a:extLst>
              </p:cNvPr>
              <p:cNvGrpSpPr/>
              <p:nvPr/>
            </p:nvGrpSpPr>
            <p:grpSpPr>
              <a:xfrm>
                <a:off x="7692518" y="4263879"/>
                <a:ext cx="2634451" cy="1803545"/>
                <a:chOff x="7692518" y="4263879"/>
                <a:chExt cx="2634451" cy="1803545"/>
              </a:xfrm>
            </p:grpSpPr>
            <p:sp>
              <p:nvSpPr>
                <p:cNvPr id="84" name="자유형: 도형 83">
                  <a:extLst>
                    <a:ext uri="{FF2B5EF4-FFF2-40B4-BE49-F238E27FC236}">
                      <a16:creationId xmlns:a16="http://schemas.microsoft.com/office/drawing/2014/main" id="{57834755-E282-47DF-AAB1-0ED9BF3CF467}"/>
                    </a:ext>
                  </a:extLst>
                </p:cNvPr>
                <p:cNvSpPr/>
                <p:nvPr/>
              </p:nvSpPr>
              <p:spPr>
                <a:xfrm rot="10800000">
                  <a:off x="7692518" y="4263880"/>
                  <a:ext cx="622379" cy="419296"/>
                </a:xfrm>
                <a:custGeom>
                  <a:avLst/>
                  <a:gdLst>
                    <a:gd name="connsiteX0" fmla="*/ 494779 w 762371"/>
                    <a:gd name="connsiteY0" fmla="*/ 762371 h 762371"/>
                    <a:gd name="connsiteX1" fmla="*/ 0 w 762371"/>
                    <a:gd name="connsiteY1" fmla="*/ 762371 h 762371"/>
                    <a:gd name="connsiteX2" fmla="*/ 762371 w 762371"/>
                    <a:gd name="connsiteY2" fmla="*/ 0 h 762371"/>
                    <a:gd name="connsiteX3" fmla="*/ 762371 w 762371"/>
                    <a:gd name="connsiteY3" fmla="*/ 494779 h 762371"/>
                    <a:gd name="connsiteX4" fmla="*/ 494779 w 762371"/>
                    <a:gd name="connsiteY4" fmla="*/ 762371 h 762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2371" h="762371">
                      <a:moveTo>
                        <a:pt x="494779" y="762371"/>
                      </a:moveTo>
                      <a:lnTo>
                        <a:pt x="0" y="762371"/>
                      </a:lnTo>
                      <a:lnTo>
                        <a:pt x="762371" y="0"/>
                      </a:lnTo>
                      <a:lnTo>
                        <a:pt x="762371" y="494779"/>
                      </a:lnTo>
                      <a:cubicBezTo>
                        <a:pt x="762371" y="642566"/>
                        <a:pt x="642566" y="762371"/>
                        <a:pt x="494779" y="762371"/>
                      </a:cubicBez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5" name="자유형: 도형 84">
                  <a:extLst>
                    <a:ext uri="{FF2B5EF4-FFF2-40B4-BE49-F238E27FC236}">
                      <a16:creationId xmlns:a16="http://schemas.microsoft.com/office/drawing/2014/main" id="{343F9838-3D6A-4413-B38B-9A8271A583C8}"/>
                    </a:ext>
                  </a:extLst>
                </p:cNvPr>
                <p:cNvSpPr/>
                <p:nvPr/>
              </p:nvSpPr>
              <p:spPr>
                <a:xfrm rot="10800000">
                  <a:off x="7692519" y="4263879"/>
                  <a:ext cx="2605308" cy="1803545"/>
                </a:xfrm>
                <a:custGeom>
                  <a:avLst/>
                  <a:gdLst>
                    <a:gd name="connsiteX0" fmla="*/ 2428950 w 3191321"/>
                    <a:gd name="connsiteY0" fmla="*/ 3347149 h 3347149"/>
                    <a:gd name="connsiteX1" fmla="*/ 267592 w 3191321"/>
                    <a:gd name="connsiteY1" fmla="*/ 3347149 h 3347149"/>
                    <a:gd name="connsiteX2" fmla="*/ 0 w 3191321"/>
                    <a:gd name="connsiteY2" fmla="*/ 3079557 h 3347149"/>
                    <a:gd name="connsiteX3" fmla="*/ 0 w 3191321"/>
                    <a:gd name="connsiteY3" fmla="*/ 267592 h 3347149"/>
                    <a:gd name="connsiteX4" fmla="*/ 267592 w 3191321"/>
                    <a:gd name="connsiteY4" fmla="*/ 0 h 3347149"/>
                    <a:gd name="connsiteX5" fmla="*/ 2923729 w 3191321"/>
                    <a:gd name="connsiteY5" fmla="*/ 0 h 3347149"/>
                    <a:gd name="connsiteX6" fmla="*/ 3191321 w 3191321"/>
                    <a:gd name="connsiteY6" fmla="*/ 267592 h 3347149"/>
                    <a:gd name="connsiteX7" fmla="*/ 3191321 w 3191321"/>
                    <a:gd name="connsiteY7" fmla="*/ 2584778 h 3347149"/>
                    <a:gd name="connsiteX8" fmla="*/ 2428950 w 3191321"/>
                    <a:gd name="connsiteY8" fmla="*/ 3347149 h 3347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191321" h="3347149">
                      <a:moveTo>
                        <a:pt x="2428950" y="3347149"/>
                      </a:moveTo>
                      <a:lnTo>
                        <a:pt x="267592" y="3347149"/>
                      </a:lnTo>
                      <a:cubicBezTo>
                        <a:pt x="119805" y="3347149"/>
                        <a:pt x="0" y="3227344"/>
                        <a:pt x="0" y="3079557"/>
                      </a:cubicBezTo>
                      <a:lnTo>
                        <a:pt x="0" y="267592"/>
                      </a:lnTo>
                      <a:cubicBezTo>
                        <a:pt x="0" y="119805"/>
                        <a:pt x="119805" y="0"/>
                        <a:pt x="267592" y="0"/>
                      </a:cubicBezTo>
                      <a:lnTo>
                        <a:pt x="2923729" y="0"/>
                      </a:lnTo>
                      <a:cubicBezTo>
                        <a:pt x="3071516" y="0"/>
                        <a:pt x="3191321" y="119805"/>
                        <a:pt x="3191321" y="267592"/>
                      </a:cubicBezTo>
                      <a:lnTo>
                        <a:pt x="3191321" y="2584778"/>
                      </a:lnTo>
                      <a:lnTo>
                        <a:pt x="2428950" y="334714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D71C1E6F-1D41-44D2-88E2-9B7D72ED8201}"/>
                    </a:ext>
                  </a:extLst>
                </p:cNvPr>
                <p:cNvGrpSpPr/>
                <p:nvPr/>
              </p:nvGrpSpPr>
              <p:grpSpPr>
                <a:xfrm>
                  <a:off x="7898936" y="4562187"/>
                  <a:ext cx="2428033" cy="1342996"/>
                  <a:chOff x="7715256" y="4429562"/>
                  <a:chExt cx="2300296" cy="1272344"/>
                </a:xfrm>
              </p:grpSpPr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2612C56A-1650-4697-A218-F4B097D5644F}"/>
                      </a:ext>
                    </a:extLst>
                  </p:cNvPr>
                  <p:cNvSpPr txBox="1"/>
                  <p:nvPr/>
                </p:nvSpPr>
                <p:spPr>
                  <a:xfrm>
                    <a:off x="8315043" y="4429562"/>
                    <a:ext cx="771789" cy="3499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dist"/>
                    <a:r>
                      <a:rPr lang="ko-KR" altLang="en-US" b="1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rPr>
                      <a:t>안영훈</a:t>
                    </a:r>
                  </a:p>
                </p:txBody>
              </p: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5D0252A4-C38F-4944-AFBF-D756728AA3A9}"/>
                      </a:ext>
                    </a:extLst>
                  </p:cNvPr>
                  <p:cNvSpPr txBox="1"/>
                  <p:nvPr/>
                </p:nvSpPr>
                <p:spPr>
                  <a:xfrm>
                    <a:off x="7715256" y="4852361"/>
                    <a:ext cx="2300296" cy="8495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171450" indent="-171450">
                      <a:lnSpc>
                        <a:spcPct val="150000"/>
                      </a:lnSpc>
                      <a:buFontTx/>
                      <a:buChar char="-"/>
                    </a:pPr>
                    <a:r>
                      <a:rPr lang="ko-KR" altLang="en-US" sz="1200" dirty="0" err="1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rPr>
                      <a:t>ㅇㅇㅇㅇ</a:t>
                    </a:r>
                    <a:endParaRPr lang="en-US" altLang="ko-KR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endParaRPr>
                  </a:p>
                  <a:p>
                    <a:pPr marL="171450" indent="-171450">
                      <a:lnSpc>
                        <a:spcPct val="150000"/>
                      </a:lnSpc>
                      <a:buFontTx/>
                      <a:buChar char="-"/>
                    </a:pPr>
                    <a:r>
                      <a:rPr lang="ko-KR" altLang="en-US" sz="1200" dirty="0" err="1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rPr>
                      <a:t>ㅇㅇㅇㅇㅇ</a:t>
                    </a:r>
                    <a:endParaRPr lang="en-US" altLang="ko-KR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endParaRPr lang="en-US" altLang="ko-KR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endParaRPr>
                  </a:p>
                </p:txBody>
              </p:sp>
            </p:grp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60A2FB94-F088-41FF-A7D0-EB256EE82763}"/>
                  </a:ext>
                </a:extLst>
              </p:cNvPr>
              <p:cNvGrpSpPr/>
              <p:nvPr/>
            </p:nvGrpSpPr>
            <p:grpSpPr>
              <a:xfrm>
                <a:off x="4701668" y="4263879"/>
                <a:ext cx="2605309" cy="1803545"/>
                <a:chOff x="4701668" y="4263879"/>
                <a:chExt cx="2605309" cy="1803545"/>
              </a:xfrm>
            </p:grpSpPr>
            <p:sp>
              <p:nvSpPr>
                <p:cNvPr id="87" name="자유형: 도형 86">
                  <a:extLst>
                    <a:ext uri="{FF2B5EF4-FFF2-40B4-BE49-F238E27FC236}">
                      <a16:creationId xmlns:a16="http://schemas.microsoft.com/office/drawing/2014/main" id="{8052BC51-869F-4AE9-9203-F86963624BF9}"/>
                    </a:ext>
                  </a:extLst>
                </p:cNvPr>
                <p:cNvSpPr/>
                <p:nvPr/>
              </p:nvSpPr>
              <p:spPr>
                <a:xfrm rot="10800000">
                  <a:off x="4701669" y="4263879"/>
                  <a:ext cx="2605308" cy="1803545"/>
                </a:xfrm>
                <a:custGeom>
                  <a:avLst/>
                  <a:gdLst>
                    <a:gd name="connsiteX0" fmla="*/ 2428950 w 3191321"/>
                    <a:gd name="connsiteY0" fmla="*/ 3347149 h 3347149"/>
                    <a:gd name="connsiteX1" fmla="*/ 267592 w 3191321"/>
                    <a:gd name="connsiteY1" fmla="*/ 3347149 h 3347149"/>
                    <a:gd name="connsiteX2" fmla="*/ 0 w 3191321"/>
                    <a:gd name="connsiteY2" fmla="*/ 3079557 h 3347149"/>
                    <a:gd name="connsiteX3" fmla="*/ 0 w 3191321"/>
                    <a:gd name="connsiteY3" fmla="*/ 267592 h 3347149"/>
                    <a:gd name="connsiteX4" fmla="*/ 267592 w 3191321"/>
                    <a:gd name="connsiteY4" fmla="*/ 0 h 3347149"/>
                    <a:gd name="connsiteX5" fmla="*/ 2923729 w 3191321"/>
                    <a:gd name="connsiteY5" fmla="*/ 0 h 3347149"/>
                    <a:gd name="connsiteX6" fmla="*/ 3191321 w 3191321"/>
                    <a:gd name="connsiteY6" fmla="*/ 267592 h 3347149"/>
                    <a:gd name="connsiteX7" fmla="*/ 3191321 w 3191321"/>
                    <a:gd name="connsiteY7" fmla="*/ 2584778 h 3347149"/>
                    <a:gd name="connsiteX8" fmla="*/ 2428950 w 3191321"/>
                    <a:gd name="connsiteY8" fmla="*/ 3347149 h 3347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191321" h="3347149">
                      <a:moveTo>
                        <a:pt x="2428950" y="3347149"/>
                      </a:moveTo>
                      <a:lnTo>
                        <a:pt x="267592" y="3347149"/>
                      </a:lnTo>
                      <a:cubicBezTo>
                        <a:pt x="119805" y="3347149"/>
                        <a:pt x="0" y="3227344"/>
                        <a:pt x="0" y="3079557"/>
                      </a:cubicBezTo>
                      <a:lnTo>
                        <a:pt x="0" y="267592"/>
                      </a:lnTo>
                      <a:cubicBezTo>
                        <a:pt x="0" y="119805"/>
                        <a:pt x="119805" y="0"/>
                        <a:pt x="267592" y="0"/>
                      </a:cubicBezTo>
                      <a:lnTo>
                        <a:pt x="2923729" y="0"/>
                      </a:lnTo>
                      <a:cubicBezTo>
                        <a:pt x="3071516" y="0"/>
                        <a:pt x="3191321" y="119805"/>
                        <a:pt x="3191321" y="267592"/>
                      </a:cubicBezTo>
                      <a:lnTo>
                        <a:pt x="3191321" y="2584778"/>
                      </a:lnTo>
                      <a:lnTo>
                        <a:pt x="2428950" y="334714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84BFD147-8C4B-4120-8462-733B85529B26}"/>
                    </a:ext>
                  </a:extLst>
                </p:cNvPr>
                <p:cNvGrpSpPr/>
                <p:nvPr/>
              </p:nvGrpSpPr>
              <p:grpSpPr>
                <a:xfrm>
                  <a:off x="4820293" y="4562197"/>
                  <a:ext cx="2428033" cy="1066000"/>
                  <a:chOff x="4503361" y="4429562"/>
                  <a:chExt cx="2300296" cy="1009918"/>
                </a:xfrm>
              </p:grpSpPr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5138CA21-2B8B-48D6-A3B5-20FB7F28E1BE}"/>
                      </a:ext>
                    </a:extLst>
                  </p:cNvPr>
                  <p:cNvSpPr txBox="1"/>
                  <p:nvPr/>
                </p:nvSpPr>
                <p:spPr>
                  <a:xfrm>
                    <a:off x="5112489" y="4429562"/>
                    <a:ext cx="771789" cy="3499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dist"/>
                    <a:r>
                      <a:rPr lang="ko-KR" altLang="en-US" b="1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rPr>
                      <a:t>안성준</a:t>
                    </a:r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F7CBF253-469D-42AD-94A9-D7A4759DB19E}"/>
                      </a:ext>
                    </a:extLst>
                  </p:cNvPr>
                  <p:cNvSpPr txBox="1"/>
                  <p:nvPr/>
                </p:nvSpPr>
                <p:spPr>
                  <a:xfrm>
                    <a:off x="4503361" y="4852362"/>
                    <a:ext cx="2300296" cy="5871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171450" indent="-171450">
                      <a:lnSpc>
                        <a:spcPct val="150000"/>
                      </a:lnSpc>
                      <a:buFontTx/>
                      <a:buChar char="-"/>
                    </a:pPr>
                    <a:r>
                      <a:rPr lang="ko-KR" altLang="en-US" sz="1200" dirty="0" err="1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rPr>
                      <a:t>ㅇㅇㅇㅇㅇㅇ</a:t>
                    </a:r>
                    <a:endParaRPr lang="en-US" altLang="ko-KR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endParaRPr>
                  </a:p>
                  <a:p>
                    <a:pPr marL="171450" indent="-171450">
                      <a:lnSpc>
                        <a:spcPct val="150000"/>
                      </a:lnSpc>
                      <a:buFontTx/>
                      <a:buChar char="-"/>
                    </a:pPr>
                    <a:r>
                      <a:rPr lang="ko-KR" altLang="en-US" sz="1200" dirty="0" err="1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rPr>
                      <a:t>ㅇㅇㅇㅇㅇㅇ</a:t>
                    </a:r>
                    <a:endParaRPr lang="ko-KR" altLang="en-US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endParaRPr>
                  </a:p>
                </p:txBody>
              </p:sp>
            </p:grpSp>
            <p:sp>
              <p:nvSpPr>
                <p:cNvPr id="86" name="자유형: 도형 85">
                  <a:extLst>
                    <a:ext uri="{FF2B5EF4-FFF2-40B4-BE49-F238E27FC236}">
                      <a16:creationId xmlns:a16="http://schemas.microsoft.com/office/drawing/2014/main" id="{E5FEF3E5-126D-4F9C-A6EE-1707815584E4}"/>
                    </a:ext>
                  </a:extLst>
                </p:cNvPr>
                <p:cNvSpPr/>
                <p:nvPr/>
              </p:nvSpPr>
              <p:spPr>
                <a:xfrm rot="10800000">
                  <a:off x="4701668" y="4263880"/>
                  <a:ext cx="622379" cy="419296"/>
                </a:xfrm>
                <a:custGeom>
                  <a:avLst/>
                  <a:gdLst>
                    <a:gd name="connsiteX0" fmla="*/ 494779 w 762371"/>
                    <a:gd name="connsiteY0" fmla="*/ 762371 h 762371"/>
                    <a:gd name="connsiteX1" fmla="*/ 0 w 762371"/>
                    <a:gd name="connsiteY1" fmla="*/ 762371 h 762371"/>
                    <a:gd name="connsiteX2" fmla="*/ 762371 w 762371"/>
                    <a:gd name="connsiteY2" fmla="*/ 0 h 762371"/>
                    <a:gd name="connsiteX3" fmla="*/ 762371 w 762371"/>
                    <a:gd name="connsiteY3" fmla="*/ 494779 h 762371"/>
                    <a:gd name="connsiteX4" fmla="*/ 494779 w 762371"/>
                    <a:gd name="connsiteY4" fmla="*/ 762371 h 762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2371" h="762371">
                      <a:moveTo>
                        <a:pt x="494779" y="762371"/>
                      </a:moveTo>
                      <a:lnTo>
                        <a:pt x="0" y="762371"/>
                      </a:lnTo>
                      <a:lnTo>
                        <a:pt x="762371" y="0"/>
                      </a:lnTo>
                      <a:lnTo>
                        <a:pt x="762371" y="494779"/>
                      </a:lnTo>
                      <a:cubicBezTo>
                        <a:pt x="762371" y="642566"/>
                        <a:pt x="642566" y="762371"/>
                        <a:pt x="494779" y="762371"/>
                      </a:cubicBez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861E7D72-923C-4669-9990-A97385D55CA3}"/>
                </a:ext>
              </a:extLst>
            </p:cNvPr>
            <p:cNvSpPr/>
            <p:nvPr/>
          </p:nvSpPr>
          <p:spPr>
            <a:xfrm rot="10800000">
              <a:off x="7254368" y="2092180"/>
              <a:ext cx="622379" cy="419296"/>
            </a:xfrm>
            <a:custGeom>
              <a:avLst/>
              <a:gdLst>
                <a:gd name="connsiteX0" fmla="*/ 494779 w 762371"/>
                <a:gd name="connsiteY0" fmla="*/ 762371 h 762371"/>
                <a:gd name="connsiteX1" fmla="*/ 0 w 762371"/>
                <a:gd name="connsiteY1" fmla="*/ 762371 h 762371"/>
                <a:gd name="connsiteX2" fmla="*/ 762371 w 762371"/>
                <a:gd name="connsiteY2" fmla="*/ 0 h 762371"/>
                <a:gd name="connsiteX3" fmla="*/ 762371 w 762371"/>
                <a:gd name="connsiteY3" fmla="*/ 494779 h 762371"/>
                <a:gd name="connsiteX4" fmla="*/ 494779 w 762371"/>
                <a:gd name="connsiteY4" fmla="*/ 762371 h 76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371" h="762371">
                  <a:moveTo>
                    <a:pt x="494779" y="762371"/>
                  </a:moveTo>
                  <a:lnTo>
                    <a:pt x="0" y="762371"/>
                  </a:lnTo>
                  <a:lnTo>
                    <a:pt x="762371" y="0"/>
                  </a:lnTo>
                  <a:lnTo>
                    <a:pt x="762371" y="494779"/>
                  </a:lnTo>
                  <a:cubicBezTo>
                    <a:pt x="762371" y="642566"/>
                    <a:pt x="642566" y="762371"/>
                    <a:pt x="494779" y="76237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E479DA53-4CE2-4030-87C1-392CA714E9F9}"/>
                </a:ext>
              </a:extLst>
            </p:cNvPr>
            <p:cNvSpPr/>
            <p:nvPr/>
          </p:nvSpPr>
          <p:spPr>
            <a:xfrm rot="10800000">
              <a:off x="7254369" y="2092179"/>
              <a:ext cx="2605308" cy="1803545"/>
            </a:xfrm>
            <a:custGeom>
              <a:avLst/>
              <a:gdLst>
                <a:gd name="connsiteX0" fmla="*/ 2428950 w 3191321"/>
                <a:gd name="connsiteY0" fmla="*/ 3347149 h 3347149"/>
                <a:gd name="connsiteX1" fmla="*/ 267592 w 3191321"/>
                <a:gd name="connsiteY1" fmla="*/ 3347149 h 3347149"/>
                <a:gd name="connsiteX2" fmla="*/ 0 w 3191321"/>
                <a:gd name="connsiteY2" fmla="*/ 3079557 h 3347149"/>
                <a:gd name="connsiteX3" fmla="*/ 0 w 3191321"/>
                <a:gd name="connsiteY3" fmla="*/ 267592 h 3347149"/>
                <a:gd name="connsiteX4" fmla="*/ 267592 w 3191321"/>
                <a:gd name="connsiteY4" fmla="*/ 0 h 3347149"/>
                <a:gd name="connsiteX5" fmla="*/ 2923729 w 3191321"/>
                <a:gd name="connsiteY5" fmla="*/ 0 h 3347149"/>
                <a:gd name="connsiteX6" fmla="*/ 3191321 w 3191321"/>
                <a:gd name="connsiteY6" fmla="*/ 267592 h 3347149"/>
                <a:gd name="connsiteX7" fmla="*/ 3191321 w 3191321"/>
                <a:gd name="connsiteY7" fmla="*/ 2584778 h 3347149"/>
                <a:gd name="connsiteX8" fmla="*/ 2428950 w 3191321"/>
                <a:gd name="connsiteY8" fmla="*/ 3347149 h 334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1321" h="3347149">
                  <a:moveTo>
                    <a:pt x="2428950" y="3347149"/>
                  </a:moveTo>
                  <a:lnTo>
                    <a:pt x="267592" y="3347149"/>
                  </a:lnTo>
                  <a:cubicBezTo>
                    <a:pt x="119805" y="3347149"/>
                    <a:pt x="0" y="3227344"/>
                    <a:pt x="0" y="3079557"/>
                  </a:cubicBezTo>
                  <a:lnTo>
                    <a:pt x="0" y="267592"/>
                  </a:lnTo>
                  <a:cubicBezTo>
                    <a:pt x="0" y="119805"/>
                    <a:pt x="119805" y="0"/>
                    <a:pt x="267592" y="0"/>
                  </a:cubicBezTo>
                  <a:lnTo>
                    <a:pt x="2923729" y="0"/>
                  </a:lnTo>
                  <a:cubicBezTo>
                    <a:pt x="3071516" y="0"/>
                    <a:pt x="3191321" y="119805"/>
                    <a:pt x="3191321" y="267592"/>
                  </a:cubicBezTo>
                  <a:lnTo>
                    <a:pt x="3191321" y="2584778"/>
                  </a:lnTo>
                  <a:lnTo>
                    <a:pt x="2428950" y="334714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74CDCC0-DA94-4C3F-9D3D-6E77390FDB7F}"/>
                </a:ext>
              </a:extLst>
            </p:cNvPr>
            <p:cNvSpPr txBox="1"/>
            <p:nvPr/>
          </p:nvSpPr>
          <p:spPr>
            <a:xfrm>
              <a:off x="8180584" y="238968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ko-KR" altLang="en-US" b="1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문세응</a:t>
              </a:r>
              <a:endPara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1D5589B-1836-4588-BBFA-1DD8E49262A2}"/>
                </a:ext>
              </a:extLst>
            </p:cNvPr>
            <p:cNvSpPr txBox="1"/>
            <p:nvPr/>
          </p:nvSpPr>
          <p:spPr>
            <a:xfrm>
              <a:off x="7343964" y="2835960"/>
              <a:ext cx="2428034" cy="896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ㅇㅇ</a:t>
              </a:r>
              <a:endPara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ㅇㅇ</a:t>
              </a:r>
              <a:endPara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ㅇㅇ</a:t>
              </a:r>
              <a:endPara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1132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FC23A4F8-A1A5-4F6A-BF93-663395DCFFB2}"/>
              </a:ext>
            </a:extLst>
          </p:cNvPr>
          <p:cNvSpPr/>
          <p:nvPr/>
        </p:nvSpPr>
        <p:spPr>
          <a:xfrm flipH="1">
            <a:off x="-1665110" y="5915743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A22764D1-8256-4DCB-9DC0-3F23BFD34110}"/>
              </a:ext>
            </a:extLst>
          </p:cNvPr>
          <p:cNvSpPr/>
          <p:nvPr/>
        </p:nvSpPr>
        <p:spPr>
          <a:xfrm>
            <a:off x="6565900" y="1117600"/>
            <a:ext cx="6819900" cy="6324600"/>
          </a:xfrm>
          <a:custGeom>
            <a:avLst/>
            <a:gdLst>
              <a:gd name="connsiteX0" fmla="*/ 4808806 w 4892040"/>
              <a:gd name="connsiteY0" fmla="*/ 630 h 5834375"/>
              <a:gd name="connsiteX1" fmla="*/ 4892040 w 4892040"/>
              <a:gd name="connsiteY1" fmla="*/ 474770 h 5834375"/>
              <a:gd name="connsiteX2" fmla="*/ 4794333 w 4892040"/>
              <a:gd name="connsiteY2" fmla="*/ 578504 h 5834375"/>
              <a:gd name="connsiteX3" fmla="*/ 4818820 w 4892040"/>
              <a:gd name="connsiteY3" fmla="*/ 594829 h 5834375"/>
              <a:gd name="connsiteX4" fmla="*/ 4837108 w 4892040"/>
              <a:gd name="connsiteY4" fmla="*/ 731989 h 5834375"/>
              <a:gd name="connsiteX5" fmla="*/ 4855396 w 4892040"/>
              <a:gd name="connsiteY5" fmla="*/ 814285 h 5834375"/>
              <a:gd name="connsiteX6" fmla="*/ 4864540 w 4892040"/>
              <a:gd name="connsiteY6" fmla="*/ 869149 h 5834375"/>
              <a:gd name="connsiteX7" fmla="*/ 4882828 w 4892040"/>
              <a:gd name="connsiteY7" fmla="*/ 2542501 h 5834375"/>
              <a:gd name="connsiteX8" fmla="*/ 4864540 w 4892040"/>
              <a:gd name="connsiteY8" fmla="*/ 2917405 h 5834375"/>
              <a:gd name="connsiteX9" fmla="*/ 4855396 w 4892040"/>
              <a:gd name="connsiteY9" fmla="*/ 3118573 h 5834375"/>
              <a:gd name="connsiteX10" fmla="*/ 4809676 w 4892040"/>
              <a:gd name="connsiteY10" fmla="*/ 3402037 h 5834375"/>
              <a:gd name="connsiteX11" fmla="*/ 4791388 w 4892040"/>
              <a:gd name="connsiteY11" fmla="*/ 3557485 h 5834375"/>
              <a:gd name="connsiteX12" fmla="*/ 4782244 w 4892040"/>
              <a:gd name="connsiteY12" fmla="*/ 3712933 h 5834375"/>
              <a:gd name="connsiteX13" fmla="*/ 4791388 w 4892040"/>
              <a:gd name="connsiteY13" fmla="*/ 4078693 h 5834375"/>
              <a:gd name="connsiteX14" fmla="*/ 4800532 w 4892040"/>
              <a:gd name="connsiteY14" fmla="*/ 4325581 h 5834375"/>
              <a:gd name="connsiteX15" fmla="*/ 4782244 w 4892040"/>
              <a:gd name="connsiteY15" fmla="*/ 4590757 h 5834375"/>
              <a:gd name="connsiteX16" fmla="*/ 4791388 w 4892040"/>
              <a:gd name="connsiteY16" fmla="*/ 5258269 h 5834375"/>
              <a:gd name="connsiteX17" fmla="*/ 4782244 w 4892040"/>
              <a:gd name="connsiteY17" fmla="*/ 5596597 h 5834375"/>
              <a:gd name="connsiteX18" fmla="*/ 4754812 w 4892040"/>
              <a:gd name="connsiteY18" fmla="*/ 5624029 h 5834375"/>
              <a:gd name="connsiteX19" fmla="*/ 4727380 w 4892040"/>
              <a:gd name="connsiteY19" fmla="*/ 5660605 h 5834375"/>
              <a:gd name="connsiteX20" fmla="*/ 4690804 w 4892040"/>
              <a:gd name="connsiteY20" fmla="*/ 5697181 h 5834375"/>
              <a:gd name="connsiteX21" fmla="*/ 4507924 w 4892040"/>
              <a:gd name="connsiteY21" fmla="*/ 5742901 h 5834375"/>
              <a:gd name="connsiteX22" fmla="*/ 4315900 w 4892040"/>
              <a:gd name="connsiteY22" fmla="*/ 5770333 h 5834375"/>
              <a:gd name="connsiteX23" fmla="*/ 4242748 w 4892040"/>
              <a:gd name="connsiteY23" fmla="*/ 5788621 h 5834375"/>
              <a:gd name="connsiteX24" fmla="*/ 3922708 w 4892040"/>
              <a:gd name="connsiteY24" fmla="*/ 5816053 h 5834375"/>
              <a:gd name="connsiteX25" fmla="*/ 3739828 w 4892040"/>
              <a:gd name="connsiteY25" fmla="*/ 5834341 h 5834375"/>
              <a:gd name="connsiteX26" fmla="*/ 3410644 w 4892040"/>
              <a:gd name="connsiteY26" fmla="*/ 5816053 h 5834375"/>
              <a:gd name="connsiteX27" fmla="*/ 3218620 w 4892040"/>
              <a:gd name="connsiteY27" fmla="*/ 5761189 h 5834375"/>
              <a:gd name="connsiteX28" fmla="*/ 3099748 w 4892040"/>
              <a:gd name="connsiteY28" fmla="*/ 5706325 h 5834375"/>
              <a:gd name="connsiteX29" fmla="*/ 2944300 w 4892040"/>
              <a:gd name="connsiteY29" fmla="*/ 5669749 h 5834375"/>
              <a:gd name="connsiteX30" fmla="*/ 2733988 w 4892040"/>
              <a:gd name="connsiteY30" fmla="*/ 5678893 h 5834375"/>
              <a:gd name="connsiteX31" fmla="*/ 2633404 w 4892040"/>
              <a:gd name="connsiteY31" fmla="*/ 5706325 h 5834375"/>
              <a:gd name="connsiteX32" fmla="*/ 2514532 w 4892040"/>
              <a:gd name="connsiteY32" fmla="*/ 5733757 h 5834375"/>
              <a:gd name="connsiteX33" fmla="*/ 2084764 w 4892040"/>
              <a:gd name="connsiteY33" fmla="*/ 5724613 h 5834375"/>
              <a:gd name="connsiteX34" fmla="*/ 1993324 w 4892040"/>
              <a:gd name="connsiteY34" fmla="*/ 5715469 h 5834375"/>
              <a:gd name="connsiteX35" fmla="*/ 1865308 w 4892040"/>
              <a:gd name="connsiteY35" fmla="*/ 5706325 h 5834375"/>
              <a:gd name="connsiteX36" fmla="*/ 1526980 w 4892040"/>
              <a:gd name="connsiteY36" fmla="*/ 5697181 h 5834375"/>
              <a:gd name="connsiteX37" fmla="*/ 1334956 w 4892040"/>
              <a:gd name="connsiteY37" fmla="*/ 5669749 h 5834375"/>
              <a:gd name="connsiteX38" fmla="*/ 1225228 w 4892040"/>
              <a:gd name="connsiteY38" fmla="*/ 5651461 h 5834375"/>
              <a:gd name="connsiteX39" fmla="*/ 795460 w 4892040"/>
              <a:gd name="connsiteY39" fmla="*/ 5614885 h 5834375"/>
              <a:gd name="connsiteX40" fmla="*/ 457132 w 4892040"/>
              <a:gd name="connsiteY40" fmla="*/ 5642317 h 5834375"/>
              <a:gd name="connsiteX41" fmla="*/ 301684 w 4892040"/>
              <a:gd name="connsiteY41" fmla="*/ 5633173 h 5834375"/>
              <a:gd name="connsiteX42" fmla="*/ 255964 w 4892040"/>
              <a:gd name="connsiteY42" fmla="*/ 5624029 h 5834375"/>
              <a:gd name="connsiteX43" fmla="*/ 201100 w 4892040"/>
              <a:gd name="connsiteY43" fmla="*/ 5605741 h 5834375"/>
              <a:gd name="connsiteX44" fmla="*/ 146236 w 4892040"/>
              <a:gd name="connsiteY44" fmla="*/ 5596597 h 5834375"/>
              <a:gd name="connsiteX45" fmla="*/ 108724 w 4892040"/>
              <a:gd name="connsiteY45" fmla="*/ 5553772 h 5834375"/>
              <a:gd name="connsiteX46" fmla="*/ 108471 w 4892040"/>
              <a:gd name="connsiteY46" fmla="*/ 5553401 h 5834375"/>
              <a:gd name="connsiteX47" fmla="*/ 0 w 4892040"/>
              <a:gd name="connsiteY47" fmla="*/ 5668562 h 5834375"/>
              <a:gd name="connsiteX48" fmla="*/ 658368 w 4892040"/>
              <a:gd name="connsiteY48" fmla="*/ 4196378 h 5834375"/>
              <a:gd name="connsiteX49" fmla="*/ 2642616 w 4892040"/>
              <a:gd name="connsiteY49" fmla="*/ 2541314 h 5834375"/>
              <a:gd name="connsiteX50" fmla="*/ 3310128 w 4892040"/>
              <a:gd name="connsiteY50" fmla="*/ 1233722 h 5834375"/>
              <a:gd name="connsiteX51" fmla="*/ 4489704 w 4892040"/>
              <a:gd name="connsiteY51" fmla="*/ 355898 h 5834375"/>
              <a:gd name="connsiteX52" fmla="*/ 4808806 w 4892040"/>
              <a:gd name="connsiteY52" fmla="*/ 630 h 583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892040" h="5834375">
                <a:moveTo>
                  <a:pt x="4808806" y="630"/>
                </a:moveTo>
                <a:cubicBezTo>
                  <a:pt x="4845391" y="10212"/>
                  <a:pt x="4870323" y="130727"/>
                  <a:pt x="4892040" y="474770"/>
                </a:cubicBezTo>
                <a:lnTo>
                  <a:pt x="4794333" y="578504"/>
                </a:lnTo>
                <a:lnTo>
                  <a:pt x="4818820" y="594829"/>
                </a:lnTo>
                <a:cubicBezTo>
                  <a:pt x="4842366" y="689014"/>
                  <a:pt x="4810118" y="552058"/>
                  <a:pt x="4837108" y="731989"/>
                </a:cubicBezTo>
                <a:cubicBezTo>
                  <a:pt x="4841277" y="759779"/>
                  <a:pt x="4849885" y="786730"/>
                  <a:pt x="4855396" y="814285"/>
                </a:cubicBezTo>
                <a:cubicBezTo>
                  <a:pt x="4859032" y="832465"/>
                  <a:pt x="4861492" y="850861"/>
                  <a:pt x="4864540" y="869149"/>
                </a:cubicBezTo>
                <a:cubicBezTo>
                  <a:pt x="4885963" y="1726086"/>
                  <a:pt x="4903452" y="1827533"/>
                  <a:pt x="4882828" y="2542501"/>
                </a:cubicBezTo>
                <a:cubicBezTo>
                  <a:pt x="4879220" y="2667566"/>
                  <a:pt x="4870491" y="2792430"/>
                  <a:pt x="4864540" y="2917405"/>
                </a:cubicBezTo>
                <a:cubicBezTo>
                  <a:pt x="4861347" y="2984454"/>
                  <a:pt x="4868560" y="3052751"/>
                  <a:pt x="4855396" y="3118573"/>
                </a:cubicBezTo>
                <a:cubicBezTo>
                  <a:pt x="4827959" y="3255760"/>
                  <a:pt x="4834159" y="3215966"/>
                  <a:pt x="4809676" y="3402037"/>
                </a:cubicBezTo>
                <a:cubicBezTo>
                  <a:pt x="4802870" y="3453764"/>
                  <a:pt x="4795974" y="3505514"/>
                  <a:pt x="4791388" y="3557485"/>
                </a:cubicBezTo>
                <a:cubicBezTo>
                  <a:pt x="4786826" y="3609190"/>
                  <a:pt x="4785292" y="3661117"/>
                  <a:pt x="4782244" y="3712933"/>
                </a:cubicBezTo>
                <a:cubicBezTo>
                  <a:pt x="4785292" y="3834853"/>
                  <a:pt x="4787749" y="3956789"/>
                  <a:pt x="4791388" y="4078693"/>
                </a:cubicBezTo>
                <a:cubicBezTo>
                  <a:pt x="4793845" y="4161009"/>
                  <a:pt x="4800532" y="4243229"/>
                  <a:pt x="4800532" y="4325581"/>
                </a:cubicBezTo>
                <a:cubicBezTo>
                  <a:pt x="4800532" y="4382077"/>
                  <a:pt x="4787709" y="4525180"/>
                  <a:pt x="4782244" y="4590757"/>
                </a:cubicBezTo>
                <a:cubicBezTo>
                  <a:pt x="4785292" y="4813261"/>
                  <a:pt x="4786274" y="5035803"/>
                  <a:pt x="4791388" y="5258269"/>
                </a:cubicBezTo>
                <a:cubicBezTo>
                  <a:pt x="4795240" y="5425825"/>
                  <a:pt x="4821190" y="5394080"/>
                  <a:pt x="4782244" y="5596597"/>
                </a:cubicBezTo>
                <a:cubicBezTo>
                  <a:pt x="4779802" y="5609296"/>
                  <a:pt x="4763228" y="5614211"/>
                  <a:pt x="4754812" y="5624029"/>
                </a:cubicBezTo>
                <a:cubicBezTo>
                  <a:pt x="4744894" y="5635600"/>
                  <a:pt x="4737416" y="5649136"/>
                  <a:pt x="4727380" y="5660605"/>
                </a:cubicBezTo>
                <a:cubicBezTo>
                  <a:pt x="4716026" y="5673581"/>
                  <a:pt x="4705985" y="5689007"/>
                  <a:pt x="4690804" y="5697181"/>
                </a:cubicBezTo>
                <a:cubicBezTo>
                  <a:pt x="4641023" y="5723986"/>
                  <a:pt x="4560538" y="5732879"/>
                  <a:pt x="4507924" y="5742901"/>
                </a:cubicBezTo>
                <a:cubicBezTo>
                  <a:pt x="4371567" y="5768874"/>
                  <a:pt x="4460333" y="5757203"/>
                  <a:pt x="4315900" y="5770333"/>
                </a:cubicBezTo>
                <a:cubicBezTo>
                  <a:pt x="4291516" y="5776429"/>
                  <a:pt x="4267540" y="5784489"/>
                  <a:pt x="4242748" y="5788621"/>
                </a:cubicBezTo>
                <a:cubicBezTo>
                  <a:pt x="4113383" y="5810182"/>
                  <a:pt x="4057637" y="5808951"/>
                  <a:pt x="3922708" y="5816053"/>
                </a:cubicBezTo>
                <a:cubicBezTo>
                  <a:pt x="3877324" y="5821726"/>
                  <a:pt x="3778176" y="5835140"/>
                  <a:pt x="3739828" y="5834341"/>
                </a:cubicBezTo>
                <a:cubicBezTo>
                  <a:pt x="3629955" y="5832052"/>
                  <a:pt x="3520372" y="5822149"/>
                  <a:pt x="3410644" y="5816053"/>
                </a:cubicBezTo>
                <a:cubicBezTo>
                  <a:pt x="3346636" y="5797765"/>
                  <a:pt x="3281394" y="5783345"/>
                  <a:pt x="3218620" y="5761189"/>
                </a:cubicBezTo>
                <a:cubicBezTo>
                  <a:pt x="3177467" y="5746664"/>
                  <a:pt x="3140267" y="5722533"/>
                  <a:pt x="3099748" y="5706325"/>
                </a:cubicBezTo>
                <a:cubicBezTo>
                  <a:pt x="3059507" y="5690229"/>
                  <a:pt x="2982339" y="5677357"/>
                  <a:pt x="2944300" y="5669749"/>
                </a:cubicBezTo>
                <a:cubicBezTo>
                  <a:pt x="2874196" y="5672797"/>
                  <a:pt x="2803678" y="5670694"/>
                  <a:pt x="2733988" y="5678893"/>
                </a:cubicBezTo>
                <a:cubicBezTo>
                  <a:pt x="2699473" y="5682954"/>
                  <a:pt x="2667119" y="5697896"/>
                  <a:pt x="2633404" y="5706325"/>
                </a:cubicBezTo>
                <a:cubicBezTo>
                  <a:pt x="2593953" y="5716188"/>
                  <a:pt x="2554156" y="5724613"/>
                  <a:pt x="2514532" y="5733757"/>
                </a:cubicBezTo>
                <a:lnTo>
                  <a:pt x="2084764" y="5724613"/>
                </a:lnTo>
                <a:cubicBezTo>
                  <a:pt x="2054151" y="5723539"/>
                  <a:pt x="2023850" y="5718013"/>
                  <a:pt x="1993324" y="5715469"/>
                </a:cubicBezTo>
                <a:cubicBezTo>
                  <a:pt x="1950691" y="5711916"/>
                  <a:pt x="1908056" y="5708001"/>
                  <a:pt x="1865308" y="5706325"/>
                </a:cubicBezTo>
                <a:cubicBezTo>
                  <a:pt x="1752577" y="5701904"/>
                  <a:pt x="1639756" y="5700229"/>
                  <a:pt x="1526980" y="5697181"/>
                </a:cubicBezTo>
                <a:lnTo>
                  <a:pt x="1334956" y="5669749"/>
                </a:lnTo>
                <a:cubicBezTo>
                  <a:pt x="1298294" y="5664194"/>
                  <a:pt x="1262118" y="5655213"/>
                  <a:pt x="1225228" y="5651461"/>
                </a:cubicBezTo>
                <a:cubicBezTo>
                  <a:pt x="1082192" y="5636915"/>
                  <a:pt x="795460" y="5614885"/>
                  <a:pt x="795460" y="5614885"/>
                </a:cubicBezTo>
                <a:cubicBezTo>
                  <a:pt x="691656" y="5625812"/>
                  <a:pt x="562312" y="5642317"/>
                  <a:pt x="457132" y="5642317"/>
                </a:cubicBezTo>
                <a:cubicBezTo>
                  <a:pt x="405226" y="5642317"/>
                  <a:pt x="353500" y="5636221"/>
                  <a:pt x="301684" y="5633173"/>
                </a:cubicBezTo>
                <a:cubicBezTo>
                  <a:pt x="286444" y="5630125"/>
                  <a:pt x="270958" y="5628118"/>
                  <a:pt x="255964" y="5624029"/>
                </a:cubicBezTo>
                <a:cubicBezTo>
                  <a:pt x="237366" y="5618957"/>
                  <a:pt x="220115" y="5608910"/>
                  <a:pt x="201100" y="5605741"/>
                </a:cubicBezTo>
                <a:lnTo>
                  <a:pt x="146236" y="5596597"/>
                </a:lnTo>
                <a:cubicBezTo>
                  <a:pt x="134768" y="5594512"/>
                  <a:pt x="119071" y="5569837"/>
                  <a:pt x="108724" y="5553772"/>
                </a:cubicBezTo>
                <a:lnTo>
                  <a:pt x="108471" y="5553401"/>
                </a:lnTo>
                <a:lnTo>
                  <a:pt x="0" y="5668562"/>
                </a:lnTo>
                <a:cubicBezTo>
                  <a:pt x="108966" y="5193074"/>
                  <a:pt x="217932" y="4717586"/>
                  <a:pt x="658368" y="4196378"/>
                </a:cubicBezTo>
                <a:cubicBezTo>
                  <a:pt x="1098804" y="3675170"/>
                  <a:pt x="2200656" y="3035090"/>
                  <a:pt x="2642616" y="2541314"/>
                </a:cubicBezTo>
                <a:cubicBezTo>
                  <a:pt x="3084576" y="2047538"/>
                  <a:pt x="3002280" y="1597958"/>
                  <a:pt x="3310128" y="1233722"/>
                </a:cubicBezTo>
                <a:cubicBezTo>
                  <a:pt x="3617976" y="869486"/>
                  <a:pt x="4226052" y="482390"/>
                  <a:pt x="4489704" y="355898"/>
                </a:cubicBezTo>
                <a:cubicBezTo>
                  <a:pt x="4654486" y="276841"/>
                  <a:pt x="4747831" y="-15339"/>
                  <a:pt x="4808806" y="630"/>
                </a:cubicBezTo>
                <a:close/>
              </a:path>
            </a:pathLst>
          </a:custGeom>
          <a:solidFill>
            <a:schemeClr val="accent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9E0C44A9-30DD-410C-92D2-8A23CC085409}"/>
              </a:ext>
            </a:extLst>
          </p:cNvPr>
          <p:cNvSpPr/>
          <p:nvPr/>
        </p:nvSpPr>
        <p:spPr>
          <a:xfrm>
            <a:off x="5710377" y="1773637"/>
            <a:ext cx="8127999" cy="6324600"/>
          </a:xfrm>
          <a:custGeom>
            <a:avLst/>
            <a:gdLst>
              <a:gd name="connsiteX0" fmla="*/ 4808806 w 4892040"/>
              <a:gd name="connsiteY0" fmla="*/ 630 h 5834375"/>
              <a:gd name="connsiteX1" fmla="*/ 4892040 w 4892040"/>
              <a:gd name="connsiteY1" fmla="*/ 474770 h 5834375"/>
              <a:gd name="connsiteX2" fmla="*/ 4794333 w 4892040"/>
              <a:gd name="connsiteY2" fmla="*/ 578504 h 5834375"/>
              <a:gd name="connsiteX3" fmla="*/ 4818820 w 4892040"/>
              <a:gd name="connsiteY3" fmla="*/ 594829 h 5834375"/>
              <a:gd name="connsiteX4" fmla="*/ 4837108 w 4892040"/>
              <a:gd name="connsiteY4" fmla="*/ 731989 h 5834375"/>
              <a:gd name="connsiteX5" fmla="*/ 4855396 w 4892040"/>
              <a:gd name="connsiteY5" fmla="*/ 814285 h 5834375"/>
              <a:gd name="connsiteX6" fmla="*/ 4864540 w 4892040"/>
              <a:gd name="connsiteY6" fmla="*/ 869149 h 5834375"/>
              <a:gd name="connsiteX7" fmla="*/ 4882828 w 4892040"/>
              <a:gd name="connsiteY7" fmla="*/ 2542501 h 5834375"/>
              <a:gd name="connsiteX8" fmla="*/ 4864540 w 4892040"/>
              <a:gd name="connsiteY8" fmla="*/ 2917405 h 5834375"/>
              <a:gd name="connsiteX9" fmla="*/ 4855396 w 4892040"/>
              <a:gd name="connsiteY9" fmla="*/ 3118573 h 5834375"/>
              <a:gd name="connsiteX10" fmla="*/ 4809676 w 4892040"/>
              <a:gd name="connsiteY10" fmla="*/ 3402037 h 5834375"/>
              <a:gd name="connsiteX11" fmla="*/ 4791388 w 4892040"/>
              <a:gd name="connsiteY11" fmla="*/ 3557485 h 5834375"/>
              <a:gd name="connsiteX12" fmla="*/ 4782244 w 4892040"/>
              <a:gd name="connsiteY12" fmla="*/ 3712933 h 5834375"/>
              <a:gd name="connsiteX13" fmla="*/ 4791388 w 4892040"/>
              <a:gd name="connsiteY13" fmla="*/ 4078693 h 5834375"/>
              <a:gd name="connsiteX14" fmla="*/ 4800532 w 4892040"/>
              <a:gd name="connsiteY14" fmla="*/ 4325581 h 5834375"/>
              <a:gd name="connsiteX15" fmla="*/ 4782244 w 4892040"/>
              <a:gd name="connsiteY15" fmla="*/ 4590757 h 5834375"/>
              <a:gd name="connsiteX16" fmla="*/ 4791388 w 4892040"/>
              <a:gd name="connsiteY16" fmla="*/ 5258269 h 5834375"/>
              <a:gd name="connsiteX17" fmla="*/ 4782244 w 4892040"/>
              <a:gd name="connsiteY17" fmla="*/ 5596597 h 5834375"/>
              <a:gd name="connsiteX18" fmla="*/ 4754812 w 4892040"/>
              <a:gd name="connsiteY18" fmla="*/ 5624029 h 5834375"/>
              <a:gd name="connsiteX19" fmla="*/ 4727380 w 4892040"/>
              <a:gd name="connsiteY19" fmla="*/ 5660605 h 5834375"/>
              <a:gd name="connsiteX20" fmla="*/ 4690804 w 4892040"/>
              <a:gd name="connsiteY20" fmla="*/ 5697181 h 5834375"/>
              <a:gd name="connsiteX21" fmla="*/ 4507924 w 4892040"/>
              <a:gd name="connsiteY21" fmla="*/ 5742901 h 5834375"/>
              <a:gd name="connsiteX22" fmla="*/ 4315900 w 4892040"/>
              <a:gd name="connsiteY22" fmla="*/ 5770333 h 5834375"/>
              <a:gd name="connsiteX23" fmla="*/ 4242748 w 4892040"/>
              <a:gd name="connsiteY23" fmla="*/ 5788621 h 5834375"/>
              <a:gd name="connsiteX24" fmla="*/ 3922708 w 4892040"/>
              <a:gd name="connsiteY24" fmla="*/ 5816053 h 5834375"/>
              <a:gd name="connsiteX25" fmla="*/ 3739828 w 4892040"/>
              <a:gd name="connsiteY25" fmla="*/ 5834341 h 5834375"/>
              <a:gd name="connsiteX26" fmla="*/ 3410644 w 4892040"/>
              <a:gd name="connsiteY26" fmla="*/ 5816053 h 5834375"/>
              <a:gd name="connsiteX27" fmla="*/ 3218620 w 4892040"/>
              <a:gd name="connsiteY27" fmla="*/ 5761189 h 5834375"/>
              <a:gd name="connsiteX28" fmla="*/ 3099748 w 4892040"/>
              <a:gd name="connsiteY28" fmla="*/ 5706325 h 5834375"/>
              <a:gd name="connsiteX29" fmla="*/ 2944300 w 4892040"/>
              <a:gd name="connsiteY29" fmla="*/ 5669749 h 5834375"/>
              <a:gd name="connsiteX30" fmla="*/ 2733988 w 4892040"/>
              <a:gd name="connsiteY30" fmla="*/ 5678893 h 5834375"/>
              <a:gd name="connsiteX31" fmla="*/ 2633404 w 4892040"/>
              <a:gd name="connsiteY31" fmla="*/ 5706325 h 5834375"/>
              <a:gd name="connsiteX32" fmla="*/ 2514532 w 4892040"/>
              <a:gd name="connsiteY32" fmla="*/ 5733757 h 5834375"/>
              <a:gd name="connsiteX33" fmla="*/ 2084764 w 4892040"/>
              <a:gd name="connsiteY33" fmla="*/ 5724613 h 5834375"/>
              <a:gd name="connsiteX34" fmla="*/ 1993324 w 4892040"/>
              <a:gd name="connsiteY34" fmla="*/ 5715469 h 5834375"/>
              <a:gd name="connsiteX35" fmla="*/ 1865308 w 4892040"/>
              <a:gd name="connsiteY35" fmla="*/ 5706325 h 5834375"/>
              <a:gd name="connsiteX36" fmla="*/ 1526980 w 4892040"/>
              <a:gd name="connsiteY36" fmla="*/ 5697181 h 5834375"/>
              <a:gd name="connsiteX37" fmla="*/ 1334956 w 4892040"/>
              <a:gd name="connsiteY37" fmla="*/ 5669749 h 5834375"/>
              <a:gd name="connsiteX38" fmla="*/ 1225228 w 4892040"/>
              <a:gd name="connsiteY38" fmla="*/ 5651461 h 5834375"/>
              <a:gd name="connsiteX39" fmla="*/ 795460 w 4892040"/>
              <a:gd name="connsiteY39" fmla="*/ 5614885 h 5834375"/>
              <a:gd name="connsiteX40" fmla="*/ 457132 w 4892040"/>
              <a:gd name="connsiteY40" fmla="*/ 5642317 h 5834375"/>
              <a:gd name="connsiteX41" fmla="*/ 301684 w 4892040"/>
              <a:gd name="connsiteY41" fmla="*/ 5633173 h 5834375"/>
              <a:gd name="connsiteX42" fmla="*/ 255964 w 4892040"/>
              <a:gd name="connsiteY42" fmla="*/ 5624029 h 5834375"/>
              <a:gd name="connsiteX43" fmla="*/ 201100 w 4892040"/>
              <a:gd name="connsiteY43" fmla="*/ 5605741 h 5834375"/>
              <a:gd name="connsiteX44" fmla="*/ 146236 w 4892040"/>
              <a:gd name="connsiteY44" fmla="*/ 5596597 h 5834375"/>
              <a:gd name="connsiteX45" fmla="*/ 108724 w 4892040"/>
              <a:gd name="connsiteY45" fmla="*/ 5553772 h 5834375"/>
              <a:gd name="connsiteX46" fmla="*/ 108471 w 4892040"/>
              <a:gd name="connsiteY46" fmla="*/ 5553401 h 5834375"/>
              <a:gd name="connsiteX47" fmla="*/ 0 w 4892040"/>
              <a:gd name="connsiteY47" fmla="*/ 5668562 h 5834375"/>
              <a:gd name="connsiteX48" fmla="*/ 658368 w 4892040"/>
              <a:gd name="connsiteY48" fmla="*/ 4196378 h 5834375"/>
              <a:gd name="connsiteX49" fmla="*/ 2642616 w 4892040"/>
              <a:gd name="connsiteY49" fmla="*/ 2541314 h 5834375"/>
              <a:gd name="connsiteX50" fmla="*/ 3310128 w 4892040"/>
              <a:gd name="connsiteY50" fmla="*/ 1233722 h 5834375"/>
              <a:gd name="connsiteX51" fmla="*/ 4489704 w 4892040"/>
              <a:gd name="connsiteY51" fmla="*/ 355898 h 5834375"/>
              <a:gd name="connsiteX52" fmla="*/ 4808806 w 4892040"/>
              <a:gd name="connsiteY52" fmla="*/ 630 h 5834375"/>
              <a:gd name="connsiteX0" fmla="*/ 4808806 w 4892040"/>
              <a:gd name="connsiteY0" fmla="*/ 630 h 5834375"/>
              <a:gd name="connsiteX1" fmla="*/ 4892040 w 4892040"/>
              <a:gd name="connsiteY1" fmla="*/ 474770 h 5834375"/>
              <a:gd name="connsiteX2" fmla="*/ 4794333 w 4892040"/>
              <a:gd name="connsiteY2" fmla="*/ 578504 h 5834375"/>
              <a:gd name="connsiteX3" fmla="*/ 4818820 w 4892040"/>
              <a:gd name="connsiteY3" fmla="*/ 594829 h 5834375"/>
              <a:gd name="connsiteX4" fmla="*/ 4837108 w 4892040"/>
              <a:gd name="connsiteY4" fmla="*/ 731989 h 5834375"/>
              <a:gd name="connsiteX5" fmla="*/ 4855396 w 4892040"/>
              <a:gd name="connsiteY5" fmla="*/ 814285 h 5834375"/>
              <a:gd name="connsiteX6" fmla="*/ 4864540 w 4892040"/>
              <a:gd name="connsiteY6" fmla="*/ 869149 h 5834375"/>
              <a:gd name="connsiteX7" fmla="*/ 4882828 w 4892040"/>
              <a:gd name="connsiteY7" fmla="*/ 2542501 h 5834375"/>
              <a:gd name="connsiteX8" fmla="*/ 4864540 w 4892040"/>
              <a:gd name="connsiteY8" fmla="*/ 2917405 h 5834375"/>
              <a:gd name="connsiteX9" fmla="*/ 4855396 w 4892040"/>
              <a:gd name="connsiteY9" fmla="*/ 3118573 h 5834375"/>
              <a:gd name="connsiteX10" fmla="*/ 4809676 w 4892040"/>
              <a:gd name="connsiteY10" fmla="*/ 3402037 h 5834375"/>
              <a:gd name="connsiteX11" fmla="*/ 4791388 w 4892040"/>
              <a:gd name="connsiteY11" fmla="*/ 3557485 h 5834375"/>
              <a:gd name="connsiteX12" fmla="*/ 4782244 w 4892040"/>
              <a:gd name="connsiteY12" fmla="*/ 3712933 h 5834375"/>
              <a:gd name="connsiteX13" fmla="*/ 4791388 w 4892040"/>
              <a:gd name="connsiteY13" fmla="*/ 4078693 h 5834375"/>
              <a:gd name="connsiteX14" fmla="*/ 4800532 w 4892040"/>
              <a:gd name="connsiteY14" fmla="*/ 4325581 h 5834375"/>
              <a:gd name="connsiteX15" fmla="*/ 4782244 w 4892040"/>
              <a:gd name="connsiteY15" fmla="*/ 4590757 h 5834375"/>
              <a:gd name="connsiteX16" fmla="*/ 4791388 w 4892040"/>
              <a:gd name="connsiteY16" fmla="*/ 5258269 h 5834375"/>
              <a:gd name="connsiteX17" fmla="*/ 4782244 w 4892040"/>
              <a:gd name="connsiteY17" fmla="*/ 5596597 h 5834375"/>
              <a:gd name="connsiteX18" fmla="*/ 4754812 w 4892040"/>
              <a:gd name="connsiteY18" fmla="*/ 5624029 h 5834375"/>
              <a:gd name="connsiteX19" fmla="*/ 4727380 w 4892040"/>
              <a:gd name="connsiteY19" fmla="*/ 5660605 h 5834375"/>
              <a:gd name="connsiteX20" fmla="*/ 4690804 w 4892040"/>
              <a:gd name="connsiteY20" fmla="*/ 5697181 h 5834375"/>
              <a:gd name="connsiteX21" fmla="*/ 4507924 w 4892040"/>
              <a:gd name="connsiteY21" fmla="*/ 5742901 h 5834375"/>
              <a:gd name="connsiteX22" fmla="*/ 4315900 w 4892040"/>
              <a:gd name="connsiteY22" fmla="*/ 5770333 h 5834375"/>
              <a:gd name="connsiteX23" fmla="*/ 4242748 w 4892040"/>
              <a:gd name="connsiteY23" fmla="*/ 5788621 h 5834375"/>
              <a:gd name="connsiteX24" fmla="*/ 3922708 w 4892040"/>
              <a:gd name="connsiteY24" fmla="*/ 5816053 h 5834375"/>
              <a:gd name="connsiteX25" fmla="*/ 3739828 w 4892040"/>
              <a:gd name="connsiteY25" fmla="*/ 5834341 h 5834375"/>
              <a:gd name="connsiteX26" fmla="*/ 3410644 w 4892040"/>
              <a:gd name="connsiteY26" fmla="*/ 5816053 h 5834375"/>
              <a:gd name="connsiteX27" fmla="*/ 3218620 w 4892040"/>
              <a:gd name="connsiteY27" fmla="*/ 5761189 h 5834375"/>
              <a:gd name="connsiteX28" fmla="*/ 3099748 w 4892040"/>
              <a:gd name="connsiteY28" fmla="*/ 5706325 h 5834375"/>
              <a:gd name="connsiteX29" fmla="*/ 2944300 w 4892040"/>
              <a:gd name="connsiteY29" fmla="*/ 5669749 h 5834375"/>
              <a:gd name="connsiteX30" fmla="*/ 2733988 w 4892040"/>
              <a:gd name="connsiteY30" fmla="*/ 5678893 h 5834375"/>
              <a:gd name="connsiteX31" fmla="*/ 2633404 w 4892040"/>
              <a:gd name="connsiteY31" fmla="*/ 5706325 h 5834375"/>
              <a:gd name="connsiteX32" fmla="*/ 2514532 w 4892040"/>
              <a:gd name="connsiteY32" fmla="*/ 5733757 h 5834375"/>
              <a:gd name="connsiteX33" fmla="*/ 2084764 w 4892040"/>
              <a:gd name="connsiteY33" fmla="*/ 5724613 h 5834375"/>
              <a:gd name="connsiteX34" fmla="*/ 1993324 w 4892040"/>
              <a:gd name="connsiteY34" fmla="*/ 5715469 h 5834375"/>
              <a:gd name="connsiteX35" fmla="*/ 1865308 w 4892040"/>
              <a:gd name="connsiteY35" fmla="*/ 5706325 h 5834375"/>
              <a:gd name="connsiteX36" fmla="*/ 1526980 w 4892040"/>
              <a:gd name="connsiteY36" fmla="*/ 5697181 h 5834375"/>
              <a:gd name="connsiteX37" fmla="*/ 1334956 w 4892040"/>
              <a:gd name="connsiteY37" fmla="*/ 5669749 h 5834375"/>
              <a:gd name="connsiteX38" fmla="*/ 1225228 w 4892040"/>
              <a:gd name="connsiteY38" fmla="*/ 5651461 h 5834375"/>
              <a:gd name="connsiteX39" fmla="*/ 795460 w 4892040"/>
              <a:gd name="connsiteY39" fmla="*/ 5614885 h 5834375"/>
              <a:gd name="connsiteX40" fmla="*/ 457132 w 4892040"/>
              <a:gd name="connsiteY40" fmla="*/ 5642317 h 5834375"/>
              <a:gd name="connsiteX41" fmla="*/ 301684 w 4892040"/>
              <a:gd name="connsiteY41" fmla="*/ 5633173 h 5834375"/>
              <a:gd name="connsiteX42" fmla="*/ 255964 w 4892040"/>
              <a:gd name="connsiteY42" fmla="*/ 5624029 h 5834375"/>
              <a:gd name="connsiteX43" fmla="*/ 201100 w 4892040"/>
              <a:gd name="connsiteY43" fmla="*/ 5605741 h 5834375"/>
              <a:gd name="connsiteX44" fmla="*/ 146236 w 4892040"/>
              <a:gd name="connsiteY44" fmla="*/ 5596597 h 5834375"/>
              <a:gd name="connsiteX45" fmla="*/ 108724 w 4892040"/>
              <a:gd name="connsiteY45" fmla="*/ 5553772 h 5834375"/>
              <a:gd name="connsiteX46" fmla="*/ 108471 w 4892040"/>
              <a:gd name="connsiteY46" fmla="*/ 5553401 h 5834375"/>
              <a:gd name="connsiteX47" fmla="*/ 0 w 4892040"/>
              <a:gd name="connsiteY47" fmla="*/ 5668562 h 5834375"/>
              <a:gd name="connsiteX48" fmla="*/ 658368 w 4892040"/>
              <a:gd name="connsiteY48" fmla="*/ 4196378 h 5834375"/>
              <a:gd name="connsiteX49" fmla="*/ 2642616 w 4892040"/>
              <a:gd name="connsiteY49" fmla="*/ 2541314 h 5834375"/>
              <a:gd name="connsiteX50" fmla="*/ 3493580 w 4892040"/>
              <a:gd name="connsiteY50" fmla="*/ 1022841 h 5834375"/>
              <a:gd name="connsiteX51" fmla="*/ 4489704 w 4892040"/>
              <a:gd name="connsiteY51" fmla="*/ 355898 h 5834375"/>
              <a:gd name="connsiteX52" fmla="*/ 4808806 w 4892040"/>
              <a:gd name="connsiteY52" fmla="*/ 630 h 5834375"/>
              <a:gd name="connsiteX0" fmla="*/ 4808806 w 4892040"/>
              <a:gd name="connsiteY0" fmla="*/ 630 h 5834375"/>
              <a:gd name="connsiteX1" fmla="*/ 4892040 w 4892040"/>
              <a:gd name="connsiteY1" fmla="*/ 474770 h 5834375"/>
              <a:gd name="connsiteX2" fmla="*/ 4794333 w 4892040"/>
              <a:gd name="connsiteY2" fmla="*/ 578504 h 5834375"/>
              <a:gd name="connsiteX3" fmla="*/ 4818820 w 4892040"/>
              <a:gd name="connsiteY3" fmla="*/ 594829 h 5834375"/>
              <a:gd name="connsiteX4" fmla="*/ 4837108 w 4892040"/>
              <a:gd name="connsiteY4" fmla="*/ 731989 h 5834375"/>
              <a:gd name="connsiteX5" fmla="*/ 4855396 w 4892040"/>
              <a:gd name="connsiteY5" fmla="*/ 814285 h 5834375"/>
              <a:gd name="connsiteX6" fmla="*/ 4864540 w 4892040"/>
              <a:gd name="connsiteY6" fmla="*/ 869149 h 5834375"/>
              <a:gd name="connsiteX7" fmla="*/ 4882828 w 4892040"/>
              <a:gd name="connsiteY7" fmla="*/ 2542501 h 5834375"/>
              <a:gd name="connsiteX8" fmla="*/ 4864540 w 4892040"/>
              <a:gd name="connsiteY8" fmla="*/ 2917405 h 5834375"/>
              <a:gd name="connsiteX9" fmla="*/ 4855396 w 4892040"/>
              <a:gd name="connsiteY9" fmla="*/ 3118573 h 5834375"/>
              <a:gd name="connsiteX10" fmla="*/ 4809676 w 4892040"/>
              <a:gd name="connsiteY10" fmla="*/ 3402037 h 5834375"/>
              <a:gd name="connsiteX11" fmla="*/ 4791388 w 4892040"/>
              <a:gd name="connsiteY11" fmla="*/ 3557485 h 5834375"/>
              <a:gd name="connsiteX12" fmla="*/ 4782244 w 4892040"/>
              <a:gd name="connsiteY12" fmla="*/ 3712933 h 5834375"/>
              <a:gd name="connsiteX13" fmla="*/ 4791388 w 4892040"/>
              <a:gd name="connsiteY13" fmla="*/ 4078693 h 5834375"/>
              <a:gd name="connsiteX14" fmla="*/ 4800532 w 4892040"/>
              <a:gd name="connsiteY14" fmla="*/ 4325581 h 5834375"/>
              <a:gd name="connsiteX15" fmla="*/ 4782244 w 4892040"/>
              <a:gd name="connsiteY15" fmla="*/ 4590757 h 5834375"/>
              <a:gd name="connsiteX16" fmla="*/ 4791388 w 4892040"/>
              <a:gd name="connsiteY16" fmla="*/ 5258269 h 5834375"/>
              <a:gd name="connsiteX17" fmla="*/ 4782244 w 4892040"/>
              <a:gd name="connsiteY17" fmla="*/ 5596597 h 5834375"/>
              <a:gd name="connsiteX18" fmla="*/ 4754812 w 4892040"/>
              <a:gd name="connsiteY18" fmla="*/ 5624029 h 5834375"/>
              <a:gd name="connsiteX19" fmla="*/ 4727380 w 4892040"/>
              <a:gd name="connsiteY19" fmla="*/ 5660605 h 5834375"/>
              <a:gd name="connsiteX20" fmla="*/ 4690804 w 4892040"/>
              <a:gd name="connsiteY20" fmla="*/ 5697181 h 5834375"/>
              <a:gd name="connsiteX21" fmla="*/ 4507924 w 4892040"/>
              <a:gd name="connsiteY21" fmla="*/ 5742901 h 5834375"/>
              <a:gd name="connsiteX22" fmla="*/ 4315900 w 4892040"/>
              <a:gd name="connsiteY22" fmla="*/ 5770333 h 5834375"/>
              <a:gd name="connsiteX23" fmla="*/ 4242748 w 4892040"/>
              <a:gd name="connsiteY23" fmla="*/ 5788621 h 5834375"/>
              <a:gd name="connsiteX24" fmla="*/ 3922708 w 4892040"/>
              <a:gd name="connsiteY24" fmla="*/ 5816053 h 5834375"/>
              <a:gd name="connsiteX25" fmla="*/ 3739828 w 4892040"/>
              <a:gd name="connsiteY25" fmla="*/ 5834341 h 5834375"/>
              <a:gd name="connsiteX26" fmla="*/ 3410644 w 4892040"/>
              <a:gd name="connsiteY26" fmla="*/ 5816053 h 5834375"/>
              <a:gd name="connsiteX27" fmla="*/ 3218620 w 4892040"/>
              <a:gd name="connsiteY27" fmla="*/ 5761189 h 5834375"/>
              <a:gd name="connsiteX28" fmla="*/ 3099748 w 4892040"/>
              <a:gd name="connsiteY28" fmla="*/ 5706325 h 5834375"/>
              <a:gd name="connsiteX29" fmla="*/ 2944300 w 4892040"/>
              <a:gd name="connsiteY29" fmla="*/ 5669749 h 5834375"/>
              <a:gd name="connsiteX30" fmla="*/ 2733988 w 4892040"/>
              <a:gd name="connsiteY30" fmla="*/ 5678893 h 5834375"/>
              <a:gd name="connsiteX31" fmla="*/ 2633404 w 4892040"/>
              <a:gd name="connsiteY31" fmla="*/ 5706325 h 5834375"/>
              <a:gd name="connsiteX32" fmla="*/ 2514532 w 4892040"/>
              <a:gd name="connsiteY32" fmla="*/ 5733757 h 5834375"/>
              <a:gd name="connsiteX33" fmla="*/ 2084764 w 4892040"/>
              <a:gd name="connsiteY33" fmla="*/ 5724613 h 5834375"/>
              <a:gd name="connsiteX34" fmla="*/ 1993324 w 4892040"/>
              <a:gd name="connsiteY34" fmla="*/ 5715469 h 5834375"/>
              <a:gd name="connsiteX35" fmla="*/ 1865308 w 4892040"/>
              <a:gd name="connsiteY35" fmla="*/ 5706325 h 5834375"/>
              <a:gd name="connsiteX36" fmla="*/ 1526980 w 4892040"/>
              <a:gd name="connsiteY36" fmla="*/ 5697181 h 5834375"/>
              <a:gd name="connsiteX37" fmla="*/ 1334956 w 4892040"/>
              <a:gd name="connsiteY37" fmla="*/ 5669749 h 5834375"/>
              <a:gd name="connsiteX38" fmla="*/ 1225228 w 4892040"/>
              <a:gd name="connsiteY38" fmla="*/ 5651461 h 5834375"/>
              <a:gd name="connsiteX39" fmla="*/ 795460 w 4892040"/>
              <a:gd name="connsiteY39" fmla="*/ 5614885 h 5834375"/>
              <a:gd name="connsiteX40" fmla="*/ 457132 w 4892040"/>
              <a:gd name="connsiteY40" fmla="*/ 5642317 h 5834375"/>
              <a:gd name="connsiteX41" fmla="*/ 301684 w 4892040"/>
              <a:gd name="connsiteY41" fmla="*/ 5633173 h 5834375"/>
              <a:gd name="connsiteX42" fmla="*/ 255964 w 4892040"/>
              <a:gd name="connsiteY42" fmla="*/ 5624029 h 5834375"/>
              <a:gd name="connsiteX43" fmla="*/ 201100 w 4892040"/>
              <a:gd name="connsiteY43" fmla="*/ 5605741 h 5834375"/>
              <a:gd name="connsiteX44" fmla="*/ 146236 w 4892040"/>
              <a:gd name="connsiteY44" fmla="*/ 5596597 h 5834375"/>
              <a:gd name="connsiteX45" fmla="*/ 108724 w 4892040"/>
              <a:gd name="connsiteY45" fmla="*/ 5553772 h 5834375"/>
              <a:gd name="connsiteX46" fmla="*/ 108471 w 4892040"/>
              <a:gd name="connsiteY46" fmla="*/ 5553401 h 5834375"/>
              <a:gd name="connsiteX47" fmla="*/ 0 w 4892040"/>
              <a:gd name="connsiteY47" fmla="*/ 5668562 h 5834375"/>
              <a:gd name="connsiteX48" fmla="*/ 658368 w 4892040"/>
              <a:gd name="connsiteY48" fmla="*/ 4196378 h 5834375"/>
              <a:gd name="connsiteX49" fmla="*/ 2642616 w 4892040"/>
              <a:gd name="connsiteY49" fmla="*/ 2541314 h 5834375"/>
              <a:gd name="connsiteX50" fmla="*/ 3539443 w 4892040"/>
              <a:gd name="connsiteY50" fmla="*/ 952548 h 5834375"/>
              <a:gd name="connsiteX51" fmla="*/ 4489704 w 4892040"/>
              <a:gd name="connsiteY51" fmla="*/ 355898 h 5834375"/>
              <a:gd name="connsiteX52" fmla="*/ 4808806 w 4892040"/>
              <a:gd name="connsiteY52" fmla="*/ 630 h 583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892040" h="5834375">
                <a:moveTo>
                  <a:pt x="4808806" y="630"/>
                </a:moveTo>
                <a:cubicBezTo>
                  <a:pt x="4845391" y="10212"/>
                  <a:pt x="4870323" y="130727"/>
                  <a:pt x="4892040" y="474770"/>
                </a:cubicBezTo>
                <a:lnTo>
                  <a:pt x="4794333" y="578504"/>
                </a:lnTo>
                <a:lnTo>
                  <a:pt x="4818820" y="594829"/>
                </a:lnTo>
                <a:cubicBezTo>
                  <a:pt x="4842366" y="689014"/>
                  <a:pt x="4810118" y="552058"/>
                  <a:pt x="4837108" y="731989"/>
                </a:cubicBezTo>
                <a:cubicBezTo>
                  <a:pt x="4841277" y="759779"/>
                  <a:pt x="4849885" y="786730"/>
                  <a:pt x="4855396" y="814285"/>
                </a:cubicBezTo>
                <a:cubicBezTo>
                  <a:pt x="4859032" y="832465"/>
                  <a:pt x="4861492" y="850861"/>
                  <a:pt x="4864540" y="869149"/>
                </a:cubicBezTo>
                <a:cubicBezTo>
                  <a:pt x="4885963" y="1726086"/>
                  <a:pt x="4903452" y="1827533"/>
                  <a:pt x="4882828" y="2542501"/>
                </a:cubicBezTo>
                <a:cubicBezTo>
                  <a:pt x="4879220" y="2667566"/>
                  <a:pt x="4870491" y="2792430"/>
                  <a:pt x="4864540" y="2917405"/>
                </a:cubicBezTo>
                <a:cubicBezTo>
                  <a:pt x="4861347" y="2984454"/>
                  <a:pt x="4868560" y="3052751"/>
                  <a:pt x="4855396" y="3118573"/>
                </a:cubicBezTo>
                <a:cubicBezTo>
                  <a:pt x="4827959" y="3255760"/>
                  <a:pt x="4834159" y="3215966"/>
                  <a:pt x="4809676" y="3402037"/>
                </a:cubicBezTo>
                <a:cubicBezTo>
                  <a:pt x="4802870" y="3453764"/>
                  <a:pt x="4795974" y="3505514"/>
                  <a:pt x="4791388" y="3557485"/>
                </a:cubicBezTo>
                <a:cubicBezTo>
                  <a:pt x="4786826" y="3609190"/>
                  <a:pt x="4785292" y="3661117"/>
                  <a:pt x="4782244" y="3712933"/>
                </a:cubicBezTo>
                <a:cubicBezTo>
                  <a:pt x="4785292" y="3834853"/>
                  <a:pt x="4787749" y="3956789"/>
                  <a:pt x="4791388" y="4078693"/>
                </a:cubicBezTo>
                <a:cubicBezTo>
                  <a:pt x="4793845" y="4161009"/>
                  <a:pt x="4800532" y="4243229"/>
                  <a:pt x="4800532" y="4325581"/>
                </a:cubicBezTo>
                <a:cubicBezTo>
                  <a:pt x="4800532" y="4382077"/>
                  <a:pt x="4787709" y="4525180"/>
                  <a:pt x="4782244" y="4590757"/>
                </a:cubicBezTo>
                <a:cubicBezTo>
                  <a:pt x="4785292" y="4813261"/>
                  <a:pt x="4786274" y="5035803"/>
                  <a:pt x="4791388" y="5258269"/>
                </a:cubicBezTo>
                <a:cubicBezTo>
                  <a:pt x="4795240" y="5425825"/>
                  <a:pt x="4821190" y="5394080"/>
                  <a:pt x="4782244" y="5596597"/>
                </a:cubicBezTo>
                <a:cubicBezTo>
                  <a:pt x="4779802" y="5609296"/>
                  <a:pt x="4763228" y="5614211"/>
                  <a:pt x="4754812" y="5624029"/>
                </a:cubicBezTo>
                <a:cubicBezTo>
                  <a:pt x="4744894" y="5635600"/>
                  <a:pt x="4737416" y="5649136"/>
                  <a:pt x="4727380" y="5660605"/>
                </a:cubicBezTo>
                <a:cubicBezTo>
                  <a:pt x="4716026" y="5673581"/>
                  <a:pt x="4705985" y="5689007"/>
                  <a:pt x="4690804" y="5697181"/>
                </a:cubicBezTo>
                <a:cubicBezTo>
                  <a:pt x="4641023" y="5723986"/>
                  <a:pt x="4560538" y="5732879"/>
                  <a:pt x="4507924" y="5742901"/>
                </a:cubicBezTo>
                <a:cubicBezTo>
                  <a:pt x="4371567" y="5768874"/>
                  <a:pt x="4460333" y="5757203"/>
                  <a:pt x="4315900" y="5770333"/>
                </a:cubicBezTo>
                <a:cubicBezTo>
                  <a:pt x="4291516" y="5776429"/>
                  <a:pt x="4267540" y="5784489"/>
                  <a:pt x="4242748" y="5788621"/>
                </a:cubicBezTo>
                <a:cubicBezTo>
                  <a:pt x="4113383" y="5810182"/>
                  <a:pt x="4057637" y="5808951"/>
                  <a:pt x="3922708" y="5816053"/>
                </a:cubicBezTo>
                <a:cubicBezTo>
                  <a:pt x="3877324" y="5821726"/>
                  <a:pt x="3778176" y="5835140"/>
                  <a:pt x="3739828" y="5834341"/>
                </a:cubicBezTo>
                <a:cubicBezTo>
                  <a:pt x="3629955" y="5832052"/>
                  <a:pt x="3520372" y="5822149"/>
                  <a:pt x="3410644" y="5816053"/>
                </a:cubicBezTo>
                <a:cubicBezTo>
                  <a:pt x="3346636" y="5797765"/>
                  <a:pt x="3281394" y="5783345"/>
                  <a:pt x="3218620" y="5761189"/>
                </a:cubicBezTo>
                <a:cubicBezTo>
                  <a:pt x="3177467" y="5746664"/>
                  <a:pt x="3140267" y="5722533"/>
                  <a:pt x="3099748" y="5706325"/>
                </a:cubicBezTo>
                <a:cubicBezTo>
                  <a:pt x="3059507" y="5690229"/>
                  <a:pt x="2982339" y="5677357"/>
                  <a:pt x="2944300" y="5669749"/>
                </a:cubicBezTo>
                <a:cubicBezTo>
                  <a:pt x="2874196" y="5672797"/>
                  <a:pt x="2803678" y="5670694"/>
                  <a:pt x="2733988" y="5678893"/>
                </a:cubicBezTo>
                <a:cubicBezTo>
                  <a:pt x="2699473" y="5682954"/>
                  <a:pt x="2667119" y="5697896"/>
                  <a:pt x="2633404" y="5706325"/>
                </a:cubicBezTo>
                <a:cubicBezTo>
                  <a:pt x="2593953" y="5716188"/>
                  <a:pt x="2554156" y="5724613"/>
                  <a:pt x="2514532" y="5733757"/>
                </a:cubicBezTo>
                <a:lnTo>
                  <a:pt x="2084764" y="5724613"/>
                </a:lnTo>
                <a:cubicBezTo>
                  <a:pt x="2054151" y="5723539"/>
                  <a:pt x="2023850" y="5718013"/>
                  <a:pt x="1993324" y="5715469"/>
                </a:cubicBezTo>
                <a:cubicBezTo>
                  <a:pt x="1950691" y="5711916"/>
                  <a:pt x="1908056" y="5708001"/>
                  <a:pt x="1865308" y="5706325"/>
                </a:cubicBezTo>
                <a:cubicBezTo>
                  <a:pt x="1752577" y="5701904"/>
                  <a:pt x="1639756" y="5700229"/>
                  <a:pt x="1526980" y="5697181"/>
                </a:cubicBezTo>
                <a:lnTo>
                  <a:pt x="1334956" y="5669749"/>
                </a:lnTo>
                <a:cubicBezTo>
                  <a:pt x="1298294" y="5664194"/>
                  <a:pt x="1262118" y="5655213"/>
                  <a:pt x="1225228" y="5651461"/>
                </a:cubicBezTo>
                <a:cubicBezTo>
                  <a:pt x="1082192" y="5636915"/>
                  <a:pt x="795460" y="5614885"/>
                  <a:pt x="795460" y="5614885"/>
                </a:cubicBezTo>
                <a:cubicBezTo>
                  <a:pt x="691656" y="5625812"/>
                  <a:pt x="562312" y="5642317"/>
                  <a:pt x="457132" y="5642317"/>
                </a:cubicBezTo>
                <a:cubicBezTo>
                  <a:pt x="405226" y="5642317"/>
                  <a:pt x="353500" y="5636221"/>
                  <a:pt x="301684" y="5633173"/>
                </a:cubicBezTo>
                <a:cubicBezTo>
                  <a:pt x="286444" y="5630125"/>
                  <a:pt x="270958" y="5628118"/>
                  <a:pt x="255964" y="5624029"/>
                </a:cubicBezTo>
                <a:cubicBezTo>
                  <a:pt x="237366" y="5618957"/>
                  <a:pt x="220115" y="5608910"/>
                  <a:pt x="201100" y="5605741"/>
                </a:cubicBezTo>
                <a:lnTo>
                  <a:pt x="146236" y="5596597"/>
                </a:lnTo>
                <a:cubicBezTo>
                  <a:pt x="134768" y="5594512"/>
                  <a:pt x="119071" y="5569837"/>
                  <a:pt x="108724" y="5553772"/>
                </a:cubicBezTo>
                <a:lnTo>
                  <a:pt x="108471" y="5553401"/>
                </a:lnTo>
                <a:lnTo>
                  <a:pt x="0" y="5668562"/>
                </a:lnTo>
                <a:cubicBezTo>
                  <a:pt x="108966" y="5193074"/>
                  <a:pt x="217932" y="4717586"/>
                  <a:pt x="658368" y="4196378"/>
                </a:cubicBezTo>
                <a:cubicBezTo>
                  <a:pt x="1098804" y="3675170"/>
                  <a:pt x="2162437" y="3081952"/>
                  <a:pt x="2642616" y="2541314"/>
                </a:cubicBezTo>
                <a:cubicBezTo>
                  <a:pt x="3122795" y="2000676"/>
                  <a:pt x="3231595" y="1316784"/>
                  <a:pt x="3539443" y="952548"/>
                </a:cubicBezTo>
                <a:cubicBezTo>
                  <a:pt x="3847291" y="588312"/>
                  <a:pt x="4226052" y="482390"/>
                  <a:pt x="4489704" y="355898"/>
                </a:cubicBezTo>
                <a:cubicBezTo>
                  <a:pt x="4654486" y="276841"/>
                  <a:pt x="4747831" y="-15339"/>
                  <a:pt x="4808806" y="630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구성 및 역할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224738-E254-474C-B9DE-F545D7F28EAD}"/>
              </a:ext>
            </a:extLst>
          </p:cNvPr>
          <p:cNvSpPr txBox="1"/>
          <p:nvPr/>
        </p:nvSpPr>
        <p:spPr>
          <a:xfrm>
            <a:off x="766763" y="1437416"/>
            <a:ext cx="2472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구성 및 역할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4C3932BF-E83C-425F-A69B-69822277806F}"/>
              </a:ext>
            </a:extLst>
          </p:cNvPr>
          <p:cNvGrpSpPr/>
          <p:nvPr/>
        </p:nvGrpSpPr>
        <p:grpSpPr>
          <a:xfrm>
            <a:off x="1139318" y="2092179"/>
            <a:ext cx="8682826" cy="4041920"/>
            <a:chOff x="1644143" y="2025504"/>
            <a:chExt cx="8682826" cy="4041920"/>
          </a:xfrm>
        </p:grpSpPr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EE2DD272-D65D-4CBF-9E53-328FE1CC76EC}"/>
                </a:ext>
              </a:extLst>
            </p:cNvPr>
            <p:cNvSpPr/>
            <p:nvPr/>
          </p:nvSpPr>
          <p:spPr>
            <a:xfrm rot="10800000">
              <a:off x="4701668" y="2025505"/>
              <a:ext cx="622379" cy="419296"/>
            </a:xfrm>
            <a:custGeom>
              <a:avLst/>
              <a:gdLst>
                <a:gd name="connsiteX0" fmla="*/ 494779 w 762371"/>
                <a:gd name="connsiteY0" fmla="*/ 762371 h 762371"/>
                <a:gd name="connsiteX1" fmla="*/ 0 w 762371"/>
                <a:gd name="connsiteY1" fmla="*/ 762371 h 762371"/>
                <a:gd name="connsiteX2" fmla="*/ 762371 w 762371"/>
                <a:gd name="connsiteY2" fmla="*/ 0 h 762371"/>
                <a:gd name="connsiteX3" fmla="*/ 762371 w 762371"/>
                <a:gd name="connsiteY3" fmla="*/ 494779 h 762371"/>
                <a:gd name="connsiteX4" fmla="*/ 494779 w 762371"/>
                <a:gd name="connsiteY4" fmla="*/ 762371 h 76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371" h="762371">
                  <a:moveTo>
                    <a:pt x="494779" y="762371"/>
                  </a:moveTo>
                  <a:lnTo>
                    <a:pt x="0" y="762371"/>
                  </a:lnTo>
                  <a:lnTo>
                    <a:pt x="762371" y="0"/>
                  </a:lnTo>
                  <a:lnTo>
                    <a:pt x="762371" y="494779"/>
                  </a:lnTo>
                  <a:cubicBezTo>
                    <a:pt x="762371" y="642566"/>
                    <a:pt x="642566" y="762371"/>
                    <a:pt x="494779" y="76237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D43349AA-8147-4881-983A-28D696FC688A}"/>
                </a:ext>
              </a:extLst>
            </p:cNvPr>
            <p:cNvSpPr/>
            <p:nvPr/>
          </p:nvSpPr>
          <p:spPr>
            <a:xfrm rot="10800000">
              <a:off x="4701669" y="2025504"/>
              <a:ext cx="2605308" cy="1803545"/>
            </a:xfrm>
            <a:custGeom>
              <a:avLst/>
              <a:gdLst>
                <a:gd name="connsiteX0" fmla="*/ 2428950 w 3191321"/>
                <a:gd name="connsiteY0" fmla="*/ 3347149 h 3347149"/>
                <a:gd name="connsiteX1" fmla="*/ 267592 w 3191321"/>
                <a:gd name="connsiteY1" fmla="*/ 3347149 h 3347149"/>
                <a:gd name="connsiteX2" fmla="*/ 0 w 3191321"/>
                <a:gd name="connsiteY2" fmla="*/ 3079557 h 3347149"/>
                <a:gd name="connsiteX3" fmla="*/ 0 w 3191321"/>
                <a:gd name="connsiteY3" fmla="*/ 267592 h 3347149"/>
                <a:gd name="connsiteX4" fmla="*/ 267592 w 3191321"/>
                <a:gd name="connsiteY4" fmla="*/ 0 h 3347149"/>
                <a:gd name="connsiteX5" fmla="*/ 2923729 w 3191321"/>
                <a:gd name="connsiteY5" fmla="*/ 0 h 3347149"/>
                <a:gd name="connsiteX6" fmla="*/ 3191321 w 3191321"/>
                <a:gd name="connsiteY6" fmla="*/ 267592 h 3347149"/>
                <a:gd name="connsiteX7" fmla="*/ 3191321 w 3191321"/>
                <a:gd name="connsiteY7" fmla="*/ 2584778 h 3347149"/>
                <a:gd name="connsiteX8" fmla="*/ 2428950 w 3191321"/>
                <a:gd name="connsiteY8" fmla="*/ 3347149 h 334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1321" h="3347149">
                  <a:moveTo>
                    <a:pt x="2428950" y="3347149"/>
                  </a:moveTo>
                  <a:lnTo>
                    <a:pt x="267592" y="3347149"/>
                  </a:lnTo>
                  <a:cubicBezTo>
                    <a:pt x="119805" y="3347149"/>
                    <a:pt x="0" y="3227344"/>
                    <a:pt x="0" y="3079557"/>
                  </a:cubicBezTo>
                  <a:lnTo>
                    <a:pt x="0" y="267592"/>
                  </a:lnTo>
                  <a:cubicBezTo>
                    <a:pt x="0" y="119805"/>
                    <a:pt x="119805" y="0"/>
                    <a:pt x="267592" y="0"/>
                  </a:cubicBezTo>
                  <a:lnTo>
                    <a:pt x="2923729" y="0"/>
                  </a:lnTo>
                  <a:cubicBezTo>
                    <a:pt x="3071516" y="0"/>
                    <a:pt x="3191321" y="119805"/>
                    <a:pt x="3191321" y="267592"/>
                  </a:cubicBezTo>
                  <a:lnTo>
                    <a:pt x="3191321" y="2584778"/>
                  </a:lnTo>
                  <a:lnTo>
                    <a:pt x="2428950" y="334714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62E2F0C6-2997-40D1-87FE-056268ED294E}"/>
                </a:ext>
              </a:extLst>
            </p:cNvPr>
            <p:cNvSpPr/>
            <p:nvPr/>
          </p:nvSpPr>
          <p:spPr>
            <a:xfrm rot="10800000">
              <a:off x="1644143" y="2025505"/>
              <a:ext cx="622379" cy="419296"/>
            </a:xfrm>
            <a:custGeom>
              <a:avLst/>
              <a:gdLst>
                <a:gd name="connsiteX0" fmla="*/ 494779 w 762371"/>
                <a:gd name="connsiteY0" fmla="*/ 762371 h 762371"/>
                <a:gd name="connsiteX1" fmla="*/ 0 w 762371"/>
                <a:gd name="connsiteY1" fmla="*/ 762371 h 762371"/>
                <a:gd name="connsiteX2" fmla="*/ 762371 w 762371"/>
                <a:gd name="connsiteY2" fmla="*/ 0 h 762371"/>
                <a:gd name="connsiteX3" fmla="*/ 762371 w 762371"/>
                <a:gd name="connsiteY3" fmla="*/ 494779 h 762371"/>
                <a:gd name="connsiteX4" fmla="*/ 494779 w 762371"/>
                <a:gd name="connsiteY4" fmla="*/ 762371 h 76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371" h="762371">
                  <a:moveTo>
                    <a:pt x="494779" y="762371"/>
                  </a:moveTo>
                  <a:lnTo>
                    <a:pt x="0" y="762371"/>
                  </a:lnTo>
                  <a:lnTo>
                    <a:pt x="762371" y="0"/>
                  </a:lnTo>
                  <a:lnTo>
                    <a:pt x="762371" y="494779"/>
                  </a:lnTo>
                  <a:cubicBezTo>
                    <a:pt x="762371" y="642566"/>
                    <a:pt x="642566" y="762371"/>
                    <a:pt x="494779" y="76237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CC47D3AA-893C-48AB-A4D1-00A209EC908E}"/>
                </a:ext>
              </a:extLst>
            </p:cNvPr>
            <p:cNvSpPr/>
            <p:nvPr/>
          </p:nvSpPr>
          <p:spPr>
            <a:xfrm rot="10800000">
              <a:off x="1644144" y="2025504"/>
              <a:ext cx="2605308" cy="1803545"/>
            </a:xfrm>
            <a:custGeom>
              <a:avLst/>
              <a:gdLst>
                <a:gd name="connsiteX0" fmla="*/ 2428950 w 3191321"/>
                <a:gd name="connsiteY0" fmla="*/ 3347149 h 3347149"/>
                <a:gd name="connsiteX1" fmla="*/ 267592 w 3191321"/>
                <a:gd name="connsiteY1" fmla="*/ 3347149 h 3347149"/>
                <a:gd name="connsiteX2" fmla="*/ 0 w 3191321"/>
                <a:gd name="connsiteY2" fmla="*/ 3079557 h 3347149"/>
                <a:gd name="connsiteX3" fmla="*/ 0 w 3191321"/>
                <a:gd name="connsiteY3" fmla="*/ 267592 h 3347149"/>
                <a:gd name="connsiteX4" fmla="*/ 267592 w 3191321"/>
                <a:gd name="connsiteY4" fmla="*/ 0 h 3347149"/>
                <a:gd name="connsiteX5" fmla="*/ 2923729 w 3191321"/>
                <a:gd name="connsiteY5" fmla="*/ 0 h 3347149"/>
                <a:gd name="connsiteX6" fmla="*/ 3191321 w 3191321"/>
                <a:gd name="connsiteY6" fmla="*/ 267592 h 3347149"/>
                <a:gd name="connsiteX7" fmla="*/ 3191321 w 3191321"/>
                <a:gd name="connsiteY7" fmla="*/ 2584778 h 3347149"/>
                <a:gd name="connsiteX8" fmla="*/ 2428950 w 3191321"/>
                <a:gd name="connsiteY8" fmla="*/ 3347149 h 334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1321" h="3347149">
                  <a:moveTo>
                    <a:pt x="2428950" y="3347149"/>
                  </a:moveTo>
                  <a:lnTo>
                    <a:pt x="267592" y="3347149"/>
                  </a:lnTo>
                  <a:cubicBezTo>
                    <a:pt x="119805" y="3347149"/>
                    <a:pt x="0" y="3227344"/>
                    <a:pt x="0" y="3079557"/>
                  </a:cubicBezTo>
                  <a:lnTo>
                    <a:pt x="0" y="267592"/>
                  </a:lnTo>
                  <a:cubicBezTo>
                    <a:pt x="0" y="119805"/>
                    <a:pt x="119805" y="0"/>
                    <a:pt x="267592" y="0"/>
                  </a:cubicBezTo>
                  <a:lnTo>
                    <a:pt x="2923729" y="0"/>
                  </a:lnTo>
                  <a:cubicBezTo>
                    <a:pt x="3071516" y="0"/>
                    <a:pt x="3191321" y="119805"/>
                    <a:pt x="3191321" y="267592"/>
                  </a:cubicBezTo>
                  <a:lnTo>
                    <a:pt x="3191321" y="2584778"/>
                  </a:lnTo>
                  <a:lnTo>
                    <a:pt x="2428950" y="334714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DB37383-FBF1-4C7E-BC9D-ED3E596B0997}"/>
                </a:ext>
              </a:extLst>
            </p:cNvPr>
            <p:cNvGrpSpPr/>
            <p:nvPr/>
          </p:nvGrpSpPr>
          <p:grpSpPr>
            <a:xfrm>
              <a:off x="1779355" y="2343115"/>
              <a:ext cx="2428031" cy="1342998"/>
              <a:chOff x="1555666" y="2289128"/>
              <a:chExt cx="2300296" cy="1272343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507D2BE-5810-4EE1-92B0-5E9965F8D365}"/>
                  </a:ext>
                </a:extLst>
              </p:cNvPr>
              <p:cNvSpPr txBox="1"/>
              <p:nvPr/>
            </p:nvSpPr>
            <p:spPr>
              <a:xfrm>
                <a:off x="2021974" y="2289128"/>
                <a:ext cx="1382294" cy="349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dist"/>
                <a:r>
                  <a:rPr lang="ko-KR" altLang="en-US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김희진</a:t>
                </a:r>
                <a:r>
                  <a:rPr lang="en-US" altLang="ko-KR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(</a:t>
                </a:r>
                <a:r>
                  <a:rPr lang="ko-KR" altLang="en-US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팀장</a:t>
                </a:r>
                <a:r>
                  <a:rPr lang="en-US" altLang="ko-KR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)</a:t>
                </a:r>
                <a:r>
                  <a:rPr lang="ko-KR" altLang="en-US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AF6B718-2F2C-463D-8707-A5B69D99A853}"/>
                  </a:ext>
                </a:extLst>
              </p:cNvPr>
              <p:cNvSpPr txBox="1"/>
              <p:nvPr/>
            </p:nvSpPr>
            <p:spPr>
              <a:xfrm>
                <a:off x="1555666" y="2711927"/>
                <a:ext cx="2300296" cy="849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- </a:t>
                </a:r>
                <a:r>
                  <a:rPr lang="ko-KR" altLang="en-US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팀 운영 및 발표</a:t>
                </a:r>
                <a:endPara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20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발표</a:t>
                </a:r>
                <a:r>
                  <a:rPr lang="en-US" altLang="ko-KR" sz="120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!!!!!!</a:t>
                </a:r>
                <a:endPara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-</a:t>
                </a: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DC60297-8062-4722-903F-98E364F2B4E5}"/>
                </a:ext>
              </a:extLst>
            </p:cNvPr>
            <p:cNvGrpSpPr/>
            <p:nvPr/>
          </p:nvGrpSpPr>
          <p:grpSpPr>
            <a:xfrm>
              <a:off x="4791264" y="2323007"/>
              <a:ext cx="2428034" cy="1065999"/>
              <a:chOff x="4704389" y="2289128"/>
              <a:chExt cx="2300296" cy="1009917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7781A2-CCB9-442D-A205-FFE18EE4796D}"/>
                  </a:ext>
                </a:extLst>
              </p:cNvPr>
              <p:cNvSpPr txBox="1"/>
              <p:nvPr/>
            </p:nvSpPr>
            <p:spPr>
              <a:xfrm>
                <a:off x="5496995" y="2289128"/>
                <a:ext cx="771789" cy="349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dist"/>
                <a:r>
                  <a:rPr lang="ko-KR" altLang="en-US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김용호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3181B5-8154-4A49-8FF0-F11F2E96CDED}"/>
                  </a:ext>
                </a:extLst>
              </p:cNvPr>
              <p:cNvSpPr txBox="1"/>
              <p:nvPr/>
            </p:nvSpPr>
            <p:spPr>
              <a:xfrm>
                <a:off x="4704389" y="2711927"/>
                <a:ext cx="2300296" cy="587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범주형 데이터 </a:t>
                </a:r>
                <a:r>
                  <a:rPr lang="ko-KR" altLang="en-US" sz="12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전처리</a:t>
                </a:r>
                <a:endPara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2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ㅇㅇ</a:t>
                </a:r>
                <a:endPara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5BAE482-DE08-4ED6-A3D8-07F8F82D5316}"/>
                </a:ext>
              </a:extLst>
            </p:cNvPr>
            <p:cNvGrpSpPr/>
            <p:nvPr/>
          </p:nvGrpSpPr>
          <p:grpSpPr>
            <a:xfrm>
              <a:off x="1644143" y="4263879"/>
              <a:ext cx="2605309" cy="1803545"/>
              <a:chOff x="1644143" y="4263879"/>
              <a:chExt cx="2605309" cy="1803545"/>
            </a:xfrm>
          </p:grpSpPr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id="{D3DD59C4-D6AC-4749-9251-E9D5A5ADFE6D}"/>
                  </a:ext>
                </a:extLst>
              </p:cNvPr>
              <p:cNvSpPr/>
              <p:nvPr/>
            </p:nvSpPr>
            <p:spPr>
              <a:xfrm rot="10800000">
                <a:off x="1644143" y="4263880"/>
                <a:ext cx="622379" cy="419296"/>
              </a:xfrm>
              <a:custGeom>
                <a:avLst/>
                <a:gdLst>
                  <a:gd name="connsiteX0" fmla="*/ 494779 w 762371"/>
                  <a:gd name="connsiteY0" fmla="*/ 762371 h 762371"/>
                  <a:gd name="connsiteX1" fmla="*/ 0 w 762371"/>
                  <a:gd name="connsiteY1" fmla="*/ 762371 h 762371"/>
                  <a:gd name="connsiteX2" fmla="*/ 762371 w 762371"/>
                  <a:gd name="connsiteY2" fmla="*/ 0 h 762371"/>
                  <a:gd name="connsiteX3" fmla="*/ 762371 w 762371"/>
                  <a:gd name="connsiteY3" fmla="*/ 494779 h 762371"/>
                  <a:gd name="connsiteX4" fmla="*/ 494779 w 762371"/>
                  <a:gd name="connsiteY4" fmla="*/ 762371 h 762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371" h="762371">
                    <a:moveTo>
                      <a:pt x="494779" y="762371"/>
                    </a:moveTo>
                    <a:lnTo>
                      <a:pt x="0" y="762371"/>
                    </a:lnTo>
                    <a:lnTo>
                      <a:pt x="762371" y="0"/>
                    </a:lnTo>
                    <a:lnTo>
                      <a:pt x="762371" y="494779"/>
                    </a:lnTo>
                    <a:cubicBezTo>
                      <a:pt x="762371" y="642566"/>
                      <a:pt x="642566" y="762371"/>
                      <a:pt x="494779" y="762371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9" name="자유형: 도형 88">
                <a:extLst>
                  <a:ext uri="{FF2B5EF4-FFF2-40B4-BE49-F238E27FC236}">
                    <a16:creationId xmlns:a16="http://schemas.microsoft.com/office/drawing/2014/main" id="{23DA6F79-A170-4F77-BB09-CD634D86B88C}"/>
                  </a:ext>
                </a:extLst>
              </p:cNvPr>
              <p:cNvSpPr/>
              <p:nvPr/>
            </p:nvSpPr>
            <p:spPr>
              <a:xfrm rot="10800000">
                <a:off x="1644144" y="4263879"/>
                <a:ext cx="2605308" cy="1803545"/>
              </a:xfrm>
              <a:custGeom>
                <a:avLst/>
                <a:gdLst>
                  <a:gd name="connsiteX0" fmla="*/ 2428950 w 3191321"/>
                  <a:gd name="connsiteY0" fmla="*/ 3347149 h 3347149"/>
                  <a:gd name="connsiteX1" fmla="*/ 267592 w 3191321"/>
                  <a:gd name="connsiteY1" fmla="*/ 3347149 h 3347149"/>
                  <a:gd name="connsiteX2" fmla="*/ 0 w 3191321"/>
                  <a:gd name="connsiteY2" fmla="*/ 3079557 h 3347149"/>
                  <a:gd name="connsiteX3" fmla="*/ 0 w 3191321"/>
                  <a:gd name="connsiteY3" fmla="*/ 267592 h 3347149"/>
                  <a:gd name="connsiteX4" fmla="*/ 267592 w 3191321"/>
                  <a:gd name="connsiteY4" fmla="*/ 0 h 3347149"/>
                  <a:gd name="connsiteX5" fmla="*/ 2923729 w 3191321"/>
                  <a:gd name="connsiteY5" fmla="*/ 0 h 3347149"/>
                  <a:gd name="connsiteX6" fmla="*/ 3191321 w 3191321"/>
                  <a:gd name="connsiteY6" fmla="*/ 267592 h 3347149"/>
                  <a:gd name="connsiteX7" fmla="*/ 3191321 w 3191321"/>
                  <a:gd name="connsiteY7" fmla="*/ 2584778 h 3347149"/>
                  <a:gd name="connsiteX8" fmla="*/ 2428950 w 3191321"/>
                  <a:gd name="connsiteY8" fmla="*/ 3347149 h 334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91321" h="3347149">
                    <a:moveTo>
                      <a:pt x="2428950" y="3347149"/>
                    </a:moveTo>
                    <a:lnTo>
                      <a:pt x="267592" y="3347149"/>
                    </a:lnTo>
                    <a:cubicBezTo>
                      <a:pt x="119805" y="3347149"/>
                      <a:pt x="0" y="3227344"/>
                      <a:pt x="0" y="3079557"/>
                    </a:cubicBezTo>
                    <a:lnTo>
                      <a:pt x="0" y="267592"/>
                    </a:lnTo>
                    <a:cubicBezTo>
                      <a:pt x="0" y="119805"/>
                      <a:pt x="119805" y="0"/>
                      <a:pt x="267592" y="0"/>
                    </a:cubicBezTo>
                    <a:lnTo>
                      <a:pt x="2923729" y="0"/>
                    </a:lnTo>
                    <a:cubicBezTo>
                      <a:pt x="3071516" y="0"/>
                      <a:pt x="3191321" y="119805"/>
                      <a:pt x="3191321" y="267592"/>
                    </a:cubicBezTo>
                    <a:lnTo>
                      <a:pt x="3191321" y="2584778"/>
                    </a:lnTo>
                    <a:lnTo>
                      <a:pt x="2428950" y="334714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AAA19AB6-E39D-43C1-947D-07B8159946E0}"/>
                  </a:ext>
                </a:extLst>
              </p:cNvPr>
              <p:cNvGrpSpPr/>
              <p:nvPr/>
            </p:nvGrpSpPr>
            <p:grpSpPr>
              <a:xfrm>
                <a:off x="1776179" y="4562196"/>
                <a:ext cx="2428032" cy="1065999"/>
                <a:chOff x="1257388" y="4429562"/>
                <a:chExt cx="2300296" cy="1009917"/>
              </a:xfrm>
            </p:grpSpPr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5BBAA8A1-A5A0-4EEA-AD9A-0816EA04C299}"/>
                    </a:ext>
                  </a:extLst>
                </p:cNvPr>
                <p:cNvSpPr txBox="1"/>
                <p:nvPr/>
              </p:nvSpPr>
              <p:spPr>
                <a:xfrm>
                  <a:off x="1860665" y="4429562"/>
                  <a:ext cx="771789" cy="349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dist"/>
                  <a:r>
                    <a:rPr lang="ko-KR" altLang="en-US" b="1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박민지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AFB2E21F-D0E4-4BF9-B048-FD18E17C13B1}"/>
                    </a:ext>
                  </a:extLst>
                </p:cNvPr>
                <p:cNvSpPr txBox="1"/>
                <p:nvPr/>
              </p:nvSpPr>
              <p:spPr>
                <a:xfrm>
                  <a:off x="1257388" y="4852361"/>
                  <a:ext cx="2300296" cy="587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lnSpc>
                      <a:spcPct val="150000"/>
                    </a:lnSpc>
                    <a:buFontTx/>
                    <a:buChar char="-"/>
                  </a:pPr>
                  <a:r>
                    <a:rPr lang="ko-KR" altLang="en-US" sz="1200" dirty="0" err="1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ㅇㅇㅇㅇㅇ</a:t>
                  </a:r>
                  <a:endPara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  <a:p>
                  <a:pPr marL="171450" indent="-171450">
                    <a:lnSpc>
                      <a:spcPct val="150000"/>
                    </a:lnSpc>
                    <a:buFontTx/>
                    <a:buChar char="-"/>
                  </a:pPr>
                  <a:r>
                    <a:rPr lang="ko-KR" altLang="en-US" sz="1200" dirty="0" err="1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ㅇㅇㅇㅇㅇ</a:t>
                  </a:r>
                  <a:endPara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CE77B449-3253-4620-96F0-4FBDC39E0A0E}"/>
                </a:ext>
              </a:extLst>
            </p:cNvPr>
            <p:cNvGrpSpPr/>
            <p:nvPr/>
          </p:nvGrpSpPr>
          <p:grpSpPr>
            <a:xfrm>
              <a:off x="7692518" y="4263879"/>
              <a:ext cx="2634451" cy="1803545"/>
              <a:chOff x="7692518" y="4263879"/>
              <a:chExt cx="2634451" cy="1803545"/>
            </a:xfrm>
          </p:grpSpPr>
          <p:sp>
            <p:nvSpPr>
              <p:cNvPr id="84" name="자유형: 도형 83">
                <a:extLst>
                  <a:ext uri="{FF2B5EF4-FFF2-40B4-BE49-F238E27FC236}">
                    <a16:creationId xmlns:a16="http://schemas.microsoft.com/office/drawing/2014/main" id="{57834755-E282-47DF-AAB1-0ED9BF3CF467}"/>
                  </a:ext>
                </a:extLst>
              </p:cNvPr>
              <p:cNvSpPr/>
              <p:nvPr/>
            </p:nvSpPr>
            <p:spPr>
              <a:xfrm rot="10800000">
                <a:off x="7692518" y="4263880"/>
                <a:ext cx="622379" cy="419296"/>
              </a:xfrm>
              <a:custGeom>
                <a:avLst/>
                <a:gdLst>
                  <a:gd name="connsiteX0" fmla="*/ 494779 w 762371"/>
                  <a:gd name="connsiteY0" fmla="*/ 762371 h 762371"/>
                  <a:gd name="connsiteX1" fmla="*/ 0 w 762371"/>
                  <a:gd name="connsiteY1" fmla="*/ 762371 h 762371"/>
                  <a:gd name="connsiteX2" fmla="*/ 762371 w 762371"/>
                  <a:gd name="connsiteY2" fmla="*/ 0 h 762371"/>
                  <a:gd name="connsiteX3" fmla="*/ 762371 w 762371"/>
                  <a:gd name="connsiteY3" fmla="*/ 494779 h 762371"/>
                  <a:gd name="connsiteX4" fmla="*/ 494779 w 762371"/>
                  <a:gd name="connsiteY4" fmla="*/ 762371 h 762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371" h="762371">
                    <a:moveTo>
                      <a:pt x="494779" y="762371"/>
                    </a:moveTo>
                    <a:lnTo>
                      <a:pt x="0" y="762371"/>
                    </a:lnTo>
                    <a:lnTo>
                      <a:pt x="762371" y="0"/>
                    </a:lnTo>
                    <a:lnTo>
                      <a:pt x="762371" y="494779"/>
                    </a:lnTo>
                    <a:cubicBezTo>
                      <a:pt x="762371" y="642566"/>
                      <a:pt x="642566" y="762371"/>
                      <a:pt x="494779" y="762371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5" name="자유형: 도형 84">
                <a:extLst>
                  <a:ext uri="{FF2B5EF4-FFF2-40B4-BE49-F238E27FC236}">
                    <a16:creationId xmlns:a16="http://schemas.microsoft.com/office/drawing/2014/main" id="{343F9838-3D6A-4413-B38B-9A8271A583C8}"/>
                  </a:ext>
                </a:extLst>
              </p:cNvPr>
              <p:cNvSpPr/>
              <p:nvPr/>
            </p:nvSpPr>
            <p:spPr>
              <a:xfrm rot="10800000">
                <a:off x="7692519" y="4263879"/>
                <a:ext cx="2605308" cy="1803545"/>
              </a:xfrm>
              <a:custGeom>
                <a:avLst/>
                <a:gdLst>
                  <a:gd name="connsiteX0" fmla="*/ 2428950 w 3191321"/>
                  <a:gd name="connsiteY0" fmla="*/ 3347149 h 3347149"/>
                  <a:gd name="connsiteX1" fmla="*/ 267592 w 3191321"/>
                  <a:gd name="connsiteY1" fmla="*/ 3347149 h 3347149"/>
                  <a:gd name="connsiteX2" fmla="*/ 0 w 3191321"/>
                  <a:gd name="connsiteY2" fmla="*/ 3079557 h 3347149"/>
                  <a:gd name="connsiteX3" fmla="*/ 0 w 3191321"/>
                  <a:gd name="connsiteY3" fmla="*/ 267592 h 3347149"/>
                  <a:gd name="connsiteX4" fmla="*/ 267592 w 3191321"/>
                  <a:gd name="connsiteY4" fmla="*/ 0 h 3347149"/>
                  <a:gd name="connsiteX5" fmla="*/ 2923729 w 3191321"/>
                  <a:gd name="connsiteY5" fmla="*/ 0 h 3347149"/>
                  <a:gd name="connsiteX6" fmla="*/ 3191321 w 3191321"/>
                  <a:gd name="connsiteY6" fmla="*/ 267592 h 3347149"/>
                  <a:gd name="connsiteX7" fmla="*/ 3191321 w 3191321"/>
                  <a:gd name="connsiteY7" fmla="*/ 2584778 h 3347149"/>
                  <a:gd name="connsiteX8" fmla="*/ 2428950 w 3191321"/>
                  <a:gd name="connsiteY8" fmla="*/ 3347149 h 334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91321" h="3347149">
                    <a:moveTo>
                      <a:pt x="2428950" y="3347149"/>
                    </a:moveTo>
                    <a:lnTo>
                      <a:pt x="267592" y="3347149"/>
                    </a:lnTo>
                    <a:cubicBezTo>
                      <a:pt x="119805" y="3347149"/>
                      <a:pt x="0" y="3227344"/>
                      <a:pt x="0" y="3079557"/>
                    </a:cubicBezTo>
                    <a:lnTo>
                      <a:pt x="0" y="267592"/>
                    </a:lnTo>
                    <a:cubicBezTo>
                      <a:pt x="0" y="119805"/>
                      <a:pt x="119805" y="0"/>
                      <a:pt x="267592" y="0"/>
                    </a:cubicBezTo>
                    <a:lnTo>
                      <a:pt x="2923729" y="0"/>
                    </a:lnTo>
                    <a:cubicBezTo>
                      <a:pt x="3071516" y="0"/>
                      <a:pt x="3191321" y="119805"/>
                      <a:pt x="3191321" y="267592"/>
                    </a:cubicBezTo>
                    <a:lnTo>
                      <a:pt x="3191321" y="2584778"/>
                    </a:lnTo>
                    <a:lnTo>
                      <a:pt x="2428950" y="334714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D71C1E6F-1D41-44D2-88E2-9B7D72ED8201}"/>
                  </a:ext>
                </a:extLst>
              </p:cNvPr>
              <p:cNvGrpSpPr/>
              <p:nvPr/>
            </p:nvGrpSpPr>
            <p:grpSpPr>
              <a:xfrm>
                <a:off x="7898936" y="4562187"/>
                <a:ext cx="2428033" cy="1342996"/>
                <a:chOff x="7715256" y="4429562"/>
                <a:chExt cx="2300296" cy="1272344"/>
              </a:xfrm>
            </p:grpSpPr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2612C56A-1650-4697-A218-F4B097D5644F}"/>
                    </a:ext>
                  </a:extLst>
                </p:cNvPr>
                <p:cNvSpPr txBox="1"/>
                <p:nvPr/>
              </p:nvSpPr>
              <p:spPr>
                <a:xfrm>
                  <a:off x="8315043" y="4429562"/>
                  <a:ext cx="771789" cy="349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dist"/>
                  <a:r>
                    <a:rPr lang="ko-KR" altLang="en-US" b="1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안영훈</a:t>
                  </a: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D0252A4-C38F-4944-AFBF-D756728AA3A9}"/>
                    </a:ext>
                  </a:extLst>
                </p:cNvPr>
                <p:cNvSpPr txBox="1"/>
                <p:nvPr/>
              </p:nvSpPr>
              <p:spPr>
                <a:xfrm>
                  <a:off x="7715256" y="4852361"/>
                  <a:ext cx="2300296" cy="8495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lnSpc>
                      <a:spcPct val="150000"/>
                    </a:lnSpc>
                    <a:buFontTx/>
                    <a:buChar char="-"/>
                  </a:pPr>
                  <a:r>
                    <a:rPr lang="ko-KR" altLang="en-US" sz="1200" dirty="0" err="1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ㅇㅇㅇㅇ</a:t>
                  </a:r>
                  <a:endPara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  <a:p>
                  <a:pPr marL="171450" indent="-171450">
                    <a:lnSpc>
                      <a:spcPct val="150000"/>
                    </a:lnSpc>
                    <a:buFontTx/>
                    <a:buChar char="-"/>
                  </a:pPr>
                  <a:r>
                    <a:rPr lang="ko-KR" altLang="en-US" sz="1200" dirty="0" err="1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ㅇㅇㅇㅇㅇ</a:t>
                  </a:r>
                  <a:endPara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60A2FB94-F088-41FF-A7D0-EB256EE82763}"/>
                </a:ext>
              </a:extLst>
            </p:cNvPr>
            <p:cNvGrpSpPr/>
            <p:nvPr/>
          </p:nvGrpSpPr>
          <p:grpSpPr>
            <a:xfrm>
              <a:off x="4701668" y="4263879"/>
              <a:ext cx="2605309" cy="1803545"/>
              <a:chOff x="4701668" y="4263879"/>
              <a:chExt cx="2605309" cy="1803545"/>
            </a:xfrm>
          </p:grpSpPr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8052BC51-869F-4AE9-9203-F86963624BF9}"/>
                  </a:ext>
                </a:extLst>
              </p:cNvPr>
              <p:cNvSpPr/>
              <p:nvPr/>
            </p:nvSpPr>
            <p:spPr>
              <a:xfrm rot="10800000">
                <a:off x="4701669" y="4263879"/>
                <a:ext cx="2605308" cy="1803545"/>
              </a:xfrm>
              <a:custGeom>
                <a:avLst/>
                <a:gdLst>
                  <a:gd name="connsiteX0" fmla="*/ 2428950 w 3191321"/>
                  <a:gd name="connsiteY0" fmla="*/ 3347149 h 3347149"/>
                  <a:gd name="connsiteX1" fmla="*/ 267592 w 3191321"/>
                  <a:gd name="connsiteY1" fmla="*/ 3347149 h 3347149"/>
                  <a:gd name="connsiteX2" fmla="*/ 0 w 3191321"/>
                  <a:gd name="connsiteY2" fmla="*/ 3079557 h 3347149"/>
                  <a:gd name="connsiteX3" fmla="*/ 0 w 3191321"/>
                  <a:gd name="connsiteY3" fmla="*/ 267592 h 3347149"/>
                  <a:gd name="connsiteX4" fmla="*/ 267592 w 3191321"/>
                  <a:gd name="connsiteY4" fmla="*/ 0 h 3347149"/>
                  <a:gd name="connsiteX5" fmla="*/ 2923729 w 3191321"/>
                  <a:gd name="connsiteY5" fmla="*/ 0 h 3347149"/>
                  <a:gd name="connsiteX6" fmla="*/ 3191321 w 3191321"/>
                  <a:gd name="connsiteY6" fmla="*/ 267592 h 3347149"/>
                  <a:gd name="connsiteX7" fmla="*/ 3191321 w 3191321"/>
                  <a:gd name="connsiteY7" fmla="*/ 2584778 h 3347149"/>
                  <a:gd name="connsiteX8" fmla="*/ 2428950 w 3191321"/>
                  <a:gd name="connsiteY8" fmla="*/ 3347149 h 334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91321" h="3347149">
                    <a:moveTo>
                      <a:pt x="2428950" y="3347149"/>
                    </a:moveTo>
                    <a:lnTo>
                      <a:pt x="267592" y="3347149"/>
                    </a:lnTo>
                    <a:cubicBezTo>
                      <a:pt x="119805" y="3347149"/>
                      <a:pt x="0" y="3227344"/>
                      <a:pt x="0" y="3079557"/>
                    </a:cubicBezTo>
                    <a:lnTo>
                      <a:pt x="0" y="267592"/>
                    </a:lnTo>
                    <a:cubicBezTo>
                      <a:pt x="0" y="119805"/>
                      <a:pt x="119805" y="0"/>
                      <a:pt x="267592" y="0"/>
                    </a:cubicBezTo>
                    <a:lnTo>
                      <a:pt x="2923729" y="0"/>
                    </a:lnTo>
                    <a:cubicBezTo>
                      <a:pt x="3071516" y="0"/>
                      <a:pt x="3191321" y="119805"/>
                      <a:pt x="3191321" y="267592"/>
                    </a:cubicBezTo>
                    <a:lnTo>
                      <a:pt x="3191321" y="2584778"/>
                    </a:lnTo>
                    <a:lnTo>
                      <a:pt x="2428950" y="334714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84BFD147-8C4B-4120-8462-733B85529B26}"/>
                  </a:ext>
                </a:extLst>
              </p:cNvPr>
              <p:cNvGrpSpPr/>
              <p:nvPr/>
            </p:nvGrpSpPr>
            <p:grpSpPr>
              <a:xfrm>
                <a:off x="4820293" y="4562197"/>
                <a:ext cx="2428033" cy="1066000"/>
                <a:chOff x="4503361" y="4429562"/>
                <a:chExt cx="2300296" cy="1009918"/>
              </a:xfrm>
            </p:grpSpPr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138CA21-2B8B-48D6-A3B5-20FB7F28E1BE}"/>
                    </a:ext>
                  </a:extLst>
                </p:cNvPr>
                <p:cNvSpPr txBox="1"/>
                <p:nvPr/>
              </p:nvSpPr>
              <p:spPr>
                <a:xfrm>
                  <a:off x="5112489" y="4429562"/>
                  <a:ext cx="771789" cy="349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dist"/>
                  <a:r>
                    <a:rPr lang="ko-KR" altLang="en-US" b="1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안성준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F7CBF253-469D-42AD-94A9-D7A4759DB19E}"/>
                    </a:ext>
                  </a:extLst>
                </p:cNvPr>
                <p:cNvSpPr txBox="1"/>
                <p:nvPr/>
              </p:nvSpPr>
              <p:spPr>
                <a:xfrm>
                  <a:off x="4503361" y="4852362"/>
                  <a:ext cx="2300296" cy="587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lnSpc>
                      <a:spcPct val="150000"/>
                    </a:lnSpc>
                    <a:buFontTx/>
                    <a:buChar char="-"/>
                  </a:pPr>
                  <a:r>
                    <a:rPr lang="ko-KR" altLang="en-US" sz="1200" dirty="0" err="1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ㅇㅇㅇㅇㅇㅇ</a:t>
                  </a:r>
                  <a:endPara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  <a:p>
                  <a:pPr marL="171450" indent="-171450">
                    <a:lnSpc>
                      <a:spcPct val="150000"/>
                    </a:lnSpc>
                    <a:buFontTx/>
                    <a:buChar char="-"/>
                  </a:pPr>
                  <a:r>
                    <a:rPr lang="ko-KR" altLang="en-US" sz="1200" dirty="0" err="1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ㅇㅇㅇㅇㅇㅇ</a:t>
                  </a:r>
                  <a:endParaRPr lang="ko-KR" altLang="en-US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</p:grpSp>
          <p:sp>
            <p:nvSpPr>
              <p:cNvPr id="86" name="자유형: 도형 85">
                <a:extLst>
                  <a:ext uri="{FF2B5EF4-FFF2-40B4-BE49-F238E27FC236}">
                    <a16:creationId xmlns:a16="http://schemas.microsoft.com/office/drawing/2014/main" id="{E5FEF3E5-126D-4F9C-A6EE-1707815584E4}"/>
                  </a:ext>
                </a:extLst>
              </p:cNvPr>
              <p:cNvSpPr/>
              <p:nvPr/>
            </p:nvSpPr>
            <p:spPr>
              <a:xfrm rot="10800000">
                <a:off x="4701668" y="4263880"/>
                <a:ext cx="622379" cy="419296"/>
              </a:xfrm>
              <a:custGeom>
                <a:avLst/>
                <a:gdLst>
                  <a:gd name="connsiteX0" fmla="*/ 494779 w 762371"/>
                  <a:gd name="connsiteY0" fmla="*/ 762371 h 762371"/>
                  <a:gd name="connsiteX1" fmla="*/ 0 w 762371"/>
                  <a:gd name="connsiteY1" fmla="*/ 762371 h 762371"/>
                  <a:gd name="connsiteX2" fmla="*/ 762371 w 762371"/>
                  <a:gd name="connsiteY2" fmla="*/ 0 h 762371"/>
                  <a:gd name="connsiteX3" fmla="*/ 762371 w 762371"/>
                  <a:gd name="connsiteY3" fmla="*/ 494779 h 762371"/>
                  <a:gd name="connsiteX4" fmla="*/ 494779 w 762371"/>
                  <a:gd name="connsiteY4" fmla="*/ 762371 h 762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371" h="762371">
                    <a:moveTo>
                      <a:pt x="494779" y="762371"/>
                    </a:moveTo>
                    <a:lnTo>
                      <a:pt x="0" y="762371"/>
                    </a:lnTo>
                    <a:lnTo>
                      <a:pt x="762371" y="0"/>
                    </a:lnTo>
                    <a:lnTo>
                      <a:pt x="762371" y="494779"/>
                    </a:lnTo>
                    <a:cubicBezTo>
                      <a:pt x="762371" y="642566"/>
                      <a:pt x="642566" y="762371"/>
                      <a:pt x="494779" y="762371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  <p:pic>
        <p:nvPicPr>
          <p:cNvPr id="39" name="그래픽 38" descr="신용 카드">
            <a:extLst>
              <a:ext uri="{FF2B5EF4-FFF2-40B4-BE49-F238E27FC236}">
                <a16:creationId xmlns:a16="http://schemas.microsoft.com/office/drawing/2014/main" id="{6310449A-61EF-4E3F-86FF-6210FB690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404779">
            <a:off x="108553" y="75421"/>
            <a:ext cx="782003" cy="710179"/>
          </a:xfrm>
          <a:prstGeom prst="rect">
            <a:avLst/>
          </a:prstGeom>
        </p:spPr>
      </p:pic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61E7D72-923C-4669-9990-A97385D55CA3}"/>
              </a:ext>
            </a:extLst>
          </p:cNvPr>
          <p:cNvSpPr/>
          <p:nvPr/>
        </p:nvSpPr>
        <p:spPr>
          <a:xfrm rot="10800000">
            <a:off x="7254368" y="2092180"/>
            <a:ext cx="622379" cy="419296"/>
          </a:xfrm>
          <a:custGeom>
            <a:avLst/>
            <a:gdLst>
              <a:gd name="connsiteX0" fmla="*/ 494779 w 762371"/>
              <a:gd name="connsiteY0" fmla="*/ 762371 h 762371"/>
              <a:gd name="connsiteX1" fmla="*/ 0 w 762371"/>
              <a:gd name="connsiteY1" fmla="*/ 762371 h 762371"/>
              <a:gd name="connsiteX2" fmla="*/ 762371 w 762371"/>
              <a:gd name="connsiteY2" fmla="*/ 0 h 762371"/>
              <a:gd name="connsiteX3" fmla="*/ 762371 w 762371"/>
              <a:gd name="connsiteY3" fmla="*/ 494779 h 762371"/>
              <a:gd name="connsiteX4" fmla="*/ 494779 w 762371"/>
              <a:gd name="connsiteY4" fmla="*/ 762371 h 76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371" h="762371">
                <a:moveTo>
                  <a:pt x="494779" y="762371"/>
                </a:moveTo>
                <a:lnTo>
                  <a:pt x="0" y="762371"/>
                </a:lnTo>
                <a:lnTo>
                  <a:pt x="762371" y="0"/>
                </a:lnTo>
                <a:lnTo>
                  <a:pt x="762371" y="494779"/>
                </a:lnTo>
                <a:cubicBezTo>
                  <a:pt x="762371" y="642566"/>
                  <a:pt x="642566" y="762371"/>
                  <a:pt x="494779" y="762371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E479DA53-4CE2-4030-87C1-392CA714E9F9}"/>
              </a:ext>
            </a:extLst>
          </p:cNvPr>
          <p:cNvSpPr/>
          <p:nvPr/>
        </p:nvSpPr>
        <p:spPr>
          <a:xfrm rot="10800000">
            <a:off x="7254369" y="2092179"/>
            <a:ext cx="2605308" cy="1803545"/>
          </a:xfrm>
          <a:custGeom>
            <a:avLst/>
            <a:gdLst>
              <a:gd name="connsiteX0" fmla="*/ 2428950 w 3191321"/>
              <a:gd name="connsiteY0" fmla="*/ 3347149 h 3347149"/>
              <a:gd name="connsiteX1" fmla="*/ 267592 w 3191321"/>
              <a:gd name="connsiteY1" fmla="*/ 3347149 h 3347149"/>
              <a:gd name="connsiteX2" fmla="*/ 0 w 3191321"/>
              <a:gd name="connsiteY2" fmla="*/ 3079557 h 3347149"/>
              <a:gd name="connsiteX3" fmla="*/ 0 w 3191321"/>
              <a:gd name="connsiteY3" fmla="*/ 267592 h 3347149"/>
              <a:gd name="connsiteX4" fmla="*/ 267592 w 3191321"/>
              <a:gd name="connsiteY4" fmla="*/ 0 h 3347149"/>
              <a:gd name="connsiteX5" fmla="*/ 2923729 w 3191321"/>
              <a:gd name="connsiteY5" fmla="*/ 0 h 3347149"/>
              <a:gd name="connsiteX6" fmla="*/ 3191321 w 3191321"/>
              <a:gd name="connsiteY6" fmla="*/ 267592 h 3347149"/>
              <a:gd name="connsiteX7" fmla="*/ 3191321 w 3191321"/>
              <a:gd name="connsiteY7" fmla="*/ 2584778 h 3347149"/>
              <a:gd name="connsiteX8" fmla="*/ 2428950 w 3191321"/>
              <a:gd name="connsiteY8" fmla="*/ 3347149 h 334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1321" h="3347149">
                <a:moveTo>
                  <a:pt x="2428950" y="3347149"/>
                </a:moveTo>
                <a:lnTo>
                  <a:pt x="267592" y="3347149"/>
                </a:lnTo>
                <a:cubicBezTo>
                  <a:pt x="119805" y="3347149"/>
                  <a:pt x="0" y="3227344"/>
                  <a:pt x="0" y="3079557"/>
                </a:cubicBezTo>
                <a:lnTo>
                  <a:pt x="0" y="267592"/>
                </a:lnTo>
                <a:cubicBezTo>
                  <a:pt x="0" y="119805"/>
                  <a:pt x="119805" y="0"/>
                  <a:pt x="267592" y="0"/>
                </a:cubicBezTo>
                <a:lnTo>
                  <a:pt x="2923729" y="0"/>
                </a:lnTo>
                <a:cubicBezTo>
                  <a:pt x="3071516" y="0"/>
                  <a:pt x="3191321" y="119805"/>
                  <a:pt x="3191321" y="267592"/>
                </a:cubicBezTo>
                <a:lnTo>
                  <a:pt x="3191321" y="2584778"/>
                </a:lnTo>
                <a:lnTo>
                  <a:pt x="2428950" y="3347149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4CDCC0-DA94-4C3F-9D3D-6E77390FDB7F}"/>
              </a:ext>
            </a:extLst>
          </p:cNvPr>
          <p:cNvSpPr txBox="1"/>
          <p:nvPr/>
        </p:nvSpPr>
        <p:spPr>
          <a:xfrm>
            <a:off x="8180584" y="238968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문세응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1D5589B-1836-4588-BBFA-1DD8E49262A2}"/>
              </a:ext>
            </a:extLst>
          </p:cNvPr>
          <p:cNvSpPr txBox="1"/>
          <p:nvPr/>
        </p:nvSpPr>
        <p:spPr>
          <a:xfrm>
            <a:off x="7343964" y="2835960"/>
            <a:ext cx="2428034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ㅇㅇ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ㅇㅇ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ㅇㅇ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8187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A22764D1-8256-4DCB-9DC0-3F23BFD34110}"/>
              </a:ext>
            </a:extLst>
          </p:cNvPr>
          <p:cNvSpPr/>
          <p:nvPr/>
        </p:nvSpPr>
        <p:spPr>
          <a:xfrm>
            <a:off x="6565900" y="1117600"/>
            <a:ext cx="6819900" cy="6324600"/>
          </a:xfrm>
          <a:custGeom>
            <a:avLst/>
            <a:gdLst>
              <a:gd name="connsiteX0" fmla="*/ 4808806 w 4892040"/>
              <a:gd name="connsiteY0" fmla="*/ 630 h 5834375"/>
              <a:gd name="connsiteX1" fmla="*/ 4892040 w 4892040"/>
              <a:gd name="connsiteY1" fmla="*/ 474770 h 5834375"/>
              <a:gd name="connsiteX2" fmla="*/ 4794333 w 4892040"/>
              <a:gd name="connsiteY2" fmla="*/ 578504 h 5834375"/>
              <a:gd name="connsiteX3" fmla="*/ 4818820 w 4892040"/>
              <a:gd name="connsiteY3" fmla="*/ 594829 h 5834375"/>
              <a:gd name="connsiteX4" fmla="*/ 4837108 w 4892040"/>
              <a:gd name="connsiteY4" fmla="*/ 731989 h 5834375"/>
              <a:gd name="connsiteX5" fmla="*/ 4855396 w 4892040"/>
              <a:gd name="connsiteY5" fmla="*/ 814285 h 5834375"/>
              <a:gd name="connsiteX6" fmla="*/ 4864540 w 4892040"/>
              <a:gd name="connsiteY6" fmla="*/ 869149 h 5834375"/>
              <a:gd name="connsiteX7" fmla="*/ 4882828 w 4892040"/>
              <a:gd name="connsiteY7" fmla="*/ 2542501 h 5834375"/>
              <a:gd name="connsiteX8" fmla="*/ 4864540 w 4892040"/>
              <a:gd name="connsiteY8" fmla="*/ 2917405 h 5834375"/>
              <a:gd name="connsiteX9" fmla="*/ 4855396 w 4892040"/>
              <a:gd name="connsiteY9" fmla="*/ 3118573 h 5834375"/>
              <a:gd name="connsiteX10" fmla="*/ 4809676 w 4892040"/>
              <a:gd name="connsiteY10" fmla="*/ 3402037 h 5834375"/>
              <a:gd name="connsiteX11" fmla="*/ 4791388 w 4892040"/>
              <a:gd name="connsiteY11" fmla="*/ 3557485 h 5834375"/>
              <a:gd name="connsiteX12" fmla="*/ 4782244 w 4892040"/>
              <a:gd name="connsiteY12" fmla="*/ 3712933 h 5834375"/>
              <a:gd name="connsiteX13" fmla="*/ 4791388 w 4892040"/>
              <a:gd name="connsiteY13" fmla="*/ 4078693 h 5834375"/>
              <a:gd name="connsiteX14" fmla="*/ 4800532 w 4892040"/>
              <a:gd name="connsiteY14" fmla="*/ 4325581 h 5834375"/>
              <a:gd name="connsiteX15" fmla="*/ 4782244 w 4892040"/>
              <a:gd name="connsiteY15" fmla="*/ 4590757 h 5834375"/>
              <a:gd name="connsiteX16" fmla="*/ 4791388 w 4892040"/>
              <a:gd name="connsiteY16" fmla="*/ 5258269 h 5834375"/>
              <a:gd name="connsiteX17" fmla="*/ 4782244 w 4892040"/>
              <a:gd name="connsiteY17" fmla="*/ 5596597 h 5834375"/>
              <a:gd name="connsiteX18" fmla="*/ 4754812 w 4892040"/>
              <a:gd name="connsiteY18" fmla="*/ 5624029 h 5834375"/>
              <a:gd name="connsiteX19" fmla="*/ 4727380 w 4892040"/>
              <a:gd name="connsiteY19" fmla="*/ 5660605 h 5834375"/>
              <a:gd name="connsiteX20" fmla="*/ 4690804 w 4892040"/>
              <a:gd name="connsiteY20" fmla="*/ 5697181 h 5834375"/>
              <a:gd name="connsiteX21" fmla="*/ 4507924 w 4892040"/>
              <a:gd name="connsiteY21" fmla="*/ 5742901 h 5834375"/>
              <a:gd name="connsiteX22" fmla="*/ 4315900 w 4892040"/>
              <a:gd name="connsiteY22" fmla="*/ 5770333 h 5834375"/>
              <a:gd name="connsiteX23" fmla="*/ 4242748 w 4892040"/>
              <a:gd name="connsiteY23" fmla="*/ 5788621 h 5834375"/>
              <a:gd name="connsiteX24" fmla="*/ 3922708 w 4892040"/>
              <a:gd name="connsiteY24" fmla="*/ 5816053 h 5834375"/>
              <a:gd name="connsiteX25" fmla="*/ 3739828 w 4892040"/>
              <a:gd name="connsiteY25" fmla="*/ 5834341 h 5834375"/>
              <a:gd name="connsiteX26" fmla="*/ 3410644 w 4892040"/>
              <a:gd name="connsiteY26" fmla="*/ 5816053 h 5834375"/>
              <a:gd name="connsiteX27" fmla="*/ 3218620 w 4892040"/>
              <a:gd name="connsiteY27" fmla="*/ 5761189 h 5834375"/>
              <a:gd name="connsiteX28" fmla="*/ 3099748 w 4892040"/>
              <a:gd name="connsiteY28" fmla="*/ 5706325 h 5834375"/>
              <a:gd name="connsiteX29" fmla="*/ 2944300 w 4892040"/>
              <a:gd name="connsiteY29" fmla="*/ 5669749 h 5834375"/>
              <a:gd name="connsiteX30" fmla="*/ 2733988 w 4892040"/>
              <a:gd name="connsiteY30" fmla="*/ 5678893 h 5834375"/>
              <a:gd name="connsiteX31" fmla="*/ 2633404 w 4892040"/>
              <a:gd name="connsiteY31" fmla="*/ 5706325 h 5834375"/>
              <a:gd name="connsiteX32" fmla="*/ 2514532 w 4892040"/>
              <a:gd name="connsiteY32" fmla="*/ 5733757 h 5834375"/>
              <a:gd name="connsiteX33" fmla="*/ 2084764 w 4892040"/>
              <a:gd name="connsiteY33" fmla="*/ 5724613 h 5834375"/>
              <a:gd name="connsiteX34" fmla="*/ 1993324 w 4892040"/>
              <a:gd name="connsiteY34" fmla="*/ 5715469 h 5834375"/>
              <a:gd name="connsiteX35" fmla="*/ 1865308 w 4892040"/>
              <a:gd name="connsiteY35" fmla="*/ 5706325 h 5834375"/>
              <a:gd name="connsiteX36" fmla="*/ 1526980 w 4892040"/>
              <a:gd name="connsiteY36" fmla="*/ 5697181 h 5834375"/>
              <a:gd name="connsiteX37" fmla="*/ 1334956 w 4892040"/>
              <a:gd name="connsiteY37" fmla="*/ 5669749 h 5834375"/>
              <a:gd name="connsiteX38" fmla="*/ 1225228 w 4892040"/>
              <a:gd name="connsiteY38" fmla="*/ 5651461 h 5834375"/>
              <a:gd name="connsiteX39" fmla="*/ 795460 w 4892040"/>
              <a:gd name="connsiteY39" fmla="*/ 5614885 h 5834375"/>
              <a:gd name="connsiteX40" fmla="*/ 457132 w 4892040"/>
              <a:gd name="connsiteY40" fmla="*/ 5642317 h 5834375"/>
              <a:gd name="connsiteX41" fmla="*/ 301684 w 4892040"/>
              <a:gd name="connsiteY41" fmla="*/ 5633173 h 5834375"/>
              <a:gd name="connsiteX42" fmla="*/ 255964 w 4892040"/>
              <a:gd name="connsiteY42" fmla="*/ 5624029 h 5834375"/>
              <a:gd name="connsiteX43" fmla="*/ 201100 w 4892040"/>
              <a:gd name="connsiteY43" fmla="*/ 5605741 h 5834375"/>
              <a:gd name="connsiteX44" fmla="*/ 146236 w 4892040"/>
              <a:gd name="connsiteY44" fmla="*/ 5596597 h 5834375"/>
              <a:gd name="connsiteX45" fmla="*/ 108724 w 4892040"/>
              <a:gd name="connsiteY45" fmla="*/ 5553772 h 5834375"/>
              <a:gd name="connsiteX46" fmla="*/ 108471 w 4892040"/>
              <a:gd name="connsiteY46" fmla="*/ 5553401 h 5834375"/>
              <a:gd name="connsiteX47" fmla="*/ 0 w 4892040"/>
              <a:gd name="connsiteY47" fmla="*/ 5668562 h 5834375"/>
              <a:gd name="connsiteX48" fmla="*/ 658368 w 4892040"/>
              <a:gd name="connsiteY48" fmla="*/ 4196378 h 5834375"/>
              <a:gd name="connsiteX49" fmla="*/ 2642616 w 4892040"/>
              <a:gd name="connsiteY49" fmla="*/ 2541314 h 5834375"/>
              <a:gd name="connsiteX50" fmla="*/ 3310128 w 4892040"/>
              <a:gd name="connsiteY50" fmla="*/ 1233722 h 5834375"/>
              <a:gd name="connsiteX51" fmla="*/ 4489704 w 4892040"/>
              <a:gd name="connsiteY51" fmla="*/ 355898 h 5834375"/>
              <a:gd name="connsiteX52" fmla="*/ 4808806 w 4892040"/>
              <a:gd name="connsiteY52" fmla="*/ 630 h 583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892040" h="5834375">
                <a:moveTo>
                  <a:pt x="4808806" y="630"/>
                </a:moveTo>
                <a:cubicBezTo>
                  <a:pt x="4845391" y="10212"/>
                  <a:pt x="4870323" y="130727"/>
                  <a:pt x="4892040" y="474770"/>
                </a:cubicBezTo>
                <a:lnTo>
                  <a:pt x="4794333" y="578504"/>
                </a:lnTo>
                <a:lnTo>
                  <a:pt x="4818820" y="594829"/>
                </a:lnTo>
                <a:cubicBezTo>
                  <a:pt x="4842366" y="689014"/>
                  <a:pt x="4810118" y="552058"/>
                  <a:pt x="4837108" y="731989"/>
                </a:cubicBezTo>
                <a:cubicBezTo>
                  <a:pt x="4841277" y="759779"/>
                  <a:pt x="4849885" y="786730"/>
                  <a:pt x="4855396" y="814285"/>
                </a:cubicBezTo>
                <a:cubicBezTo>
                  <a:pt x="4859032" y="832465"/>
                  <a:pt x="4861492" y="850861"/>
                  <a:pt x="4864540" y="869149"/>
                </a:cubicBezTo>
                <a:cubicBezTo>
                  <a:pt x="4885963" y="1726086"/>
                  <a:pt x="4903452" y="1827533"/>
                  <a:pt x="4882828" y="2542501"/>
                </a:cubicBezTo>
                <a:cubicBezTo>
                  <a:pt x="4879220" y="2667566"/>
                  <a:pt x="4870491" y="2792430"/>
                  <a:pt x="4864540" y="2917405"/>
                </a:cubicBezTo>
                <a:cubicBezTo>
                  <a:pt x="4861347" y="2984454"/>
                  <a:pt x="4868560" y="3052751"/>
                  <a:pt x="4855396" y="3118573"/>
                </a:cubicBezTo>
                <a:cubicBezTo>
                  <a:pt x="4827959" y="3255760"/>
                  <a:pt x="4834159" y="3215966"/>
                  <a:pt x="4809676" y="3402037"/>
                </a:cubicBezTo>
                <a:cubicBezTo>
                  <a:pt x="4802870" y="3453764"/>
                  <a:pt x="4795974" y="3505514"/>
                  <a:pt x="4791388" y="3557485"/>
                </a:cubicBezTo>
                <a:cubicBezTo>
                  <a:pt x="4786826" y="3609190"/>
                  <a:pt x="4785292" y="3661117"/>
                  <a:pt x="4782244" y="3712933"/>
                </a:cubicBezTo>
                <a:cubicBezTo>
                  <a:pt x="4785292" y="3834853"/>
                  <a:pt x="4787749" y="3956789"/>
                  <a:pt x="4791388" y="4078693"/>
                </a:cubicBezTo>
                <a:cubicBezTo>
                  <a:pt x="4793845" y="4161009"/>
                  <a:pt x="4800532" y="4243229"/>
                  <a:pt x="4800532" y="4325581"/>
                </a:cubicBezTo>
                <a:cubicBezTo>
                  <a:pt x="4800532" y="4382077"/>
                  <a:pt x="4787709" y="4525180"/>
                  <a:pt x="4782244" y="4590757"/>
                </a:cubicBezTo>
                <a:cubicBezTo>
                  <a:pt x="4785292" y="4813261"/>
                  <a:pt x="4786274" y="5035803"/>
                  <a:pt x="4791388" y="5258269"/>
                </a:cubicBezTo>
                <a:cubicBezTo>
                  <a:pt x="4795240" y="5425825"/>
                  <a:pt x="4821190" y="5394080"/>
                  <a:pt x="4782244" y="5596597"/>
                </a:cubicBezTo>
                <a:cubicBezTo>
                  <a:pt x="4779802" y="5609296"/>
                  <a:pt x="4763228" y="5614211"/>
                  <a:pt x="4754812" y="5624029"/>
                </a:cubicBezTo>
                <a:cubicBezTo>
                  <a:pt x="4744894" y="5635600"/>
                  <a:pt x="4737416" y="5649136"/>
                  <a:pt x="4727380" y="5660605"/>
                </a:cubicBezTo>
                <a:cubicBezTo>
                  <a:pt x="4716026" y="5673581"/>
                  <a:pt x="4705985" y="5689007"/>
                  <a:pt x="4690804" y="5697181"/>
                </a:cubicBezTo>
                <a:cubicBezTo>
                  <a:pt x="4641023" y="5723986"/>
                  <a:pt x="4560538" y="5732879"/>
                  <a:pt x="4507924" y="5742901"/>
                </a:cubicBezTo>
                <a:cubicBezTo>
                  <a:pt x="4371567" y="5768874"/>
                  <a:pt x="4460333" y="5757203"/>
                  <a:pt x="4315900" y="5770333"/>
                </a:cubicBezTo>
                <a:cubicBezTo>
                  <a:pt x="4291516" y="5776429"/>
                  <a:pt x="4267540" y="5784489"/>
                  <a:pt x="4242748" y="5788621"/>
                </a:cubicBezTo>
                <a:cubicBezTo>
                  <a:pt x="4113383" y="5810182"/>
                  <a:pt x="4057637" y="5808951"/>
                  <a:pt x="3922708" y="5816053"/>
                </a:cubicBezTo>
                <a:cubicBezTo>
                  <a:pt x="3877324" y="5821726"/>
                  <a:pt x="3778176" y="5835140"/>
                  <a:pt x="3739828" y="5834341"/>
                </a:cubicBezTo>
                <a:cubicBezTo>
                  <a:pt x="3629955" y="5832052"/>
                  <a:pt x="3520372" y="5822149"/>
                  <a:pt x="3410644" y="5816053"/>
                </a:cubicBezTo>
                <a:cubicBezTo>
                  <a:pt x="3346636" y="5797765"/>
                  <a:pt x="3281394" y="5783345"/>
                  <a:pt x="3218620" y="5761189"/>
                </a:cubicBezTo>
                <a:cubicBezTo>
                  <a:pt x="3177467" y="5746664"/>
                  <a:pt x="3140267" y="5722533"/>
                  <a:pt x="3099748" y="5706325"/>
                </a:cubicBezTo>
                <a:cubicBezTo>
                  <a:pt x="3059507" y="5690229"/>
                  <a:pt x="2982339" y="5677357"/>
                  <a:pt x="2944300" y="5669749"/>
                </a:cubicBezTo>
                <a:cubicBezTo>
                  <a:pt x="2874196" y="5672797"/>
                  <a:pt x="2803678" y="5670694"/>
                  <a:pt x="2733988" y="5678893"/>
                </a:cubicBezTo>
                <a:cubicBezTo>
                  <a:pt x="2699473" y="5682954"/>
                  <a:pt x="2667119" y="5697896"/>
                  <a:pt x="2633404" y="5706325"/>
                </a:cubicBezTo>
                <a:cubicBezTo>
                  <a:pt x="2593953" y="5716188"/>
                  <a:pt x="2554156" y="5724613"/>
                  <a:pt x="2514532" y="5733757"/>
                </a:cubicBezTo>
                <a:lnTo>
                  <a:pt x="2084764" y="5724613"/>
                </a:lnTo>
                <a:cubicBezTo>
                  <a:pt x="2054151" y="5723539"/>
                  <a:pt x="2023850" y="5718013"/>
                  <a:pt x="1993324" y="5715469"/>
                </a:cubicBezTo>
                <a:cubicBezTo>
                  <a:pt x="1950691" y="5711916"/>
                  <a:pt x="1908056" y="5708001"/>
                  <a:pt x="1865308" y="5706325"/>
                </a:cubicBezTo>
                <a:cubicBezTo>
                  <a:pt x="1752577" y="5701904"/>
                  <a:pt x="1639756" y="5700229"/>
                  <a:pt x="1526980" y="5697181"/>
                </a:cubicBezTo>
                <a:lnTo>
                  <a:pt x="1334956" y="5669749"/>
                </a:lnTo>
                <a:cubicBezTo>
                  <a:pt x="1298294" y="5664194"/>
                  <a:pt x="1262118" y="5655213"/>
                  <a:pt x="1225228" y="5651461"/>
                </a:cubicBezTo>
                <a:cubicBezTo>
                  <a:pt x="1082192" y="5636915"/>
                  <a:pt x="795460" y="5614885"/>
                  <a:pt x="795460" y="5614885"/>
                </a:cubicBezTo>
                <a:cubicBezTo>
                  <a:pt x="691656" y="5625812"/>
                  <a:pt x="562312" y="5642317"/>
                  <a:pt x="457132" y="5642317"/>
                </a:cubicBezTo>
                <a:cubicBezTo>
                  <a:pt x="405226" y="5642317"/>
                  <a:pt x="353500" y="5636221"/>
                  <a:pt x="301684" y="5633173"/>
                </a:cubicBezTo>
                <a:cubicBezTo>
                  <a:pt x="286444" y="5630125"/>
                  <a:pt x="270958" y="5628118"/>
                  <a:pt x="255964" y="5624029"/>
                </a:cubicBezTo>
                <a:cubicBezTo>
                  <a:pt x="237366" y="5618957"/>
                  <a:pt x="220115" y="5608910"/>
                  <a:pt x="201100" y="5605741"/>
                </a:cubicBezTo>
                <a:lnTo>
                  <a:pt x="146236" y="5596597"/>
                </a:lnTo>
                <a:cubicBezTo>
                  <a:pt x="134768" y="5594512"/>
                  <a:pt x="119071" y="5569837"/>
                  <a:pt x="108724" y="5553772"/>
                </a:cubicBezTo>
                <a:lnTo>
                  <a:pt x="108471" y="5553401"/>
                </a:lnTo>
                <a:lnTo>
                  <a:pt x="0" y="5668562"/>
                </a:lnTo>
                <a:cubicBezTo>
                  <a:pt x="108966" y="5193074"/>
                  <a:pt x="217932" y="4717586"/>
                  <a:pt x="658368" y="4196378"/>
                </a:cubicBezTo>
                <a:cubicBezTo>
                  <a:pt x="1098804" y="3675170"/>
                  <a:pt x="2200656" y="3035090"/>
                  <a:pt x="2642616" y="2541314"/>
                </a:cubicBezTo>
                <a:cubicBezTo>
                  <a:pt x="3084576" y="2047538"/>
                  <a:pt x="3002280" y="1597958"/>
                  <a:pt x="3310128" y="1233722"/>
                </a:cubicBezTo>
                <a:cubicBezTo>
                  <a:pt x="3617976" y="869486"/>
                  <a:pt x="4226052" y="482390"/>
                  <a:pt x="4489704" y="355898"/>
                </a:cubicBezTo>
                <a:cubicBezTo>
                  <a:pt x="4654486" y="276841"/>
                  <a:pt x="4747831" y="-15339"/>
                  <a:pt x="4808806" y="630"/>
                </a:cubicBezTo>
                <a:close/>
              </a:path>
            </a:pathLst>
          </a:custGeom>
          <a:solidFill>
            <a:schemeClr val="accent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9E0C44A9-30DD-410C-92D2-8A23CC085409}"/>
              </a:ext>
            </a:extLst>
          </p:cNvPr>
          <p:cNvSpPr/>
          <p:nvPr/>
        </p:nvSpPr>
        <p:spPr>
          <a:xfrm>
            <a:off x="5710377" y="1773637"/>
            <a:ext cx="8127999" cy="6324600"/>
          </a:xfrm>
          <a:custGeom>
            <a:avLst/>
            <a:gdLst>
              <a:gd name="connsiteX0" fmla="*/ 4808806 w 4892040"/>
              <a:gd name="connsiteY0" fmla="*/ 630 h 5834375"/>
              <a:gd name="connsiteX1" fmla="*/ 4892040 w 4892040"/>
              <a:gd name="connsiteY1" fmla="*/ 474770 h 5834375"/>
              <a:gd name="connsiteX2" fmla="*/ 4794333 w 4892040"/>
              <a:gd name="connsiteY2" fmla="*/ 578504 h 5834375"/>
              <a:gd name="connsiteX3" fmla="*/ 4818820 w 4892040"/>
              <a:gd name="connsiteY3" fmla="*/ 594829 h 5834375"/>
              <a:gd name="connsiteX4" fmla="*/ 4837108 w 4892040"/>
              <a:gd name="connsiteY4" fmla="*/ 731989 h 5834375"/>
              <a:gd name="connsiteX5" fmla="*/ 4855396 w 4892040"/>
              <a:gd name="connsiteY5" fmla="*/ 814285 h 5834375"/>
              <a:gd name="connsiteX6" fmla="*/ 4864540 w 4892040"/>
              <a:gd name="connsiteY6" fmla="*/ 869149 h 5834375"/>
              <a:gd name="connsiteX7" fmla="*/ 4882828 w 4892040"/>
              <a:gd name="connsiteY7" fmla="*/ 2542501 h 5834375"/>
              <a:gd name="connsiteX8" fmla="*/ 4864540 w 4892040"/>
              <a:gd name="connsiteY8" fmla="*/ 2917405 h 5834375"/>
              <a:gd name="connsiteX9" fmla="*/ 4855396 w 4892040"/>
              <a:gd name="connsiteY9" fmla="*/ 3118573 h 5834375"/>
              <a:gd name="connsiteX10" fmla="*/ 4809676 w 4892040"/>
              <a:gd name="connsiteY10" fmla="*/ 3402037 h 5834375"/>
              <a:gd name="connsiteX11" fmla="*/ 4791388 w 4892040"/>
              <a:gd name="connsiteY11" fmla="*/ 3557485 h 5834375"/>
              <a:gd name="connsiteX12" fmla="*/ 4782244 w 4892040"/>
              <a:gd name="connsiteY12" fmla="*/ 3712933 h 5834375"/>
              <a:gd name="connsiteX13" fmla="*/ 4791388 w 4892040"/>
              <a:gd name="connsiteY13" fmla="*/ 4078693 h 5834375"/>
              <a:gd name="connsiteX14" fmla="*/ 4800532 w 4892040"/>
              <a:gd name="connsiteY14" fmla="*/ 4325581 h 5834375"/>
              <a:gd name="connsiteX15" fmla="*/ 4782244 w 4892040"/>
              <a:gd name="connsiteY15" fmla="*/ 4590757 h 5834375"/>
              <a:gd name="connsiteX16" fmla="*/ 4791388 w 4892040"/>
              <a:gd name="connsiteY16" fmla="*/ 5258269 h 5834375"/>
              <a:gd name="connsiteX17" fmla="*/ 4782244 w 4892040"/>
              <a:gd name="connsiteY17" fmla="*/ 5596597 h 5834375"/>
              <a:gd name="connsiteX18" fmla="*/ 4754812 w 4892040"/>
              <a:gd name="connsiteY18" fmla="*/ 5624029 h 5834375"/>
              <a:gd name="connsiteX19" fmla="*/ 4727380 w 4892040"/>
              <a:gd name="connsiteY19" fmla="*/ 5660605 h 5834375"/>
              <a:gd name="connsiteX20" fmla="*/ 4690804 w 4892040"/>
              <a:gd name="connsiteY20" fmla="*/ 5697181 h 5834375"/>
              <a:gd name="connsiteX21" fmla="*/ 4507924 w 4892040"/>
              <a:gd name="connsiteY21" fmla="*/ 5742901 h 5834375"/>
              <a:gd name="connsiteX22" fmla="*/ 4315900 w 4892040"/>
              <a:gd name="connsiteY22" fmla="*/ 5770333 h 5834375"/>
              <a:gd name="connsiteX23" fmla="*/ 4242748 w 4892040"/>
              <a:gd name="connsiteY23" fmla="*/ 5788621 h 5834375"/>
              <a:gd name="connsiteX24" fmla="*/ 3922708 w 4892040"/>
              <a:gd name="connsiteY24" fmla="*/ 5816053 h 5834375"/>
              <a:gd name="connsiteX25" fmla="*/ 3739828 w 4892040"/>
              <a:gd name="connsiteY25" fmla="*/ 5834341 h 5834375"/>
              <a:gd name="connsiteX26" fmla="*/ 3410644 w 4892040"/>
              <a:gd name="connsiteY26" fmla="*/ 5816053 h 5834375"/>
              <a:gd name="connsiteX27" fmla="*/ 3218620 w 4892040"/>
              <a:gd name="connsiteY27" fmla="*/ 5761189 h 5834375"/>
              <a:gd name="connsiteX28" fmla="*/ 3099748 w 4892040"/>
              <a:gd name="connsiteY28" fmla="*/ 5706325 h 5834375"/>
              <a:gd name="connsiteX29" fmla="*/ 2944300 w 4892040"/>
              <a:gd name="connsiteY29" fmla="*/ 5669749 h 5834375"/>
              <a:gd name="connsiteX30" fmla="*/ 2733988 w 4892040"/>
              <a:gd name="connsiteY30" fmla="*/ 5678893 h 5834375"/>
              <a:gd name="connsiteX31" fmla="*/ 2633404 w 4892040"/>
              <a:gd name="connsiteY31" fmla="*/ 5706325 h 5834375"/>
              <a:gd name="connsiteX32" fmla="*/ 2514532 w 4892040"/>
              <a:gd name="connsiteY32" fmla="*/ 5733757 h 5834375"/>
              <a:gd name="connsiteX33" fmla="*/ 2084764 w 4892040"/>
              <a:gd name="connsiteY33" fmla="*/ 5724613 h 5834375"/>
              <a:gd name="connsiteX34" fmla="*/ 1993324 w 4892040"/>
              <a:gd name="connsiteY34" fmla="*/ 5715469 h 5834375"/>
              <a:gd name="connsiteX35" fmla="*/ 1865308 w 4892040"/>
              <a:gd name="connsiteY35" fmla="*/ 5706325 h 5834375"/>
              <a:gd name="connsiteX36" fmla="*/ 1526980 w 4892040"/>
              <a:gd name="connsiteY36" fmla="*/ 5697181 h 5834375"/>
              <a:gd name="connsiteX37" fmla="*/ 1334956 w 4892040"/>
              <a:gd name="connsiteY37" fmla="*/ 5669749 h 5834375"/>
              <a:gd name="connsiteX38" fmla="*/ 1225228 w 4892040"/>
              <a:gd name="connsiteY38" fmla="*/ 5651461 h 5834375"/>
              <a:gd name="connsiteX39" fmla="*/ 795460 w 4892040"/>
              <a:gd name="connsiteY39" fmla="*/ 5614885 h 5834375"/>
              <a:gd name="connsiteX40" fmla="*/ 457132 w 4892040"/>
              <a:gd name="connsiteY40" fmla="*/ 5642317 h 5834375"/>
              <a:gd name="connsiteX41" fmla="*/ 301684 w 4892040"/>
              <a:gd name="connsiteY41" fmla="*/ 5633173 h 5834375"/>
              <a:gd name="connsiteX42" fmla="*/ 255964 w 4892040"/>
              <a:gd name="connsiteY42" fmla="*/ 5624029 h 5834375"/>
              <a:gd name="connsiteX43" fmla="*/ 201100 w 4892040"/>
              <a:gd name="connsiteY43" fmla="*/ 5605741 h 5834375"/>
              <a:gd name="connsiteX44" fmla="*/ 146236 w 4892040"/>
              <a:gd name="connsiteY44" fmla="*/ 5596597 h 5834375"/>
              <a:gd name="connsiteX45" fmla="*/ 108724 w 4892040"/>
              <a:gd name="connsiteY45" fmla="*/ 5553772 h 5834375"/>
              <a:gd name="connsiteX46" fmla="*/ 108471 w 4892040"/>
              <a:gd name="connsiteY46" fmla="*/ 5553401 h 5834375"/>
              <a:gd name="connsiteX47" fmla="*/ 0 w 4892040"/>
              <a:gd name="connsiteY47" fmla="*/ 5668562 h 5834375"/>
              <a:gd name="connsiteX48" fmla="*/ 658368 w 4892040"/>
              <a:gd name="connsiteY48" fmla="*/ 4196378 h 5834375"/>
              <a:gd name="connsiteX49" fmla="*/ 2642616 w 4892040"/>
              <a:gd name="connsiteY49" fmla="*/ 2541314 h 5834375"/>
              <a:gd name="connsiteX50" fmla="*/ 3310128 w 4892040"/>
              <a:gd name="connsiteY50" fmla="*/ 1233722 h 5834375"/>
              <a:gd name="connsiteX51" fmla="*/ 4489704 w 4892040"/>
              <a:gd name="connsiteY51" fmla="*/ 355898 h 5834375"/>
              <a:gd name="connsiteX52" fmla="*/ 4808806 w 4892040"/>
              <a:gd name="connsiteY52" fmla="*/ 630 h 5834375"/>
              <a:gd name="connsiteX0" fmla="*/ 4808806 w 4892040"/>
              <a:gd name="connsiteY0" fmla="*/ 630 h 5834375"/>
              <a:gd name="connsiteX1" fmla="*/ 4892040 w 4892040"/>
              <a:gd name="connsiteY1" fmla="*/ 474770 h 5834375"/>
              <a:gd name="connsiteX2" fmla="*/ 4794333 w 4892040"/>
              <a:gd name="connsiteY2" fmla="*/ 578504 h 5834375"/>
              <a:gd name="connsiteX3" fmla="*/ 4818820 w 4892040"/>
              <a:gd name="connsiteY3" fmla="*/ 594829 h 5834375"/>
              <a:gd name="connsiteX4" fmla="*/ 4837108 w 4892040"/>
              <a:gd name="connsiteY4" fmla="*/ 731989 h 5834375"/>
              <a:gd name="connsiteX5" fmla="*/ 4855396 w 4892040"/>
              <a:gd name="connsiteY5" fmla="*/ 814285 h 5834375"/>
              <a:gd name="connsiteX6" fmla="*/ 4864540 w 4892040"/>
              <a:gd name="connsiteY6" fmla="*/ 869149 h 5834375"/>
              <a:gd name="connsiteX7" fmla="*/ 4882828 w 4892040"/>
              <a:gd name="connsiteY7" fmla="*/ 2542501 h 5834375"/>
              <a:gd name="connsiteX8" fmla="*/ 4864540 w 4892040"/>
              <a:gd name="connsiteY8" fmla="*/ 2917405 h 5834375"/>
              <a:gd name="connsiteX9" fmla="*/ 4855396 w 4892040"/>
              <a:gd name="connsiteY9" fmla="*/ 3118573 h 5834375"/>
              <a:gd name="connsiteX10" fmla="*/ 4809676 w 4892040"/>
              <a:gd name="connsiteY10" fmla="*/ 3402037 h 5834375"/>
              <a:gd name="connsiteX11" fmla="*/ 4791388 w 4892040"/>
              <a:gd name="connsiteY11" fmla="*/ 3557485 h 5834375"/>
              <a:gd name="connsiteX12" fmla="*/ 4782244 w 4892040"/>
              <a:gd name="connsiteY12" fmla="*/ 3712933 h 5834375"/>
              <a:gd name="connsiteX13" fmla="*/ 4791388 w 4892040"/>
              <a:gd name="connsiteY13" fmla="*/ 4078693 h 5834375"/>
              <a:gd name="connsiteX14" fmla="*/ 4800532 w 4892040"/>
              <a:gd name="connsiteY14" fmla="*/ 4325581 h 5834375"/>
              <a:gd name="connsiteX15" fmla="*/ 4782244 w 4892040"/>
              <a:gd name="connsiteY15" fmla="*/ 4590757 h 5834375"/>
              <a:gd name="connsiteX16" fmla="*/ 4791388 w 4892040"/>
              <a:gd name="connsiteY16" fmla="*/ 5258269 h 5834375"/>
              <a:gd name="connsiteX17" fmla="*/ 4782244 w 4892040"/>
              <a:gd name="connsiteY17" fmla="*/ 5596597 h 5834375"/>
              <a:gd name="connsiteX18" fmla="*/ 4754812 w 4892040"/>
              <a:gd name="connsiteY18" fmla="*/ 5624029 h 5834375"/>
              <a:gd name="connsiteX19" fmla="*/ 4727380 w 4892040"/>
              <a:gd name="connsiteY19" fmla="*/ 5660605 h 5834375"/>
              <a:gd name="connsiteX20" fmla="*/ 4690804 w 4892040"/>
              <a:gd name="connsiteY20" fmla="*/ 5697181 h 5834375"/>
              <a:gd name="connsiteX21" fmla="*/ 4507924 w 4892040"/>
              <a:gd name="connsiteY21" fmla="*/ 5742901 h 5834375"/>
              <a:gd name="connsiteX22" fmla="*/ 4315900 w 4892040"/>
              <a:gd name="connsiteY22" fmla="*/ 5770333 h 5834375"/>
              <a:gd name="connsiteX23" fmla="*/ 4242748 w 4892040"/>
              <a:gd name="connsiteY23" fmla="*/ 5788621 h 5834375"/>
              <a:gd name="connsiteX24" fmla="*/ 3922708 w 4892040"/>
              <a:gd name="connsiteY24" fmla="*/ 5816053 h 5834375"/>
              <a:gd name="connsiteX25" fmla="*/ 3739828 w 4892040"/>
              <a:gd name="connsiteY25" fmla="*/ 5834341 h 5834375"/>
              <a:gd name="connsiteX26" fmla="*/ 3410644 w 4892040"/>
              <a:gd name="connsiteY26" fmla="*/ 5816053 h 5834375"/>
              <a:gd name="connsiteX27" fmla="*/ 3218620 w 4892040"/>
              <a:gd name="connsiteY27" fmla="*/ 5761189 h 5834375"/>
              <a:gd name="connsiteX28" fmla="*/ 3099748 w 4892040"/>
              <a:gd name="connsiteY28" fmla="*/ 5706325 h 5834375"/>
              <a:gd name="connsiteX29" fmla="*/ 2944300 w 4892040"/>
              <a:gd name="connsiteY29" fmla="*/ 5669749 h 5834375"/>
              <a:gd name="connsiteX30" fmla="*/ 2733988 w 4892040"/>
              <a:gd name="connsiteY30" fmla="*/ 5678893 h 5834375"/>
              <a:gd name="connsiteX31" fmla="*/ 2633404 w 4892040"/>
              <a:gd name="connsiteY31" fmla="*/ 5706325 h 5834375"/>
              <a:gd name="connsiteX32" fmla="*/ 2514532 w 4892040"/>
              <a:gd name="connsiteY32" fmla="*/ 5733757 h 5834375"/>
              <a:gd name="connsiteX33" fmla="*/ 2084764 w 4892040"/>
              <a:gd name="connsiteY33" fmla="*/ 5724613 h 5834375"/>
              <a:gd name="connsiteX34" fmla="*/ 1993324 w 4892040"/>
              <a:gd name="connsiteY34" fmla="*/ 5715469 h 5834375"/>
              <a:gd name="connsiteX35" fmla="*/ 1865308 w 4892040"/>
              <a:gd name="connsiteY35" fmla="*/ 5706325 h 5834375"/>
              <a:gd name="connsiteX36" fmla="*/ 1526980 w 4892040"/>
              <a:gd name="connsiteY36" fmla="*/ 5697181 h 5834375"/>
              <a:gd name="connsiteX37" fmla="*/ 1334956 w 4892040"/>
              <a:gd name="connsiteY37" fmla="*/ 5669749 h 5834375"/>
              <a:gd name="connsiteX38" fmla="*/ 1225228 w 4892040"/>
              <a:gd name="connsiteY38" fmla="*/ 5651461 h 5834375"/>
              <a:gd name="connsiteX39" fmla="*/ 795460 w 4892040"/>
              <a:gd name="connsiteY39" fmla="*/ 5614885 h 5834375"/>
              <a:gd name="connsiteX40" fmla="*/ 457132 w 4892040"/>
              <a:gd name="connsiteY40" fmla="*/ 5642317 h 5834375"/>
              <a:gd name="connsiteX41" fmla="*/ 301684 w 4892040"/>
              <a:gd name="connsiteY41" fmla="*/ 5633173 h 5834375"/>
              <a:gd name="connsiteX42" fmla="*/ 255964 w 4892040"/>
              <a:gd name="connsiteY42" fmla="*/ 5624029 h 5834375"/>
              <a:gd name="connsiteX43" fmla="*/ 201100 w 4892040"/>
              <a:gd name="connsiteY43" fmla="*/ 5605741 h 5834375"/>
              <a:gd name="connsiteX44" fmla="*/ 146236 w 4892040"/>
              <a:gd name="connsiteY44" fmla="*/ 5596597 h 5834375"/>
              <a:gd name="connsiteX45" fmla="*/ 108724 w 4892040"/>
              <a:gd name="connsiteY45" fmla="*/ 5553772 h 5834375"/>
              <a:gd name="connsiteX46" fmla="*/ 108471 w 4892040"/>
              <a:gd name="connsiteY46" fmla="*/ 5553401 h 5834375"/>
              <a:gd name="connsiteX47" fmla="*/ 0 w 4892040"/>
              <a:gd name="connsiteY47" fmla="*/ 5668562 h 5834375"/>
              <a:gd name="connsiteX48" fmla="*/ 658368 w 4892040"/>
              <a:gd name="connsiteY48" fmla="*/ 4196378 h 5834375"/>
              <a:gd name="connsiteX49" fmla="*/ 2642616 w 4892040"/>
              <a:gd name="connsiteY49" fmla="*/ 2541314 h 5834375"/>
              <a:gd name="connsiteX50" fmla="*/ 3493580 w 4892040"/>
              <a:gd name="connsiteY50" fmla="*/ 1022841 h 5834375"/>
              <a:gd name="connsiteX51" fmla="*/ 4489704 w 4892040"/>
              <a:gd name="connsiteY51" fmla="*/ 355898 h 5834375"/>
              <a:gd name="connsiteX52" fmla="*/ 4808806 w 4892040"/>
              <a:gd name="connsiteY52" fmla="*/ 630 h 5834375"/>
              <a:gd name="connsiteX0" fmla="*/ 4808806 w 4892040"/>
              <a:gd name="connsiteY0" fmla="*/ 630 h 5834375"/>
              <a:gd name="connsiteX1" fmla="*/ 4892040 w 4892040"/>
              <a:gd name="connsiteY1" fmla="*/ 474770 h 5834375"/>
              <a:gd name="connsiteX2" fmla="*/ 4794333 w 4892040"/>
              <a:gd name="connsiteY2" fmla="*/ 578504 h 5834375"/>
              <a:gd name="connsiteX3" fmla="*/ 4818820 w 4892040"/>
              <a:gd name="connsiteY3" fmla="*/ 594829 h 5834375"/>
              <a:gd name="connsiteX4" fmla="*/ 4837108 w 4892040"/>
              <a:gd name="connsiteY4" fmla="*/ 731989 h 5834375"/>
              <a:gd name="connsiteX5" fmla="*/ 4855396 w 4892040"/>
              <a:gd name="connsiteY5" fmla="*/ 814285 h 5834375"/>
              <a:gd name="connsiteX6" fmla="*/ 4864540 w 4892040"/>
              <a:gd name="connsiteY6" fmla="*/ 869149 h 5834375"/>
              <a:gd name="connsiteX7" fmla="*/ 4882828 w 4892040"/>
              <a:gd name="connsiteY7" fmla="*/ 2542501 h 5834375"/>
              <a:gd name="connsiteX8" fmla="*/ 4864540 w 4892040"/>
              <a:gd name="connsiteY8" fmla="*/ 2917405 h 5834375"/>
              <a:gd name="connsiteX9" fmla="*/ 4855396 w 4892040"/>
              <a:gd name="connsiteY9" fmla="*/ 3118573 h 5834375"/>
              <a:gd name="connsiteX10" fmla="*/ 4809676 w 4892040"/>
              <a:gd name="connsiteY10" fmla="*/ 3402037 h 5834375"/>
              <a:gd name="connsiteX11" fmla="*/ 4791388 w 4892040"/>
              <a:gd name="connsiteY11" fmla="*/ 3557485 h 5834375"/>
              <a:gd name="connsiteX12" fmla="*/ 4782244 w 4892040"/>
              <a:gd name="connsiteY12" fmla="*/ 3712933 h 5834375"/>
              <a:gd name="connsiteX13" fmla="*/ 4791388 w 4892040"/>
              <a:gd name="connsiteY13" fmla="*/ 4078693 h 5834375"/>
              <a:gd name="connsiteX14" fmla="*/ 4800532 w 4892040"/>
              <a:gd name="connsiteY14" fmla="*/ 4325581 h 5834375"/>
              <a:gd name="connsiteX15" fmla="*/ 4782244 w 4892040"/>
              <a:gd name="connsiteY15" fmla="*/ 4590757 h 5834375"/>
              <a:gd name="connsiteX16" fmla="*/ 4791388 w 4892040"/>
              <a:gd name="connsiteY16" fmla="*/ 5258269 h 5834375"/>
              <a:gd name="connsiteX17" fmla="*/ 4782244 w 4892040"/>
              <a:gd name="connsiteY17" fmla="*/ 5596597 h 5834375"/>
              <a:gd name="connsiteX18" fmla="*/ 4754812 w 4892040"/>
              <a:gd name="connsiteY18" fmla="*/ 5624029 h 5834375"/>
              <a:gd name="connsiteX19" fmla="*/ 4727380 w 4892040"/>
              <a:gd name="connsiteY19" fmla="*/ 5660605 h 5834375"/>
              <a:gd name="connsiteX20" fmla="*/ 4690804 w 4892040"/>
              <a:gd name="connsiteY20" fmla="*/ 5697181 h 5834375"/>
              <a:gd name="connsiteX21" fmla="*/ 4507924 w 4892040"/>
              <a:gd name="connsiteY21" fmla="*/ 5742901 h 5834375"/>
              <a:gd name="connsiteX22" fmla="*/ 4315900 w 4892040"/>
              <a:gd name="connsiteY22" fmla="*/ 5770333 h 5834375"/>
              <a:gd name="connsiteX23" fmla="*/ 4242748 w 4892040"/>
              <a:gd name="connsiteY23" fmla="*/ 5788621 h 5834375"/>
              <a:gd name="connsiteX24" fmla="*/ 3922708 w 4892040"/>
              <a:gd name="connsiteY24" fmla="*/ 5816053 h 5834375"/>
              <a:gd name="connsiteX25" fmla="*/ 3739828 w 4892040"/>
              <a:gd name="connsiteY25" fmla="*/ 5834341 h 5834375"/>
              <a:gd name="connsiteX26" fmla="*/ 3410644 w 4892040"/>
              <a:gd name="connsiteY26" fmla="*/ 5816053 h 5834375"/>
              <a:gd name="connsiteX27" fmla="*/ 3218620 w 4892040"/>
              <a:gd name="connsiteY27" fmla="*/ 5761189 h 5834375"/>
              <a:gd name="connsiteX28" fmla="*/ 3099748 w 4892040"/>
              <a:gd name="connsiteY28" fmla="*/ 5706325 h 5834375"/>
              <a:gd name="connsiteX29" fmla="*/ 2944300 w 4892040"/>
              <a:gd name="connsiteY29" fmla="*/ 5669749 h 5834375"/>
              <a:gd name="connsiteX30" fmla="*/ 2733988 w 4892040"/>
              <a:gd name="connsiteY30" fmla="*/ 5678893 h 5834375"/>
              <a:gd name="connsiteX31" fmla="*/ 2633404 w 4892040"/>
              <a:gd name="connsiteY31" fmla="*/ 5706325 h 5834375"/>
              <a:gd name="connsiteX32" fmla="*/ 2514532 w 4892040"/>
              <a:gd name="connsiteY32" fmla="*/ 5733757 h 5834375"/>
              <a:gd name="connsiteX33" fmla="*/ 2084764 w 4892040"/>
              <a:gd name="connsiteY33" fmla="*/ 5724613 h 5834375"/>
              <a:gd name="connsiteX34" fmla="*/ 1993324 w 4892040"/>
              <a:gd name="connsiteY34" fmla="*/ 5715469 h 5834375"/>
              <a:gd name="connsiteX35" fmla="*/ 1865308 w 4892040"/>
              <a:gd name="connsiteY35" fmla="*/ 5706325 h 5834375"/>
              <a:gd name="connsiteX36" fmla="*/ 1526980 w 4892040"/>
              <a:gd name="connsiteY36" fmla="*/ 5697181 h 5834375"/>
              <a:gd name="connsiteX37" fmla="*/ 1334956 w 4892040"/>
              <a:gd name="connsiteY37" fmla="*/ 5669749 h 5834375"/>
              <a:gd name="connsiteX38" fmla="*/ 1225228 w 4892040"/>
              <a:gd name="connsiteY38" fmla="*/ 5651461 h 5834375"/>
              <a:gd name="connsiteX39" fmla="*/ 795460 w 4892040"/>
              <a:gd name="connsiteY39" fmla="*/ 5614885 h 5834375"/>
              <a:gd name="connsiteX40" fmla="*/ 457132 w 4892040"/>
              <a:gd name="connsiteY40" fmla="*/ 5642317 h 5834375"/>
              <a:gd name="connsiteX41" fmla="*/ 301684 w 4892040"/>
              <a:gd name="connsiteY41" fmla="*/ 5633173 h 5834375"/>
              <a:gd name="connsiteX42" fmla="*/ 255964 w 4892040"/>
              <a:gd name="connsiteY42" fmla="*/ 5624029 h 5834375"/>
              <a:gd name="connsiteX43" fmla="*/ 201100 w 4892040"/>
              <a:gd name="connsiteY43" fmla="*/ 5605741 h 5834375"/>
              <a:gd name="connsiteX44" fmla="*/ 146236 w 4892040"/>
              <a:gd name="connsiteY44" fmla="*/ 5596597 h 5834375"/>
              <a:gd name="connsiteX45" fmla="*/ 108724 w 4892040"/>
              <a:gd name="connsiteY45" fmla="*/ 5553772 h 5834375"/>
              <a:gd name="connsiteX46" fmla="*/ 108471 w 4892040"/>
              <a:gd name="connsiteY46" fmla="*/ 5553401 h 5834375"/>
              <a:gd name="connsiteX47" fmla="*/ 0 w 4892040"/>
              <a:gd name="connsiteY47" fmla="*/ 5668562 h 5834375"/>
              <a:gd name="connsiteX48" fmla="*/ 658368 w 4892040"/>
              <a:gd name="connsiteY48" fmla="*/ 4196378 h 5834375"/>
              <a:gd name="connsiteX49" fmla="*/ 2642616 w 4892040"/>
              <a:gd name="connsiteY49" fmla="*/ 2541314 h 5834375"/>
              <a:gd name="connsiteX50" fmla="*/ 3539443 w 4892040"/>
              <a:gd name="connsiteY50" fmla="*/ 952548 h 5834375"/>
              <a:gd name="connsiteX51" fmla="*/ 4489704 w 4892040"/>
              <a:gd name="connsiteY51" fmla="*/ 355898 h 5834375"/>
              <a:gd name="connsiteX52" fmla="*/ 4808806 w 4892040"/>
              <a:gd name="connsiteY52" fmla="*/ 630 h 583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892040" h="5834375">
                <a:moveTo>
                  <a:pt x="4808806" y="630"/>
                </a:moveTo>
                <a:cubicBezTo>
                  <a:pt x="4845391" y="10212"/>
                  <a:pt x="4870323" y="130727"/>
                  <a:pt x="4892040" y="474770"/>
                </a:cubicBezTo>
                <a:lnTo>
                  <a:pt x="4794333" y="578504"/>
                </a:lnTo>
                <a:lnTo>
                  <a:pt x="4818820" y="594829"/>
                </a:lnTo>
                <a:cubicBezTo>
                  <a:pt x="4842366" y="689014"/>
                  <a:pt x="4810118" y="552058"/>
                  <a:pt x="4837108" y="731989"/>
                </a:cubicBezTo>
                <a:cubicBezTo>
                  <a:pt x="4841277" y="759779"/>
                  <a:pt x="4849885" y="786730"/>
                  <a:pt x="4855396" y="814285"/>
                </a:cubicBezTo>
                <a:cubicBezTo>
                  <a:pt x="4859032" y="832465"/>
                  <a:pt x="4861492" y="850861"/>
                  <a:pt x="4864540" y="869149"/>
                </a:cubicBezTo>
                <a:cubicBezTo>
                  <a:pt x="4885963" y="1726086"/>
                  <a:pt x="4903452" y="1827533"/>
                  <a:pt x="4882828" y="2542501"/>
                </a:cubicBezTo>
                <a:cubicBezTo>
                  <a:pt x="4879220" y="2667566"/>
                  <a:pt x="4870491" y="2792430"/>
                  <a:pt x="4864540" y="2917405"/>
                </a:cubicBezTo>
                <a:cubicBezTo>
                  <a:pt x="4861347" y="2984454"/>
                  <a:pt x="4868560" y="3052751"/>
                  <a:pt x="4855396" y="3118573"/>
                </a:cubicBezTo>
                <a:cubicBezTo>
                  <a:pt x="4827959" y="3255760"/>
                  <a:pt x="4834159" y="3215966"/>
                  <a:pt x="4809676" y="3402037"/>
                </a:cubicBezTo>
                <a:cubicBezTo>
                  <a:pt x="4802870" y="3453764"/>
                  <a:pt x="4795974" y="3505514"/>
                  <a:pt x="4791388" y="3557485"/>
                </a:cubicBezTo>
                <a:cubicBezTo>
                  <a:pt x="4786826" y="3609190"/>
                  <a:pt x="4785292" y="3661117"/>
                  <a:pt x="4782244" y="3712933"/>
                </a:cubicBezTo>
                <a:cubicBezTo>
                  <a:pt x="4785292" y="3834853"/>
                  <a:pt x="4787749" y="3956789"/>
                  <a:pt x="4791388" y="4078693"/>
                </a:cubicBezTo>
                <a:cubicBezTo>
                  <a:pt x="4793845" y="4161009"/>
                  <a:pt x="4800532" y="4243229"/>
                  <a:pt x="4800532" y="4325581"/>
                </a:cubicBezTo>
                <a:cubicBezTo>
                  <a:pt x="4800532" y="4382077"/>
                  <a:pt x="4787709" y="4525180"/>
                  <a:pt x="4782244" y="4590757"/>
                </a:cubicBezTo>
                <a:cubicBezTo>
                  <a:pt x="4785292" y="4813261"/>
                  <a:pt x="4786274" y="5035803"/>
                  <a:pt x="4791388" y="5258269"/>
                </a:cubicBezTo>
                <a:cubicBezTo>
                  <a:pt x="4795240" y="5425825"/>
                  <a:pt x="4821190" y="5394080"/>
                  <a:pt x="4782244" y="5596597"/>
                </a:cubicBezTo>
                <a:cubicBezTo>
                  <a:pt x="4779802" y="5609296"/>
                  <a:pt x="4763228" y="5614211"/>
                  <a:pt x="4754812" y="5624029"/>
                </a:cubicBezTo>
                <a:cubicBezTo>
                  <a:pt x="4744894" y="5635600"/>
                  <a:pt x="4737416" y="5649136"/>
                  <a:pt x="4727380" y="5660605"/>
                </a:cubicBezTo>
                <a:cubicBezTo>
                  <a:pt x="4716026" y="5673581"/>
                  <a:pt x="4705985" y="5689007"/>
                  <a:pt x="4690804" y="5697181"/>
                </a:cubicBezTo>
                <a:cubicBezTo>
                  <a:pt x="4641023" y="5723986"/>
                  <a:pt x="4560538" y="5732879"/>
                  <a:pt x="4507924" y="5742901"/>
                </a:cubicBezTo>
                <a:cubicBezTo>
                  <a:pt x="4371567" y="5768874"/>
                  <a:pt x="4460333" y="5757203"/>
                  <a:pt x="4315900" y="5770333"/>
                </a:cubicBezTo>
                <a:cubicBezTo>
                  <a:pt x="4291516" y="5776429"/>
                  <a:pt x="4267540" y="5784489"/>
                  <a:pt x="4242748" y="5788621"/>
                </a:cubicBezTo>
                <a:cubicBezTo>
                  <a:pt x="4113383" y="5810182"/>
                  <a:pt x="4057637" y="5808951"/>
                  <a:pt x="3922708" y="5816053"/>
                </a:cubicBezTo>
                <a:cubicBezTo>
                  <a:pt x="3877324" y="5821726"/>
                  <a:pt x="3778176" y="5835140"/>
                  <a:pt x="3739828" y="5834341"/>
                </a:cubicBezTo>
                <a:cubicBezTo>
                  <a:pt x="3629955" y="5832052"/>
                  <a:pt x="3520372" y="5822149"/>
                  <a:pt x="3410644" y="5816053"/>
                </a:cubicBezTo>
                <a:cubicBezTo>
                  <a:pt x="3346636" y="5797765"/>
                  <a:pt x="3281394" y="5783345"/>
                  <a:pt x="3218620" y="5761189"/>
                </a:cubicBezTo>
                <a:cubicBezTo>
                  <a:pt x="3177467" y="5746664"/>
                  <a:pt x="3140267" y="5722533"/>
                  <a:pt x="3099748" y="5706325"/>
                </a:cubicBezTo>
                <a:cubicBezTo>
                  <a:pt x="3059507" y="5690229"/>
                  <a:pt x="2982339" y="5677357"/>
                  <a:pt x="2944300" y="5669749"/>
                </a:cubicBezTo>
                <a:cubicBezTo>
                  <a:pt x="2874196" y="5672797"/>
                  <a:pt x="2803678" y="5670694"/>
                  <a:pt x="2733988" y="5678893"/>
                </a:cubicBezTo>
                <a:cubicBezTo>
                  <a:pt x="2699473" y="5682954"/>
                  <a:pt x="2667119" y="5697896"/>
                  <a:pt x="2633404" y="5706325"/>
                </a:cubicBezTo>
                <a:cubicBezTo>
                  <a:pt x="2593953" y="5716188"/>
                  <a:pt x="2554156" y="5724613"/>
                  <a:pt x="2514532" y="5733757"/>
                </a:cubicBezTo>
                <a:lnTo>
                  <a:pt x="2084764" y="5724613"/>
                </a:lnTo>
                <a:cubicBezTo>
                  <a:pt x="2054151" y="5723539"/>
                  <a:pt x="2023850" y="5718013"/>
                  <a:pt x="1993324" y="5715469"/>
                </a:cubicBezTo>
                <a:cubicBezTo>
                  <a:pt x="1950691" y="5711916"/>
                  <a:pt x="1908056" y="5708001"/>
                  <a:pt x="1865308" y="5706325"/>
                </a:cubicBezTo>
                <a:cubicBezTo>
                  <a:pt x="1752577" y="5701904"/>
                  <a:pt x="1639756" y="5700229"/>
                  <a:pt x="1526980" y="5697181"/>
                </a:cubicBezTo>
                <a:lnTo>
                  <a:pt x="1334956" y="5669749"/>
                </a:lnTo>
                <a:cubicBezTo>
                  <a:pt x="1298294" y="5664194"/>
                  <a:pt x="1262118" y="5655213"/>
                  <a:pt x="1225228" y="5651461"/>
                </a:cubicBezTo>
                <a:cubicBezTo>
                  <a:pt x="1082192" y="5636915"/>
                  <a:pt x="795460" y="5614885"/>
                  <a:pt x="795460" y="5614885"/>
                </a:cubicBezTo>
                <a:cubicBezTo>
                  <a:pt x="691656" y="5625812"/>
                  <a:pt x="562312" y="5642317"/>
                  <a:pt x="457132" y="5642317"/>
                </a:cubicBezTo>
                <a:cubicBezTo>
                  <a:pt x="405226" y="5642317"/>
                  <a:pt x="353500" y="5636221"/>
                  <a:pt x="301684" y="5633173"/>
                </a:cubicBezTo>
                <a:cubicBezTo>
                  <a:pt x="286444" y="5630125"/>
                  <a:pt x="270958" y="5628118"/>
                  <a:pt x="255964" y="5624029"/>
                </a:cubicBezTo>
                <a:cubicBezTo>
                  <a:pt x="237366" y="5618957"/>
                  <a:pt x="220115" y="5608910"/>
                  <a:pt x="201100" y="5605741"/>
                </a:cubicBezTo>
                <a:lnTo>
                  <a:pt x="146236" y="5596597"/>
                </a:lnTo>
                <a:cubicBezTo>
                  <a:pt x="134768" y="5594512"/>
                  <a:pt x="119071" y="5569837"/>
                  <a:pt x="108724" y="5553772"/>
                </a:cubicBezTo>
                <a:lnTo>
                  <a:pt x="108471" y="5553401"/>
                </a:lnTo>
                <a:lnTo>
                  <a:pt x="0" y="5668562"/>
                </a:lnTo>
                <a:cubicBezTo>
                  <a:pt x="108966" y="5193074"/>
                  <a:pt x="217932" y="4717586"/>
                  <a:pt x="658368" y="4196378"/>
                </a:cubicBezTo>
                <a:cubicBezTo>
                  <a:pt x="1098804" y="3675170"/>
                  <a:pt x="2162437" y="3081952"/>
                  <a:pt x="2642616" y="2541314"/>
                </a:cubicBezTo>
                <a:cubicBezTo>
                  <a:pt x="3122795" y="2000676"/>
                  <a:pt x="3231595" y="1316784"/>
                  <a:pt x="3539443" y="952548"/>
                </a:cubicBezTo>
                <a:cubicBezTo>
                  <a:pt x="3847291" y="588312"/>
                  <a:pt x="4226052" y="482390"/>
                  <a:pt x="4489704" y="355898"/>
                </a:cubicBezTo>
                <a:cubicBezTo>
                  <a:pt x="4654486" y="276841"/>
                  <a:pt x="4747831" y="-15339"/>
                  <a:pt x="4808806" y="630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구성 및 역할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224738-E254-474C-B9DE-F545D7F28EAD}"/>
              </a:ext>
            </a:extLst>
          </p:cNvPr>
          <p:cNvSpPr txBox="1"/>
          <p:nvPr/>
        </p:nvSpPr>
        <p:spPr>
          <a:xfrm>
            <a:off x="766763" y="1437416"/>
            <a:ext cx="2472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구성 및 역할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4C3932BF-E83C-425F-A69B-69822277806F}"/>
              </a:ext>
            </a:extLst>
          </p:cNvPr>
          <p:cNvGrpSpPr/>
          <p:nvPr/>
        </p:nvGrpSpPr>
        <p:grpSpPr>
          <a:xfrm>
            <a:off x="1139318" y="2092179"/>
            <a:ext cx="8682826" cy="4041920"/>
            <a:chOff x="1644143" y="2025504"/>
            <a:chExt cx="8682826" cy="4041920"/>
          </a:xfrm>
        </p:grpSpPr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EE2DD272-D65D-4CBF-9E53-328FE1CC76EC}"/>
                </a:ext>
              </a:extLst>
            </p:cNvPr>
            <p:cNvSpPr/>
            <p:nvPr/>
          </p:nvSpPr>
          <p:spPr>
            <a:xfrm rot="10800000">
              <a:off x="4701668" y="2025505"/>
              <a:ext cx="622379" cy="419296"/>
            </a:xfrm>
            <a:custGeom>
              <a:avLst/>
              <a:gdLst>
                <a:gd name="connsiteX0" fmla="*/ 494779 w 762371"/>
                <a:gd name="connsiteY0" fmla="*/ 762371 h 762371"/>
                <a:gd name="connsiteX1" fmla="*/ 0 w 762371"/>
                <a:gd name="connsiteY1" fmla="*/ 762371 h 762371"/>
                <a:gd name="connsiteX2" fmla="*/ 762371 w 762371"/>
                <a:gd name="connsiteY2" fmla="*/ 0 h 762371"/>
                <a:gd name="connsiteX3" fmla="*/ 762371 w 762371"/>
                <a:gd name="connsiteY3" fmla="*/ 494779 h 762371"/>
                <a:gd name="connsiteX4" fmla="*/ 494779 w 762371"/>
                <a:gd name="connsiteY4" fmla="*/ 762371 h 76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371" h="762371">
                  <a:moveTo>
                    <a:pt x="494779" y="762371"/>
                  </a:moveTo>
                  <a:lnTo>
                    <a:pt x="0" y="762371"/>
                  </a:lnTo>
                  <a:lnTo>
                    <a:pt x="762371" y="0"/>
                  </a:lnTo>
                  <a:lnTo>
                    <a:pt x="762371" y="494779"/>
                  </a:lnTo>
                  <a:cubicBezTo>
                    <a:pt x="762371" y="642566"/>
                    <a:pt x="642566" y="762371"/>
                    <a:pt x="494779" y="76237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D43349AA-8147-4881-983A-28D696FC688A}"/>
                </a:ext>
              </a:extLst>
            </p:cNvPr>
            <p:cNvSpPr/>
            <p:nvPr/>
          </p:nvSpPr>
          <p:spPr>
            <a:xfrm rot="10800000">
              <a:off x="4701669" y="2025504"/>
              <a:ext cx="2605308" cy="1803545"/>
            </a:xfrm>
            <a:custGeom>
              <a:avLst/>
              <a:gdLst>
                <a:gd name="connsiteX0" fmla="*/ 2428950 w 3191321"/>
                <a:gd name="connsiteY0" fmla="*/ 3347149 h 3347149"/>
                <a:gd name="connsiteX1" fmla="*/ 267592 w 3191321"/>
                <a:gd name="connsiteY1" fmla="*/ 3347149 h 3347149"/>
                <a:gd name="connsiteX2" fmla="*/ 0 w 3191321"/>
                <a:gd name="connsiteY2" fmla="*/ 3079557 h 3347149"/>
                <a:gd name="connsiteX3" fmla="*/ 0 w 3191321"/>
                <a:gd name="connsiteY3" fmla="*/ 267592 h 3347149"/>
                <a:gd name="connsiteX4" fmla="*/ 267592 w 3191321"/>
                <a:gd name="connsiteY4" fmla="*/ 0 h 3347149"/>
                <a:gd name="connsiteX5" fmla="*/ 2923729 w 3191321"/>
                <a:gd name="connsiteY5" fmla="*/ 0 h 3347149"/>
                <a:gd name="connsiteX6" fmla="*/ 3191321 w 3191321"/>
                <a:gd name="connsiteY6" fmla="*/ 267592 h 3347149"/>
                <a:gd name="connsiteX7" fmla="*/ 3191321 w 3191321"/>
                <a:gd name="connsiteY7" fmla="*/ 2584778 h 3347149"/>
                <a:gd name="connsiteX8" fmla="*/ 2428950 w 3191321"/>
                <a:gd name="connsiteY8" fmla="*/ 3347149 h 334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1321" h="3347149">
                  <a:moveTo>
                    <a:pt x="2428950" y="3347149"/>
                  </a:moveTo>
                  <a:lnTo>
                    <a:pt x="267592" y="3347149"/>
                  </a:lnTo>
                  <a:cubicBezTo>
                    <a:pt x="119805" y="3347149"/>
                    <a:pt x="0" y="3227344"/>
                    <a:pt x="0" y="3079557"/>
                  </a:cubicBezTo>
                  <a:lnTo>
                    <a:pt x="0" y="267592"/>
                  </a:lnTo>
                  <a:cubicBezTo>
                    <a:pt x="0" y="119805"/>
                    <a:pt x="119805" y="0"/>
                    <a:pt x="267592" y="0"/>
                  </a:cubicBezTo>
                  <a:lnTo>
                    <a:pt x="2923729" y="0"/>
                  </a:lnTo>
                  <a:cubicBezTo>
                    <a:pt x="3071516" y="0"/>
                    <a:pt x="3191321" y="119805"/>
                    <a:pt x="3191321" y="267592"/>
                  </a:cubicBezTo>
                  <a:lnTo>
                    <a:pt x="3191321" y="2584778"/>
                  </a:lnTo>
                  <a:lnTo>
                    <a:pt x="2428950" y="334714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62E2F0C6-2997-40D1-87FE-056268ED294E}"/>
                </a:ext>
              </a:extLst>
            </p:cNvPr>
            <p:cNvSpPr/>
            <p:nvPr/>
          </p:nvSpPr>
          <p:spPr>
            <a:xfrm rot="10800000">
              <a:off x="1644143" y="2025505"/>
              <a:ext cx="622379" cy="419296"/>
            </a:xfrm>
            <a:custGeom>
              <a:avLst/>
              <a:gdLst>
                <a:gd name="connsiteX0" fmla="*/ 494779 w 762371"/>
                <a:gd name="connsiteY0" fmla="*/ 762371 h 762371"/>
                <a:gd name="connsiteX1" fmla="*/ 0 w 762371"/>
                <a:gd name="connsiteY1" fmla="*/ 762371 h 762371"/>
                <a:gd name="connsiteX2" fmla="*/ 762371 w 762371"/>
                <a:gd name="connsiteY2" fmla="*/ 0 h 762371"/>
                <a:gd name="connsiteX3" fmla="*/ 762371 w 762371"/>
                <a:gd name="connsiteY3" fmla="*/ 494779 h 762371"/>
                <a:gd name="connsiteX4" fmla="*/ 494779 w 762371"/>
                <a:gd name="connsiteY4" fmla="*/ 762371 h 76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371" h="762371">
                  <a:moveTo>
                    <a:pt x="494779" y="762371"/>
                  </a:moveTo>
                  <a:lnTo>
                    <a:pt x="0" y="762371"/>
                  </a:lnTo>
                  <a:lnTo>
                    <a:pt x="762371" y="0"/>
                  </a:lnTo>
                  <a:lnTo>
                    <a:pt x="762371" y="494779"/>
                  </a:lnTo>
                  <a:cubicBezTo>
                    <a:pt x="762371" y="642566"/>
                    <a:pt x="642566" y="762371"/>
                    <a:pt x="494779" y="76237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CC47D3AA-893C-48AB-A4D1-00A209EC908E}"/>
                </a:ext>
              </a:extLst>
            </p:cNvPr>
            <p:cNvSpPr/>
            <p:nvPr/>
          </p:nvSpPr>
          <p:spPr>
            <a:xfrm rot="10800000">
              <a:off x="1644144" y="2025504"/>
              <a:ext cx="2605308" cy="1803545"/>
            </a:xfrm>
            <a:custGeom>
              <a:avLst/>
              <a:gdLst>
                <a:gd name="connsiteX0" fmla="*/ 2428950 w 3191321"/>
                <a:gd name="connsiteY0" fmla="*/ 3347149 h 3347149"/>
                <a:gd name="connsiteX1" fmla="*/ 267592 w 3191321"/>
                <a:gd name="connsiteY1" fmla="*/ 3347149 h 3347149"/>
                <a:gd name="connsiteX2" fmla="*/ 0 w 3191321"/>
                <a:gd name="connsiteY2" fmla="*/ 3079557 h 3347149"/>
                <a:gd name="connsiteX3" fmla="*/ 0 w 3191321"/>
                <a:gd name="connsiteY3" fmla="*/ 267592 h 3347149"/>
                <a:gd name="connsiteX4" fmla="*/ 267592 w 3191321"/>
                <a:gd name="connsiteY4" fmla="*/ 0 h 3347149"/>
                <a:gd name="connsiteX5" fmla="*/ 2923729 w 3191321"/>
                <a:gd name="connsiteY5" fmla="*/ 0 h 3347149"/>
                <a:gd name="connsiteX6" fmla="*/ 3191321 w 3191321"/>
                <a:gd name="connsiteY6" fmla="*/ 267592 h 3347149"/>
                <a:gd name="connsiteX7" fmla="*/ 3191321 w 3191321"/>
                <a:gd name="connsiteY7" fmla="*/ 2584778 h 3347149"/>
                <a:gd name="connsiteX8" fmla="*/ 2428950 w 3191321"/>
                <a:gd name="connsiteY8" fmla="*/ 3347149 h 334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1321" h="3347149">
                  <a:moveTo>
                    <a:pt x="2428950" y="3347149"/>
                  </a:moveTo>
                  <a:lnTo>
                    <a:pt x="267592" y="3347149"/>
                  </a:lnTo>
                  <a:cubicBezTo>
                    <a:pt x="119805" y="3347149"/>
                    <a:pt x="0" y="3227344"/>
                    <a:pt x="0" y="3079557"/>
                  </a:cubicBezTo>
                  <a:lnTo>
                    <a:pt x="0" y="267592"/>
                  </a:lnTo>
                  <a:cubicBezTo>
                    <a:pt x="0" y="119805"/>
                    <a:pt x="119805" y="0"/>
                    <a:pt x="267592" y="0"/>
                  </a:cubicBezTo>
                  <a:lnTo>
                    <a:pt x="2923729" y="0"/>
                  </a:lnTo>
                  <a:cubicBezTo>
                    <a:pt x="3071516" y="0"/>
                    <a:pt x="3191321" y="119805"/>
                    <a:pt x="3191321" y="267592"/>
                  </a:cubicBezTo>
                  <a:lnTo>
                    <a:pt x="3191321" y="2584778"/>
                  </a:lnTo>
                  <a:lnTo>
                    <a:pt x="2428950" y="334714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DB37383-FBF1-4C7E-BC9D-ED3E596B0997}"/>
                </a:ext>
              </a:extLst>
            </p:cNvPr>
            <p:cNvGrpSpPr/>
            <p:nvPr/>
          </p:nvGrpSpPr>
          <p:grpSpPr>
            <a:xfrm>
              <a:off x="1779355" y="2343115"/>
              <a:ext cx="2428031" cy="1342998"/>
              <a:chOff x="1555666" y="2289128"/>
              <a:chExt cx="2300296" cy="1272343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507D2BE-5810-4EE1-92B0-5E9965F8D365}"/>
                  </a:ext>
                </a:extLst>
              </p:cNvPr>
              <p:cNvSpPr txBox="1"/>
              <p:nvPr/>
            </p:nvSpPr>
            <p:spPr>
              <a:xfrm>
                <a:off x="2021974" y="2289128"/>
                <a:ext cx="1382294" cy="349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dist"/>
                <a:r>
                  <a:rPr lang="ko-KR" altLang="en-US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김희진</a:t>
                </a:r>
                <a:r>
                  <a:rPr lang="en-US" altLang="ko-KR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(</a:t>
                </a:r>
                <a:r>
                  <a:rPr lang="ko-KR" altLang="en-US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팀장</a:t>
                </a:r>
                <a:r>
                  <a:rPr lang="en-US" altLang="ko-KR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)</a:t>
                </a:r>
                <a:r>
                  <a:rPr lang="ko-KR" altLang="en-US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AF6B718-2F2C-463D-8707-A5B69D99A853}"/>
                  </a:ext>
                </a:extLst>
              </p:cNvPr>
              <p:cNvSpPr txBox="1"/>
              <p:nvPr/>
            </p:nvSpPr>
            <p:spPr>
              <a:xfrm>
                <a:off x="1555666" y="2711927"/>
                <a:ext cx="2300296" cy="849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- </a:t>
                </a:r>
                <a:r>
                  <a:rPr lang="ko-KR" altLang="en-US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팀 운영 및 발표</a:t>
                </a:r>
                <a:endPara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20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발표</a:t>
                </a:r>
                <a:r>
                  <a:rPr lang="en-US" altLang="ko-KR" sz="120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!!!!!!</a:t>
                </a:r>
                <a:endPara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-</a:t>
                </a: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DC60297-8062-4722-903F-98E364F2B4E5}"/>
                </a:ext>
              </a:extLst>
            </p:cNvPr>
            <p:cNvGrpSpPr/>
            <p:nvPr/>
          </p:nvGrpSpPr>
          <p:grpSpPr>
            <a:xfrm>
              <a:off x="4791264" y="2323007"/>
              <a:ext cx="2428034" cy="1065999"/>
              <a:chOff x="4704389" y="2289128"/>
              <a:chExt cx="2300296" cy="1009917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7781A2-CCB9-442D-A205-FFE18EE4796D}"/>
                  </a:ext>
                </a:extLst>
              </p:cNvPr>
              <p:cNvSpPr txBox="1"/>
              <p:nvPr/>
            </p:nvSpPr>
            <p:spPr>
              <a:xfrm>
                <a:off x="5496995" y="2289128"/>
                <a:ext cx="771789" cy="349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dist"/>
                <a:r>
                  <a:rPr lang="ko-KR" altLang="en-US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김용호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3181B5-8154-4A49-8FF0-F11F2E96CDED}"/>
                  </a:ext>
                </a:extLst>
              </p:cNvPr>
              <p:cNvSpPr txBox="1"/>
              <p:nvPr/>
            </p:nvSpPr>
            <p:spPr>
              <a:xfrm>
                <a:off x="4704389" y="2711927"/>
                <a:ext cx="2300296" cy="587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범주형 데이터 </a:t>
                </a:r>
                <a:r>
                  <a:rPr lang="ko-KR" altLang="en-US" sz="12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전처리</a:t>
                </a:r>
                <a:endPara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2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ㅇㅇ</a:t>
                </a:r>
                <a:endPara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5BAE482-DE08-4ED6-A3D8-07F8F82D5316}"/>
                </a:ext>
              </a:extLst>
            </p:cNvPr>
            <p:cNvGrpSpPr/>
            <p:nvPr/>
          </p:nvGrpSpPr>
          <p:grpSpPr>
            <a:xfrm>
              <a:off x="1644143" y="4263879"/>
              <a:ext cx="2605309" cy="1803545"/>
              <a:chOff x="1644143" y="4263879"/>
              <a:chExt cx="2605309" cy="1803545"/>
            </a:xfrm>
          </p:grpSpPr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id="{D3DD59C4-D6AC-4749-9251-E9D5A5ADFE6D}"/>
                  </a:ext>
                </a:extLst>
              </p:cNvPr>
              <p:cNvSpPr/>
              <p:nvPr/>
            </p:nvSpPr>
            <p:spPr>
              <a:xfrm rot="10800000">
                <a:off x="1644143" y="4263880"/>
                <a:ext cx="622379" cy="419296"/>
              </a:xfrm>
              <a:custGeom>
                <a:avLst/>
                <a:gdLst>
                  <a:gd name="connsiteX0" fmla="*/ 494779 w 762371"/>
                  <a:gd name="connsiteY0" fmla="*/ 762371 h 762371"/>
                  <a:gd name="connsiteX1" fmla="*/ 0 w 762371"/>
                  <a:gd name="connsiteY1" fmla="*/ 762371 h 762371"/>
                  <a:gd name="connsiteX2" fmla="*/ 762371 w 762371"/>
                  <a:gd name="connsiteY2" fmla="*/ 0 h 762371"/>
                  <a:gd name="connsiteX3" fmla="*/ 762371 w 762371"/>
                  <a:gd name="connsiteY3" fmla="*/ 494779 h 762371"/>
                  <a:gd name="connsiteX4" fmla="*/ 494779 w 762371"/>
                  <a:gd name="connsiteY4" fmla="*/ 762371 h 762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371" h="762371">
                    <a:moveTo>
                      <a:pt x="494779" y="762371"/>
                    </a:moveTo>
                    <a:lnTo>
                      <a:pt x="0" y="762371"/>
                    </a:lnTo>
                    <a:lnTo>
                      <a:pt x="762371" y="0"/>
                    </a:lnTo>
                    <a:lnTo>
                      <a:pt x="762371" y="494779"/>
                    </a:lnTo>
                    <a:cubicBezTo>
                      <a:pt x="762371" y="642566"/>
                      <a:pt x="642566" y="762371"/>
                      <a:pt x="494779" y="762371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9" name="자유형: 도형 88">
                <a:extLst>
                  <a:ext uri="{FF2B5EF4-FFF2-40B4-BE49-F238E27FC236}">
                    <a16:creationId xmlns:a16="http://schemas.microsoft.com/office/drawing/2014/main" id="{23DA6F79-A170-4F77-BB09-CD634D86B88C}"/>
                  </a:ext>
                </a:extLst>
              </p:cNvPr>
              <p:cNvSpPr/>
              <p:nvPr/>
            </p:nvSpPr>
            <p:spPr>
              <a:xfrm rot="10800000">
                <a:off x="1644144" y="4263879"/>
                <a:ext cx="2605308" cy="1803545"/>
              </a:xfrm>
              <a:custGeom>
                <a:avLst/>
                <a:gdLst>
                  <a:gd name="connsiteX0" fmla="*/ 2428950 w 3191321"/>
                  <a:gd name="connsiteY0" fmla="*/ 3347149 h 3347149"/>
                  <a:gd name="connsiteX1" fmla="*/ 267592 w 3191321"/>
                  <a:gd name="connsiteY1" fmla="*/ 3347149 h 3347149"/>
                  <a:gd name="connsiteX2" fmla="*/ 0 w 3191321"/>
                  <a:gd name="connsiteY2" fmla="*/ 3079557 h 3347149"/>
                  <a:gd name="connsiteX3" fmla="*/ 0 w 3191321"/>
                  <a:gd name="connsiteY3" fmla="*/ 267592 h 3347149"/>
                  <a:gd name="connsiteX4" fmla="*/ 267592 w 3191321"/>
                  <a:gd name="connsiteY4" fmla="*/ 0 h 3347149"/>
                  <a:gd name="connsiteX5" fmla="*/ 2923729 w 3191321"/>
                  <a:gd name="connsiteY5" fmla="*/ 0 h 3347149"/>
                  <a:gd name="connsiteX6" fmla="*/ 3191321 w 3191321"/>
                  <a:gd name="connsiteY6" fmla="*/ 267592 h 3347149"/>
                  <a:gd name="connsiteX7" fmla="*/ 3191321 w 3191321"/>
                  <a:gd name="connsiteY7" fmla="*/ 2584778 h 3347149"/>
                  <a:gd name="connsiteX8" fmla="*/ 2428950 w 3191321"/>
                  <a:gd name="connsiteY8" fmla="*/ 3347149 h 334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91321" h="3347149">
                    <a:moveTo>
                      <a:pt x="2428950" y="3347149"/>
                    </a:moveTo>
                    <a:lnTo>
                      <a:pt x="267592" y="3347149"/>
                    </a:lnTo>
                    <a:cubicBezTo>
                      <a:pt x="119805" y="3347149"/>
                      <a:pt x="0" y="3227344"/>
                      <a:pt x="0" y="3079557"/>
                    </a:cubicBezTo>
                    <a:lnTo>
                      <a:pt x="0" y="267592"/>
                    </a:lnTo>
                    <a:cubicBezTo>
                      <a:pt x="0" y="119805"/>
                      <a:pt x="119805" y="0"/>
                      <a:pt x="267592" y="0"/>
                    </a:cubicBezTo>
                    <a:lnTo>
                      <a:pt x="2923729" y="0"/>
                    </a:lnTo>
                    <a:cubicBezTo>
                      <a:pt x="3071516" y="0"/>
                      <a:pt x="3191321" y="119805"/>
                      <a:pt x="3191321" y="267592"/>
                    </a:cubicBezTo>
                    <a:lnTo>
                      <a:pt x="3191321" y="2584778"/>
                    </a:lnTo>
                    <a:lnTo>
                      <a:pt x="2428950" y="334714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AAA19AB6-E39D-43C1-947D-07B8159946E0}"/>
                  </a:ext>
                </a:extLst>
              </p:cNvPr>
              <p:cNvGrpSpPr/>
              <p:nvPr/>
            </p:nvGrpSpPr>
            <p:grpSpPr>
              <a:xfrm>
                <a:off x="1776179" y="4562196"/>
                <a:ext cx="2428032" cy="1065999"/>
                <a:chOff x="1257388" y="4429562"/>
                <a:chExt cx="2300296" cy="1009917"/>
              </a:xfrm>
            </p:grpSpPr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5BBAA8A1-A5A0-4EEA-AD9A-0816EA04C299}"/>
                    </a:ext>
                  </a:extLst>
                </p:cNvPr>
                <p:cNvSpPr txBox="1"/>
                <p:nvPr/>
              </p:nvSpPr>
              <p:spPr>
                <a:xfrm>
                  <a:off x="1860665" y="4429562"/>
                  <a:ext cx="771789" cy="349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dist"/>
                  <a:r>
                    <a:rPr lang="ko-KR" altLang="en-US" b="1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박민지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AFB2E21F-D0E4-4BF9-B048-FD18E17C13B1}"/>
                    </a:ext>
                  </a:extLst>
                </p:cNvPr>
                <p:cNvSpPr txBox="1"/>
                <p:nvPr/>
              </p:nvSpPr>
              <p:spPr>
                <a:xfrm>
                  <a:off x="1257388" y="4852361"/>
                  <a:ext cx="2300296" cy="587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lnSpc>
                      <a:spcPct val="150000"/>
                    </a:lnSpc>
                    <a:buFontTx/>
                    <a:buChar char="-"/>
                  </a:pPr>
                  <a:r>
                    <a:rPr lang="ko-KR" altLang="en-US" sz="1200" dirty="0" err="1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ㅇㅇㅇㅇㅇ</a:t>
                  </a:r>
                  <a:endPara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  <a:p>
                  <a:pPr marL="171450" indent="-171450">
                    <a:lnSpc>
                      <a:spcPct val="150000"/>
                    </a:lnSpc>
                    <a:buFontTx/>
                    <a:buChar char="-"/>
                  </a:pPr>
                  <a:r>
                    <a:rPr lang="ko-KR" altLang="en-US" sz="1200" dirty="0" err="1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ㅇㅇㅇㅇㅇ</a:t>
                  </a:r>
                  <a:endPara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CE77B449-3253-4620-96F0-4FBDC39E0A0E}"/>
                </a:ext>
              </a:extLst>
            </p:cNvPr>
            <p:cNvGrpSpPr/>
            <p:nvPr/>
          </p:nvGrpSpPr>
          <p:grpSpPr>
            <a:xfrm>
              <a:off x="7692518" y="4263879"/>
              <a:ext cx="2634451" cy="1803545"/>
              <a:chOff x="7692518" y="4263879"/>
              <a:chExt cx="2634451" cy="1803545"/>
            </a:xfrm>
          </p:grpSpPr>
          <p:sp>
            <p:nvSpPr>
              <p:cNvPr id="84" name="자유형: 도형 83">
                <a:extLst>
                  <a:ext uri="{FF2B5EF4-FFF2-40B4-BE49-F238E27FC236}">
                    <a16:creationId xmlns:a16="http://schemas.microsoft.com/office/drawing/2014/main" id="{57834755-E282-47DF-AAB1-0ED9BF3CF467}"/>
                  </a:ext>
                </a:extLst>
              </p:cNvPr>
              <p:cNvSpPr/>
              <p:nvPr/>
            </p:nvSpPr>
            <p:spPr>
              <a:xfrm rot="10800000">
                <a:off x="7692518" y="4263880"/>
                <a:ext cx="622379" cy="419296"/>
              </a:xfrm>
              <a:custGeom>
                <a:avLst/>
                <a:gdLst>
                  <a:gd name="connsiteX0" fmla="*/ 494779 w 762371"/>
                  <a:gd name="connsiteY0" fmla="*/ 762371 h 762371"/>
                  <a:gd name="connsiteX1" fmla="*/ 0 w 762371"/>
                  <a:gd name="connsiteY1" fmla="*/ 762371 h 762371"/>
                  <a:gd name="connsiteX2" fmla="*/ 762371 w 762371"/>
                  <a:gd name="connsiteY2" fmla="*/ 0 h 762371"/>
                  <a:gd name="connsiteX3" fmla="*/ 762371 w 762371"/>
                  <a:gd name="connsiteY3" fmla="*/ 494779 h 762371"/>
                  <a:gd name="connsiteX4" fmla="*/ 494779 w 762371"/>
                  <a:gd name="connsiteY4" fmla="*/ 762371 h 762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371" h="762371">
                    <a:moveTo>
                      <a:pt x="494779" y="762371"/>
                    </a:moveTo>
                    <a:lnTo>
                      <a:pt x="0" y="762371"/>
                    </a:lnTo>
                    <a:lnTo>
                      <a:pt x="762371" y="0"/>
                    </a:lnTo>
                    <a:lnTo>
                      <a:pt x="762371" y="494779"/>
                    </a:lnTo>
                    <a:cubicBezTo>
                      <a:pt x="762371" y="642566"/>
                      <a:pt x="642566" y="762371"/>
                      <a:pt x="494779" y="762371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5" name="자유형: 도형 84">
                <a:extLst>
                  <a:ext uri="{FF2B5EF4-FFF2-40B4-BE49-F238E27FC236}">
                    <a16:creationId xmlns:a16="http://schemas.microsoft.com/office/drawing/2014/main" id="{343F9838-3D6A-4413-B38B-9A8271A583C8}"/>
                  </a:ext>
                </a:extLst>
              </p:cNvPr>
              <p:cNvSpPr/>
              <p:nvPr/>
            </p:nvSpPr>
            <p:spPr>
              <a:xfrm rot="10800000">
                <a:off x="7692519" y="4263879"/>
                <a:ext cx="2605308" cy="1803545"/>
              </a:xfrm>
              <a:custGeom>
                <a:avLst/>
                <a:gdLst>
                  <a:gd name="connsiteX0" fmla="*/ 2428950 w 3191321"/>
                  <a:gd name="connsiteY0" fmla="*/ 3347149 h 3347149"/>
                  <a:gd name="connsiteX1" fmla="*/ 267592 w 3191321"/>
                  <a:gd name="connsiteY1" fmla="*/ 3347149 h 3347149"/>
                  <a:gd name="connsiteX2" fmla="*/ 0 w 3191321"/>
                  <a:gd name="connsiteY2" fmla="*/ 3079557 h 3347149"/>
                  <a:gd name="connsiteX3" fmla="*/ 0 w 3191321"/>
                  <a:gd name="connsiteY3" fmla="*/ 267592 h 3347149"/>
                  <a:gd name="connsiteX4" fmla="*/ 267592 w 3191321"/>
                  <a:gd name="connsiteY4" fmla="*/ 0 h 3347149"/>
                  <a:gd name="connsiteX5" fmla="*/ 2923729 w 3191321"/>
                  <a:gd name="connsiteY5" fmla="*/ 0 h 3347149"/>
                  <a:gd name="connsiteX6" fmla="*/ 3191321 w 3191321"/>
                  <a:gd name="connsiteY6" fmla="*/ 267592 h 3347149"/>
                  <a:gd name="connsiteX7" fmla="*/ 3191321 w 3191321"/>
                  <a:gd name="connsiteY7" fmla="*/ 2584778 h 3347149"/>
                  <a:gd name="connsiteX8" fmla="*/ 2428950 w 3191321"/>
                  <a:gd name="connsiteY8" fmla="*/ 3347149 h 334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91321" h="3347149">
                    <a:moveTo>
                      <a:pt x="2428950" y="3347149"/>
                    </a:moveTo>
                    <a:lnTo>
                      <a:pt x="267592" y="3347149"/>
                    </a:lnTo>
                    <a:cubicBezTo>
                      <a:pt x="119805" y="3347149"/>
                      <a:pt x="0" y="3227344"/>
                      <a:pt x="0" y="3079557"/>
                    </a:cubicBezTo>
                    <a:lnTo>
                      <a:pt x="0" y="267592"/>
                    </a:lnTo>
                    <a:cubicBezTo>
                      <a:pt x="0" y="119805"/>
                      <a:pt x="119805" y="0"/>
                      <a:pt x="267592" y="0"/>
                    </a:cubicBezTo>
                    <a:lnTo>
                      <a:pt x="2923729" y="0"/>
                    </a:lnTo>
                    <a:cubicBezTo>
                      <a:pt x="3071516" y="0"/>
                      <a:pt x="3191321" y="119805"/>
                      <a:pt x="3191321" y="267592"/>
                    </a:cubicBezTo>
                    <a:lnTo>
                      <a:pt x="3191321" y="2584778"/>
                    </a:lnTo>
                    <a:lnTo>
                      <a:pt x="2428950" y="334714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D71C1E6F-1D41-44D2-88E2-9B7D72ED8201}"/>
                  </a:ext>
                </a:extLst>
              </p:cNvPr>
              <p:cNvGrpSpPr/>
              <p:nvPr/>
            </p:nvGrpSpPr>
            <p:grpSpPr>
              <a:xfrm>
                <a:off x="7898936" y="4562187"/>
                <a:ext cx="2428033" cy="1342996"/>
                <a:chOff x="7715256" y="4429562"/>
                <a:chExt cx="2300296" cy="1272344"/>
              </a:xfrm>
            </p:grpSpPr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2612C56A-1650-4697-A218-F4B097D5644F}"/>
                    </a:ext>
                  </a:extLst>
                </p:cNvPr>
                <p:cNvSpPr txBox="1"/>
                <p:nvPr/>
              </p:nvSpPr>
              <p:spPr>
                <a:xfrm>
                  <a:off x="8315043" y="4429562"/>
                  <a:ext cx="771789" cy="349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dist"/>
                  <a:r>
                    <a:rPr lang="ko-KR" altLang="en-US" b="1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안영훈</a:t>
                  </a: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D0252A4-C38F-4944-AFBF-D756728AA3A9}"/>
                    </a:ext>
                  </a:extLst>
                </p:cNvPr>
                <p:cNvSpPr txBox="1"/>
                <p:nvPr/>
              </p:nvSpPr>
              <p:spPr>
                <a:xfrm>
                  <a:off x="7715256" y="4852361"/>
                  <a:ext cx="2300296" cy="8495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lnSpc>
                      <a:spcPct val="150000"/>
                    </a:lnSpc>
                    <a:buFontTx/>
                    <a:buChar char="-"/>
                  </a:pPr>
                  <a:r>
                    <a:rPr lang="ko-KR" altLang="en-US" sz="1200" dirty="0" err="1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ㅇㅇㅇㅇ</a:t>
                  </a:r>
                  <a:endPara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  <a:p>
                  <a:pPr marL="171450" indent="-171450">
                    <a:lnSpc>
                      <a:spcPct val="150000"/>
                    </a:lnSpc>
                    <a:buFontTx/>
                    <a:buChar char="-"/>
                  </a:pPr>
                  <a:r>
                    <a:rPr lang="ko-KR" altLang="en-US" sz="1200" dirty="0" err="1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ㅇㅇㅇㅇㅇ</a:t>
                  </a:r>
                  <a:endPara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60A2FB94-F088-41FF-A7D0-EB256EE82763}"/>
                </a:ext>
              </a:extLst>
            </p:cNvPr>
            <p:cNvGrpSpPr/>
            <p:nvPr/>
          </p:nvGrpSpPr>
          <p:grpSpPr>
            <a:xfrm>
              <a:off x="4701668" y="4263879"/>
              <a:ext cx="2605309" cy="1803545"/>
              <a:chOff x="4701668" y="4263879"/>
              <a:chExt cx="2605309" cy="1803545"/>
            </a:xfrm>
          </p:grpSpPr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8052BC51-869F-4AE9-9203-F86963624BF9}"/>
                  </a:ext>
                </a:extLst>
              </p:cNvPr>
              <p:cNvSpPr/>
              <p:nvPr/>
            </p:nvSpPr>
            <p:spPr>
              <a:xfrm rot="10800000">
                <a:off x="4701669" y="4263879"/>
                <a:ext cx="2605308" cy="1803545"/>
              </a:xfrm>
              <a:custGeom>
                <a:avLst/>
                <a:gdLst>
                  <a:gd name="connsiteX0" fmla="*/ 2428950 w 3191321"/>
                  <a:gd name="connsiteY0" fmla="*/ 3347149 h 3347149"/>
                  <a:gd name="connsiteX1" fmla="*/ 267592 w 3191321"/>
                  <a:gd name="connsiteY1" fmla="*/ 3347149 h 3347149"/>
                  <a:gd name="connsiteX2" fmla="*/ 0 w 3191321"/>
                  <a:gd name="connsiteY2" fmla="*/ 3079557 h 3347149"/>
                  <a:gd name="connsiteX3" fmla="*/ 0 w 3191321"/>
                  <a:gd name="connsiteY3" fmla="*/ 267592 h 3347149"/>
                  <a:gd name="connsiteX4" fmla="*/ 267592 w 3191321"/>
                  <a:gd name="connsiteY4" fmla="*/ 0 h 3347149"/>
                  <a:gd name="connsiteX5" fmla="*/ 2923729 w 3191321"/>
                  <a:gd name="connsiteY5" fmla="*/ 0 h 3347149"/>
                  <a:gd name="connsiteX6" fmla="*/ 3191321 w 3191321"/>
                  <a:gd name="connsiteY6" fmla="*/ 267592 h 3347149"/>
                  <a:gd name="connsiteX7" fmla="*/ 3191321 w 3191321"/>
                  <a:gd name="connsiteY7" fmla="*/ 2584778 h 3347149"/>
                  <a:gd name="connsiteX8" fmla="*/ 2428950 w 3191321"/>
                  <a:gd name="connsiteY8" fmla="*/ 3347149 h 334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91321" h="3347149">
                    <a:moveTo>
                      <a:pt x="2428950" y="3347149"/>
                    </a:moveTo>
                    <a:lnTo>
                      <a:pt x="267592" y="3347149"/>
                    </a:lnTo>
                    <a:cubicBezTo>
                      <a:pt x="119805" y="3347149"/>
                      <a:pt x="0" y="3227344"/>
                      <a:pt x="0" y="3079557"/>
                    </a:cubicBezTo>
                    <a:lnTo>
                      <a:pt x="0" y="267592"/>
                    </a:lnTo>
                    <a:cubicBezTo>
                      <a:pt x="0" y="119805"/>
                      <a:pt x="119805" y="0"/>
                      <a:pt x="267592" y="0"/>
                    </a:cubicBezTo>
                    <a:lnTo>
                      <a:pt x="2923729" y="0"/>
                    </a:lnTo>
                    <a:cubicBezTo>
                      <a:pt x="3071516" y="0"/>
                      <a:pt x="3191321" y="119805"/>
                      <a:pt x="3191321" y="267592"/>
                    </a:cubicBezTo>
                    <a:lnTo>
                      <a:pt x="3191321" y="2584778"/>
                    </a:lnTo>
                    <a:lnTo>
                      <a:pt x="2428950" y="334714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84BFD147-8C4B-4120-8462-733B85529B26}"/>
                  </a:ext>
                </a:extLst>
              </p:cNvPr>
              <p:cNvGrpSpPr/>
              <p:nvPr/>
            </p:nvGrpSpPr>
            <p:grpSpPr>
              <a:xfrm>
                <a:off x="4820293" y="4562197"/>
                <a:ext cx="2428033" cy="1066000"/>
                <a:chOff x="4503361" y="4429562"/>
                <a:chExt cx="2300296" cy="1009918"/>
              </a:xfrm>
            </p:grpSpPr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138CA21-2B8B-48D6-A3B5-20FB7F28E1BE}"/>
                    </a:ext>
                  </a:extLst>
                </p:cNvPr>
                <p:cNvSpPr txBox="1"/>
                <p:nvPr/>
              </p:nvSpPr>
              <p:spPr>
                <a:xfrm>
                  <a:off x="5112489" y="4429562"/>
                  <a:ext cx="771789" cy="349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dist"/>
                  <a:r>
                    <a:rPr lang="ko-KR" altLang="en-US" b="1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안성준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F7CBF253-469D-42AD-94A9-D7A4759DB19E}"/>
                    </a:ext>
                  </a:extLst>
                </p:cNvPr>
                <p:cNvSpPr txBox="1"/>
                <p:nvPr/>
              </p:nvSpPr>
              <p:spPr>
                <a:xfrm>
                  <a:off x="4503361" y="4852362"/>
                  <a:ext cx="2300296" cy="587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lnSpc>
                      <a:spcPct val="150000"/>
                    </a:lnSpc>
                    <a:buFontTx/>
                    <a:buChar char="-"/>
                  </a:pPr>
                  <a:r>
                    <a:rPr lang="ko-KR" altLang="en-US" sz="1200" dirty="0" err="1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ㅇㅇㅇㅇㅇㅇ</a:t>
                  </a:r>
                  <a:endPara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  <a:p>
                  <a:pPr marL="171450" indent="-171450">
                    <a:lnSpc>
                      <a:spcPct val="150000"/>
                    </a:lnSpc>
                    <a:buFontTx/>
                    <a:buChar char="-"/>
                  </a:pPr>
                  <a:r>
                    <a:rPr lang="ko-KR" altLang="en-US" sz="1200" dirty="0" err="1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ㅇㅇㅇㅇㅇㅇ</a:t>
                  </a:r>
                  <a:endParaRPr lang="ko-KR" altLang="en-US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</p:grpSp>
          <p:sp>
            <p:nvSpPr>
              <p:cNvPr id="86" name="자유형: 도형 85">
                <a:extLst>
                  <a:ext uri="{FF2B5EF4-FFF2-40B4-BE49-F238E27FC236}">
                    <a16:creationId xmlns:a16="http://schemas.microsoft.com/office/drawing/2014/main" id="{E5FEF3E5-126D-4F9C-A6EE-1707815584E4}"/>
                  </a:ext>
                </a:extLst>
              </p:cNvPr>
              <p:cNvSpPr/>
              <p:nvPr/>
            </p:nvSpPr>
            <p:spPr>
              <a:xfrm rot="10800000">
                <a:off x="4701668" y="4263880"/>
                <a:ext cx="622379" cy="419296"/>
              </a:xfrm>
              <a:custGeom>
                <a:avLst/>
                <a:gdLst>
                  <a:gd name="connsiteX0" fmla="*/ 494779 w 762371"/>
                  <a:gd name="connsiteY0" fmla="*/ 762371 h 762371"/>
                  <a:gd name="connsiteX1" fmla="*/ 0 w 762371"/>
                  <a:gd name="connsiteY1" fmla="*/ 762371 h 762371"/>
                  <a:gd name="connsiteX2" fmla="*/ 762371 w 762371"/>
                  <a:gd name="connsiteY2" fmla="*/ 0 h 762371"/>
                  <a:gd name="connsiteX3" fmla="*/ 762371 w 762371"/>
                  <a:gd name="connsiteY3" fmla="*/ 494779 h 762371"/>
                  <a:gd name="connsiteX4" fmla="*/ 494779 w 762371"/>
                  <a:gd name="connsiteY4" fmla="*/ 762371 h 762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371" h="762371">
                    <a:moveTo>
                      <a:pt x="494779" y="762371"/>
                    </a:moveTo>
                    <a:lnTo>
                      <a:pt x="0" y="762371"/>
                    </a:lnTo>
                    <a:lnTo>
                      <a:pt x="762371" y="0"/>
                    </a:lnTo>
                    <a:lnTo>
                      <a:pt x="762371" y="494779"/>
                    </a:lnTo>
                    <a:cubicBezTo>
                      <a:pt x="762371" y="642566"/>
                      <a:pt x="642566" y="762371"/>
                      <a:pt x="494779" y="762371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  <p:pic>
        <p:nvPicPr>
          <p:cNvPr id="39" name="그래픽 38" descr="신용 카드">
            <a:extLst>
              <a:ext uri="{FF2B5EF4-FFF2-40B4-BE49-F238E27FC236}">
                <a16:creationId xmlns:a16="http://schemas.microsoft.com/office/drawing/2014/main" id="{6310449A-61EF-4E3F-86FF-6210FB690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404779">
            <a:off x="108553" y="75421"/>
            <a:ext cx="782003" cy="710179"/>
          </a:xfrm>
          <a:prstGeom prst="rect">
            <a:avLst/>
          </a:prstGeom>
        </p:spPr>
      </p:pic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61E7D72-923C-4669-9990-A97385D55CA3}"/>
              </a:ext>
            </a:extLst>
          </p:cNvPr>
          <p:cNvSpPr/>
          <p:nvPr/>
        </p:nvSpPr>
        <p:spPr>
          <a:xfrm rot="10800000">
            <a:off x="7254368" y="2092180"/>
            <a:ext cx="622379" cy="419296"/>
          </a:xfrm>
          <a:custGeom>
            <a:avLst/>
            <a:gdLst>
              <a:gd name="connsiteX0" fmla="*/ 494779 w 762371"/>
              <a:gd name="connsiteY0" fmla="*/ 762371 h 762371"/>
              <a:gd name="connsiteX1" fmla="*/ 0 w 762371"/>
              <a:gd name="connsiteY1" fmla="*/ 762371 h 762371"/>
              <a:gd name="connsiteX2" fmla="*/ 762371 w 762371"/>
              <a:gd name="connsiteY2" fmla="*/ 0 h 762371"/>
              <a:gd name="connsiteX3" fmla="*/ 762371 w 762371"/>
              <a:gd name="connsiteY3" fmla="*/ 494779 h 762371"/>
              <a:gd name="connsiteX4" fmla="*/ 494779 w 762371"/>
              <a:gd name="connsiteY4" fmla="*/ 762371 h 76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371" h="762371">
                <a:moveTo>
                  <a:pt x="494779" y="762371"/>
                </a:moveTo>
                <a:lnTo>
                  <a:pt x="0" y="762371"/>
                </a:lnTo>
                <a:lnTo>
                  <a:pt x="762371" y="0"/>
                </a:lnTo>
                <a:lnTo>
                  <a:pt x="762371" y="494779"/>
                </a:lnTo>
                <a:cubicBezTo>
                  <a:pt x="762371" y="642566"/>
                  <a:pt x="642566" y="762371"/>
                  <a:pt x="494779" y="762371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E479DA53-4CE2-4030-87C1-392CA714E9F9}"/>
              </a:ext>
            </a:extLst>
          </p:cNvPr>
          <p:cNvSpPr/>
          <p:nvPr/>
        </p:nvSpPr>
        <p:spPr>
          <a:xfrm rot="10800000">
            <a:off x="7254369" y="2092179"/>
            <a:ext cx="2605308" cy="1803545"/>
          </a:xfrm>
          <a:custGeom>
            <a:avLst/>
            <a:gdLst>
              <a:gd name="connsiteX0" fmla="*/ 2428950 w 3191321"/>
              <a:gd name="connsiteY0" fmla="*/ 3347149 h 3347149"/>
              <a:gd name="connsiteX1" fmla="*/ 267592 w 3191321"/>
              <a:gd name="connsiteY1" fmla="*/ 3347149 h 3347149"/>
              <a:gd name="connsiteX2" fmla="*/ 0 w 3191321"/>
              <a:gd name="connsiteY2" fmla="*/ 3079557 h 3347149"/>
              <a:gd name="connsiteX3" fmla="*/ 0 w 3191321"/>
              <a:gd name="connsiteY3" fmla="*/ 267592 h 3347149"/>
              <a:gd name="connsiteX4" fmla="*/ 267592 w 3191321"/>
              <a:gd name="connsiteY4" fmla="*/ 0 h 3347149"/>
              <a:gd name="connsiteX5" fmla="*/ 2923729 w 3191321"/>
              <a:gd name="connsiteY5" fmla="*/ 0 h 3347149"/>
              <a:gd name="connsiteX6" fmla="*/ 3191321 w 3191321"/>
              <a:gd name="connsiteY6" fmla="*/ 267592 h 3347149"/>
              <a:gd name="connsiteX7" fmla="*/ 3191321 w 3191321"/>
              <a:gd name="connsiteY7" fmla="*/ 2584778 h 3347149"/>
              <a:gd name="connsiteX8" fmla="*/ 2428950 w 3191321"/>
              <a:gd name="connsiteY8" fmla="*/ 3347149 h 334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1321" h="3347149">
                <a:moveTo>
                  <a:pt x="2428950" y="3347149"/>
                </a:moveTo>
                <a:lnTo>
                  <a:pt x="267592" y="3347149"/>
                </a:lnTo>
                <a:cubicBezTo>
                  <a:pt x="119805" y="3347149"/>
                  <a:pt x="0" y="3227344"/>
                  <a:pt x="0" y="3079557"/>
                </a:cubicBezTo>
                <a:lnTo>
                  <a:pt x="0" y="267592"/>
                </a:lnTo>
                <a:cubicBezTo>
                  <a:pt x="0" y="119805"/>
                  <a:pt x="119805" y="0"/>
                  <a:pt x="267592" y="0"/>
                </a:cubicBezTo>
                <a:lnTo>
                  <a:pt x="2923729" y="0"/>
                </a:lnTo>
                <a:cubicBezTo>
                  <a:pt x="3071516" y="0"/>
                  <a:pt x="3191321" y="119805"/>
                  <a:pt x="3191321" y="267592"/>
                </a:cubicBezTo>
                <a:lnTo>
                  <a:pt x="3191321" y="2584778"/>
                </a:lnTo>
                <a:lnTo>
                  <a:pt x="2428950" y="3347149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4CDCC0-DA94-4C3F-9D3D-6E77390FDB7F}"/>
              </a:ext>
            </a:extLst>
          </p:cNvPr>
          <p:cNvSpPr txBox="1"/>
          <p:nvPr/>
        </p:nvSpPr>
        <p:spPr>
          <a:xfrm>
            <a:off x="8180584" y="238968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문세응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1D5589B-1836-4588-BBFA-1DD8E49262A2}"/>
              </a:ext>
            </a:extLst>
          </p:cNvPr>
          <p:cNvSpPr txBox="1"/>
          <p:nvPr/>
        </p:nvSpPr>
        <p:spPr>
          <a:xfrm>
            <a:off x="7343964" y="2835960"/>
            <a:ext cx="2428034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ㅇㅇ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ㅇㅇ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ㅇㅇ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1911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182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Work-Flow</a:t>
            </a:r>
            <a:endParaRPr lang="ko-KR" altLang="en-US" sz="2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04F7B056-3538-4557-9F57-B5DF3676B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557935"/>
              </p:ext>
            </p:extLst>
          </p:nvPr>
        </p:nvGraphicFramePr>
        <p:xfrm>
          <a:off x="1079652" y="1996697"/>
          <a:ext cx="9992300" cy="34128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3409">
                  <a:extLst>
                    <a:ext uri="{9D8B030D-6E8A-4147-A177-3AD203B41FA5}">
                      <a16:colId xmlns:a16="http://schemas.microsoft.com/office/drawing/2014/main" val="2826965775"/>
                    </a:ext>
                  </a:extLst>
                </a:gridCol>
                <a:gridCol w="2627493">
                  <a:extLst>
                    <a:ext uri="{9D8B030D-6E8A-4147-A177-3AD203B41FA5}">
                      <a16:colId xmlns:a16="http://schemas.microsoft.com/office/drawing/2014/main" val="3476995893"/>
                    </a:ext>
                  </a:extLst>
                </a:gridCol>
                <a:gridCol w="3995415">
                  <a:extLst>
                    <a:ext uri="{9D8B030D-6E8A-4147-A177-3AD203B41FA5}">
                      <a16:colId xmlns:a16="http://schemas.microsoft.com/office/drawing/2014/main" val="3034060310"/>
                    </a:ext>
                  </a:extLst>
                </a:gridCol>
                <a:gridCol w="1695983">
                  <a:extLst>
                    <a:ext uri="{9D8B030D-6E8A-4147-A177-3AD203B41FA5}">
                      <a16:colId xmlns:a16="http://schemas.microsoft.com/office/drawing/2014/main" val="1685092062"/>
                    </a:ext>
                  </a:extLst>
                </a:gridCol>
              </a:tblGrid>
              <a:tr h="3903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accent2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구분</a:t>
                      </a:r>
                    </a:p>
                  </a:txBody>
                  <a:tcPr marL="105091" marR="105091" marT="52545" marB="5254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2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800" b="1" dirty="0">
                          <a:solidFill>
                            <a:schemeClr val="accent2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기간 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2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800" b="1" dirty="0">
                          <a:solidFill>
                            <a:schemeClr val="accent2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활동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accent2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비고</a:t>
                      </a: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1336655691"/>
                  </a:ext>
                </a:extLst>
              </a:tr>
              <a:tr h="43177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기획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09.09 ~ 09.10 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주제 선정 및 데이터 검색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3877792764"/>
                  </a:ext>
                </a:extLst>
              </a:tr>
              <a:tr h="431777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09.11 ~ 09/13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데이터 </a:t>
                      </a:r>
                      <a:r>
                        <a:rPr lang="ko-KR" altLang="en-US" sz="18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전처리</a:t>
                      </a:r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4013259112"/>
                  </a:ext>
                </a:extLst>
              </a:tr>
              <a:tr h="431777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09.13 ~ 09.17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모델링 구축 방안 정리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차 피드백</a:t>
                      </a: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3336190172"/>
                  </a:ext>
                </a:extLst>
              </a:tr>
              <a:tr h="43177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분석</a:t>
                      </a:r>
                    </a:p>
                  </a:txBody>
                  <a:tcPr marL="105091" marR="105091" marT="52545" marB="52545" anchor="ctr">
                    <a:solidFill>
                      <a:srgbClr val="CD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09.13 ~ 09.17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모델링 수정 및 보안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347318358"/>
                  </a:ext>
                </a:extLst>
              </a:tr>
              <a:tr h="431777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09.18 ~ 09.20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모델링 결과 분석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차 피드백</a:t>
                      </a: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2234917001"/>
                  </a:ext>
                </a:extLst>
              </a:tr>
              <a:tr h="43177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보완 및 완성  </a:t>
                      </a:r>
                    </a:p>
                  </a:txBody>
                  <a:tcPr marL="105091" marR="105091" marT="52545" marB="52545" anchor="ctr">
                    <a:solidFill>
                      <a:srgbClr val="CD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09.28 ~ 09.23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포트폴리오 및 발표 준비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447332768"/>
                  </a:ext>
                </a:extLst>
              </a:tr>
              <a:tr h="43177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09.30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프로젝트 발표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2889792274"/>
                  </a:ext>
                </a:extLst>
              </a:tr>
            </a:tbl>
          </a:graphicData>
        </a:graphic>
      </p:graphicFrame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C090AC3B-75A7-49B4-865B-9DDD3EC07581}"/>
              </a:ext>
            </a:extLst>
          </p:cNvPr>
          <p:cNvSpPr/>
          <p:nvPr/>
        </p:nvSpPr>
        <p:spPr>
          <a:xfrm flipH="1">
            <a:off x="-1665110" y="5915743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래픽 10" descr="신용 카드">
            <a:extLst>
              <a:ext uri="{FF2B5EF4-FFF2-40B4-BE49-F238E27FC236}">
                <a16:creationId xmlns:a16="http://schemas.microsoft.com/office/drawing/2014/main" id="{E2E09275-9025-4631-911B-11BE424F4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404779">
            <a:off x="108553" y="75421"/>
            <a:ext cx="782003" cy="71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907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rgbClr val="295357"/>
      </a:dk1>
      <a:lt1>
        <a:srgbClr val="6BD9E3"/>
      </a:lt1>
      <a:dk2>
        <a:srgbClr val="479096"/>
      </a:dk2>
      <a:lt2>
        <a:srgbClr val="65CDD6"/>
      </a:lt2>
      <a:accent1>
        <a:srgbClr val="59B4BD"/>
      </a:accent1>
      <a:accent2>
        <a:srgbClr val="FFFFF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rial Black"/>
        <a:ea typeface="레시피코리아 Medium"/>
        <a:cs typeface=""/>
      </a:majorFont>
      <a:minorFont>
        <a:latin typeface="Arial"/>
        <a:ea typeface="나눔스퀘어_a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2507</TotalTime>
  <Words>343</Words>
  <Application>Microsoft Office PowerPoint</Application>
  <PresentationFormat>와이드스크린</PresentationFormat>
  <Paragraphs>128</Paragraphs>
  <Slides>11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나눔스퀘어 ExtraBold</vt:lpstr>
      <vt:lpstr>Arial Black</vt:lpstr>
      <vt:lpstr>맑은 고딕</vt:lpstr>
      <vt:lpstr>나눔스퀘어 Bold</vt:lpstr>
      <vt:lpstr>나눔고딕 ExtraBold</vt:lpstr>
      <vt:lpstr>Arial</vt:lpstr>
      <vt:lpstr>나눔스퀘어_ac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USER-PC</cp:lastModifiedBy>
  <cp:revision>147</cp:revision>
  <dcterms:created xsi:type="dcterms:W3CDTF">2020-10-05T07:27:51Z</dcterms:created>
  <dcterms:modified xsi:type="dcterms:W3CDTF">2021-09-23T07:58:28Z</dcterms:modified>
</cp:coreProperties>
</file>