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6"/>
  </p:notesMasterIdLst>
  <p:sldIdLst>
    <p:sldId id="257" r:id="rId2"/>
    <p:sldId id="258" r:id="rId3"/>
    <p:sldId id="260" r:id="rId4"/>
    <p:sldId id="259" r:id="rId5"/>
    <p:sldId id="283" r:id="rId6"/>
    <p:sldId id="263" r:id="rId7"/>
    <p:sldId id="264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2"/>
    <p:restoredTop sz="94671"/>
  </p:normalViewPr>
  <p:slideViewPr>
    <p:cSldViewPr>
      <p:cViewPr varScale="1">
        <p:scale>
          <a:sx n="54" d="100"/>
          <a:sy n="54" d="100"/>
        </p:scale>
        <p:origin x="758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E2B2BC9D-A816-4D0A-858B-1D023B3A8ACA}" type="datetimeFigureOut">
              <a:rPr lang="ko-KR" altLang="en-US"/>
              <a:pPr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hem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>
        <a:defRPr sz="4400" kern="1200">
          <a:solidFill>
            <a:schemeClr val="lt1"/>
          </a:solidFill>
        </a:defRPr>
      </a:lvl1pPr>
    </p:titleStyle>
    <p:bodyStyle>
      <a:lvl1pPr indent="-324900" algn="ctr">
        <a:defRPr sz="3200" kern="1200">
          <a:solidFill>
            <a:schemeClr val="tx1"/>
          </a:solidFill>
        </a:defRPr>
      </a:lvl1pPr>
    </p:bodyStyle>
    <p:otherStyle>
      <a:defPPr algn="ctr">
        <a:defRPr kern="1200">
          <a:solidFill>
            <a:schemeClr val="tx1"/>
          </a:solidFill>
        </a:defRPr>
      </a:def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7EC8B3-A7C7-8A4F-7A57-381DE6B5A1D8}"/>
              </a:ext>
            </a:extLst>
          </p:cNvPr>
          <p:cNvSpPr txBox="1"/>
          <p:nvPr/>
        </p:nvSpPr>
        <p:spPr>
          <a:xfrm>
            <a:off x="249946" y="845586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안병하</a:t>
            </a:r>
            <a:r>
              <a:rPr lang="en-US" altLang="ko-KR" dirty="0"/>
              <a:t>, </a:t>
            </a:r>
            <a:r>
              <a:rPr lang="ko-KR" altLang="en-US" dirty="0"/>
              <a:t>이환이</a:t>
            </a:r>
            <a:r>
              <a:rPr lang="en-US" altLang="ko-KR" dirty="0"/>
              <a:t>, </a:t>
            </a:r>
            <a:r>
              <a:rPr lang="ko-KR" altLang="en-US" dirty="0" err="1"/>
              <a:t>장민정</a:t>
            </a:r>
            <a:r>
              <a:rPr lang="en-US" altLang="ko-KR" dirty="0"/>
              <a:t>, </a:t>
            </a:r>
            <a:r>
              <a:rPr lang="ko-KR" altLang="en-US" dirty="0"/>
              <a:t>최정현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4763" y="14287"/>
            <a:ext cx="18278474" cy="1025842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276223" y="1895475"/>
            <a:ext cx="8867775" cy="496252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7548188" y="6201308"/>
            <a:ext cx="10201275" cy="374332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 rotWithShape="1">
          <a:blip r:embed="rId8">
            <a:alphaModFix/>
            <a:lum/>
          </a:blip>
          <a:stretch>
            <a:fillRect/>
          </a:stretch>
        </p:blipFill>
        <p:spPr>
          <a:xfrm>
            <a:off x="9144000" y="1779798"/>
            <a:ext cx="903922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4763" y="14287"/>
            <a:ext cx="18278474" cy="1025842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797903" y="2143125"/>
            <a:ext cx="11010900" cy="471487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9396536" y="5018247"/>
            <a:ext cx="885698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158EE5-4301-4ABF-01E0-40F2CF303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55" y="0"/>
            <a:ext cx="1829365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47862" y="2335188"/>
            <a:ext cx="14392275" cy="6886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0"/>
            <a:ext cx="18361532" cy="10341768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824780" y="1859978"/>
            <a:ext cx="17068700" cy="8013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7C6A4F-9749-4086-5B48-9ED76D75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111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FE0AA-1B61-FAB0-3D77-7816DA8FB729}"/>
              </a:ext>
            </a:extLst>
          </p:cNvPr>
          <p:cNvSpPr txBox="1"/>
          <p:nvPr/>
        </p:nvSpPr>
        <p:spPr>
          <a:xfrm>
            <a:off x="431032" y="623703"/>
            <a:ext cx="723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DB </a:t>
            </a:r>
            <a:r>
              <a:rPr lang="ko-KR" altLang="en-US" sz="4000" dirty="0"/>
              <a:t>구조</a:t>
            </a:r>
            <a:r>
              <a:rPr lang="en-US" altLang="ko-KR" sz="4000" dirty="0"/>
              <a:t>(</a:t>
            </a:r>
            <a:r>
              <a:rPr lang="ko-KR" altLang="en-US" sz="4000" dirty="0"/>
              <a:t>관리자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650C26-1C6B-7E88-A8F3-532F7FAD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80" y="2405062"/>
            <a:ext cx="15157684" cy="77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9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710" y="10294"/>
            <a:ext cx="18288000" cy="10287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1975148"/>
            <a:ext cx="3381375" cy="8311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1374" y="1975148"/>
            <a:ext cx="14906626" cy="146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000"/>
          </a:p>
          <a:p>
            <a:pPr lvl="0"/>
            <a:r>
              <a:rPr lang="en-US" altLang="ko-KR" sz="3000"/>
              <a:t>    </a:t>
            </a:r>
            <a:r>
              <a:rPr lang="ko-KR" altLang="en-US" sz="3000"/>
              <a:t>회원 </a:t>
            </a:r>
            <a:r>
              <a:rPr lang="en-US" altLang="ko-KR" sz="3000"/>
              <a:t>: </a:t>
            </a:r>
            <a:r>
              <a:rPr lang="ko-KR" altLang="en-US" sz="3000"/>
              <a:t>회원 목록</a:t>
            </a:r>
            <a:r>
              <a:rPr lang="en-US" altLang="ko-KR" sz="3000"/>
              <a:t>/ </a:t>
            </a:r>
            <a:r>
              <a:rPr lang="ko-KR" altLang="en-US" sz="3000"/>
              <a:t>회원정보 수정</a:t>
            </a:r>
          </a:p>
          <a:p>
            <a:pPr lvl="0"/>
            <a:r>
              <a:rPr lang="en-US" altLang="ko-KR" sz="3000"/>
              <a:t>	</a:t>
            </a:r>
            <a:endParaRPr lang="ko-KR" altLang="en-US" sz="3000"/>
          </a:p>
        </p:txBody>
      </p:sp>
      <p:sp>
        <p:nvSpPr>
          <p:cNvPr id="7" name="TextBox 6"/>
          <p:cNvSpPr txBox="1"/>
          <p:nvPr/>
        </p:nvSpPr>
        <p:spPr>
          <a:xfrm>
            <a:off x="4103440" y="666262"/>
            <a:ext cx="5040560" cy="69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4000"/>
              <a:t>(</a:t>
            </a:r>
            <a:r>
              <a:rPr lang="ko-KR" altLang="en-US" sz="4000"/>
              <a:t>관리자</a:t>
            </a:r>
            <a:r>
              <a:rPr lang="en-US" altLang="ko-KR" sz="4000"/>
              <a:t>)</a:t>
            </a:r>
            <a:endParaRPr lang="ko-KR" alt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3363664" y="2839244"/>
            <a:ext cx="14906626" cy="145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000"/>
          </a:p>
          <a:p>
            <a:pPr lvl="0"/>
            <a:r>
              <a:rPr lang="en-US" altLang="ko-KR" sz="3000"/>
              <a:t>    </a:t>
            </a:r>
            <a:r>
              <a:rPr lang="ko-KR" altLang="en-US" sz="3000"/>
              <a:t>영화 </a:t>
            </a:r>
            <a:r>
              <a:rPr lang="en-US" altLang="ko-KR" sz="3000"/>
              <a:t>: </a:t>
            </a:r>
            <a:r>
              <a:rPr lang="ko-KR" altLang="en-US" sz="3000"/>
              <a:t>영화 등록</a:t>
            </a:r>
            <a:r>
              <a:rPr lang="en-US" altLang="ko-KR" sz="3000"/>
              <a:t>/ </a:t>
            </a:r>
            <a:r>
              <a:rPr lang="ko-KR" altLang="en-US" sz="3000"/>
              <a:t>영화 목록 </a:t>
            </a:r>
            <a:r>
              <a:rPr lang="en-US" altLang="ko-KR" sz="3000"/>
              <a:t>/ </a:t>
            </a:r>
            <a:r>
              <a:rPr lang="ko-KR" altLang="en-US" sz="3000"/>
              <a:t>영화 수정</a:t>
            </a:r>
            <a:r>
              <a:rPr lang="en-US" altLang="ko-KR" sz="3000"/>
              <a:t>/ </a:t>
            </a:r>
            <a:r>
              <a:rPr lang="ko-KR" altLang="en-US" sz="3000"/>
              <a:t>영화 삭제</a:t>
            </a:r>
          </a:p>
          <a:p>
            <a:pPr lvl="0"/>
            <a:r>
              <a:rPr lang="en-US" altLang="ko-KR" sz="3000"/>
              <a:t>	</a:t>
            </a:r>
            <a:endParaRPr lang="ko-KR" altLang="en-US" sz="3000"/>
          </a:p>
        </p:txBody>
      </p:sp>
      <p:sp>
        <p:nvSpPr>
          <p:cNvPr id="9" name="TextBox 8"/>
          <p:cNvSpPr txBox="1"/>
          <p:nvPr/>
        </p:nvSpPr>
        <p:spPr>
          <a:xfrm>
            <a:off x="3372519" y="3811340"/>
            <a:ext cx="14906626" cy="14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000"/>
          </a:p>
          <a:p>
            <a:pPr lvl="0"/>
            <a:r>
              <a:rPr lang="en-US" altLang="ko-KR" sz="3000"/>
              <a:t>    </a:t>
            </a:r>
            <a:r>
              <a:rPr lang="ko-KR" altLang="en-US" sz="3000"/>
              <a:t>예매 </a:t>
            </a:r>
            <a:r>
              <a:rPr lang="en-US" altLang="ko-KR" sz="3000"/>
              <a:t>: </a:t>
            </a:r>
            <a:r>
              <a:rPr lang="ko-KR" altLang="en-US" sz="3000"/>
              <a:t>예매 목록 </a:t>
            </a:r>
            <a:r>
              <a:rPr lang="en-US" altLang="ko-KR" sz="3000"/>
              <a:t>/ </a:t>
            </a:r>
            <a:r>
              <a:rPr lang="ko-KR" altLang="en-US" sz="3000"/>
              <a:t>예매 수정</a:t>
            </a:r>
          </a:p>
          <a:p>
            <a:pPr lvl="0"/>
            <a:r>
              <a:rPr lang="en-US" altLang="ko-KR" sz="3000"/>
              <a:t>	</a:t>
            </a:r>
            <a:endParaRPr lang="ko-KR" altLang="en-US" sz="3000"/>
          </a:p>
        </p:txBody>
      </p:sp>
      <p:sp>
        <p:nvSpPr>
          <p:cNvPr id="10" name="TextBox 9"/>
          <p:cNvSpPr txBox="1"/>
          <p:nvPr/>
        </p:nvSpPr>
        <p:spPr>
          <a:xfrm>
            <a:off x="3363663" y="4678666"/>
            <a:ext cx="14906626" cy="145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000"/>
          </a:p>
          <a:p>
            <a:pPr lvl="0"/>
            <a:r>
              <a:rPr lang="en-US" altLang="ko-KR" sz="3000"/>
              <a:t>    </a:t>
            </a:r>
            <a:r>
              <a:rPr lang="ko-KR" altLang="en-US" sz="3000"/>
              <a:t>리뷰 </a:t>
            </a:r>
            <a:r>
              <a:rPr lang="en-US" altLang="ko-KR" sz="3000"/>
              <a:t>:  </a:t>
            </a:r>
            <a:r>
              <a:rPr lang="ko-KR" altLang="en-US" sz="3000"/>
              <a:t>리뷰 목록 </a:t>
            </a:r>
            <a:r>
              <a:rPr lang="en-US" altLang="ko-KR" sz="3000"/>
              <a:t>/ </a:t>
            </a:r>
            <a:r>
              <a:rPr lang="ko-KR" altLang="en-US" sz="3000"/>
              <a:t>리뷰 삭제</a:t>
            </a:r>
          </a:p>
          <a:p>
            <a:pPr lvl="0"/>
            <a:r>
              <a:rPr lang="en-US" altLang="ko-KR" sz="3000"/>
              <a:t>	</a:t>
            </a:r>
            <a:endParaRPr lang="ko-KR" altLang="en-US" sz="3000"/>
          </a:p>
        </p:txBody>
      </p:sp>
      <p:sp>
        <p:nvSpPr>
          <p:cNvPr id="11" name="TextBox 10"/>
          <p:cNvSpPr txBox="1"/>
          <p:nvPr/>
        </p:nvSpPr>
        <p:spPr>
          <a:xfrm>
            <a:off x="3372519" y="5607508"/>
            <a:ext cx="14906626" cy="145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000"/>
          </a:p>
          <a:p>
            <a:pPr lvl="0"/>
            <a:r>
              <a:rPr lang="en-US" altLang="ko-KR" sz="3000"/>
              <a:t>    </a:t>
            </a:r>
            <a:r>
              <a:rPr lang="ko-KR" altLang="en-US" sz="3000"/>
              <a:t>공지사항 </a:t>
            </a:r>
            <a:r>
              <a:rPr lang="en-US" altLang="ko-KR" sz="3000"/>
              <a:t>: </a:t>
            </a:r>
            <a:r>
              <a:rPr lang="ko-KR" altLang="en-US" sz="3000"/>
              <a:t>공지사항 등록</a:t>
            </a:r>
            <a:r>
              <a:rPr lang="en-US" altLang="ko-KR" sz="3000"/>
              <a:t>/ </a:t>
            </a:r>
            <a:r>
              <a:rPr lang="ko-KR" altLang="en-US" sz="3000"/>
              <a:t>공지사항 목록 </a:t>
            </a:r>
            <a:r>
              <a:rPr lang="en-US" altLang="ko-KR" sz="3000"/>
              <a:t>/ </a:t>
            </a:r>
            <a:r>
              <a:rPr lang="ko-KR" altLang="en-US" sz="3000"/>
              <a:t>공지사항 수정</a:t>
            </a:r>
            <a:r>
              <a:rPr lang="en-US" altLang="ko-KR" sz="3000"/>
              <a:t>/ </a:t>
            </a:r>
            <a:r>
              <a:rPr lang="ko-KR" altLang="en-US" sz="3000"/>
              <a:t>공지사항 삭제</a:t>
            </a:r>
          </a:p>
          <a:p>
            <a:pPr lvl="0"/>
            <a:r>
              <a:rPr lang="en-US" altLang="ko-KR" sz="3000"/>
              <a:t>	</a:t>
            </a:r>
            <a:endParaRPr lang="ko-KR" altLang="en-US" sz="3000"/>
          </a:p>
        </p:txBody>
      </p:sp>
      <p:sp>
        <p:nvSpPr>
          <p:cNvPr id="12" name="TextBox 11"/>
          <p:cNvSpPr txBox="1"/>
          <p:nvPr/>
        </p:nvSpPr>
        <p:spPr>
          <a:xfrm>
            <a:off x="3345954" y="6518088"/>
            <a:ext cx="14906626" cy="146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000"/>
          </a:p>
          <a:p>
            <a:pPr lvl="0"/>
            <a:r>
              <a:rPr lang="en-US" altLang="ko-KR" sz="3000"/>
              <a:t>    </a:t>
            </a:r>
            <a:r>
              <a:rPr lang="ko-KR" altLang="en-US" sz="3000"/>
              <a:t>고객서비스 </a:t>
            </a:r>
            <a:r>
              <a:rPr lang="en-US" altLang="ko-KR" sz="3000"/>
              <a:t>: </a:t>
            </a:r>
            <a:r>
              <a:rPr lang="ko-KR" altLang="en-US" sz="3000"/>
              <a:t>문의 목록 </a:t>
            </a:r>
            <a:r>
              <a:rPr lang="en-US" altLang="ko-KR" sz="3000"/>
              <a:t>/ </a:t>
            </a:r>
            <a:r>
              <a:rPr lang="ko-KR" altLang="en-US" sz="3000"/>
              <a:t>답변 목록</a:t>
            </a:r>
            <a:r>
              <a:rPr lang="en-US" altLang="ko-KR" sz="3000"/>
              <a:t>/ </a:t>
            </a:r>
            <a:r>
              <a:rPr lang="ko-KR" altLang="en-US" sz="3000"/>
              <a:t>답변 작성</a:t>
            </a:r>
          </a:p>
          <a:p>
            <a:pPr lvl="0"/>
            <a:r>
              <a:rPr lang="en-US" altLang="ko-KR" sz="3000"/>
              <a:t>	</a:t>
            </a:r>
            <a:endParaRPr lang="ko-KR" altLang="en-US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1975148"/>
            <a:ext cx="2657475" cy="8311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1312" y="2335188"/>
            <a:ext cx="15121681" cy="1453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/>
              <a:t>컨트롤러의 각 기능에 따른 구성 페이지</a:t>
            </a:r>
          </a:p>
          <a:p>
            <a:pPr lvl="0"/>
            <a:endParaRPr lang="en-US" altLang="ko-KR" sz="3000"/>
          </a:p>
          <a:p>
            <a:pPr lvl="0"/>
            <a:r>
              <a:rPr lang="ko-KR" altLang="en-US" sz="3000"/>
              <a:t>부트스트랩 </a:t>
            </a:r>
            <a:r>
              <a:rPr lang="en-US" altLang="ko-KR" sz="3000"/>
              <a:t>startbootstrap-sb-admin-2-gh-pages </a:t>
            </a:r>
            <a:r>
              <a:rPr lang="ko-KR" altLang="en-US" sz="3000"/>
              <a:t>를 사용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4763" y="14287"/>
            <a:ext cx="18278474" cy="1025842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2951820" y="2528900"/>
            <a:ext cx="11925300" cy="6257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4763" y="14287"/>
            <a:ext cx="18278474" cy="1025842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251520" y="1781175"/>
            <a:ext cx="9439275" cy="507682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9144000" y="3924300"/>
            <a:ext cx="9191625" cy="586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100</Words>
  <Application>Microsoft Office PowerPoint</Application>
  <PresentationFormat>사용자 지정</PresentationFormat>
  <Paragraphs>32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함초롬돋움</vt:lpstr>
      <vt:lpstr>Calibri</vt:lpstr>
      <vt:lpstr>Theme5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7516</cp:lastModifiedBy>
  <cp:revision>14</cp:revision>
  <dcterms:created xsi:type="dcterms:W3CDTF">2022-05-21T05:45:51Z</dcterms:created>
  <dcterms:modified xsi:type="dcterms:W3CDTF">2022-05-25T08:45:56Z</dcterms:modified>
  <cp:category/>
  <cp:contentStatus/>
</cp:coreProperties>
</file>