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BF55C-FC4A-EE44-81D6-67FC48598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912EE3-C77A-994D-9FDF-8838A9C4D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65021-3CC8-EF4B-9BF5-49E7603A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19343-5E71-F248-891F-116748A4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3F315-A1A9-D440-95F0-8229DBEB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17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C053F-DF59-EE4C-AD92-1F12BF88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2FE6E8-884E-514A-83A7-56A25DF71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C710F-5121-9446-87D8-4A940664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0A422-2A02-3047-A9B3-527060A2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EFE2E-A2C9-5D48-840A-58D8C0F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1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D206A2-2355-E74B-A9F6-C3C82C326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053658-5C2B-6F42-9852-9C025DB3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021B6-67DE-7140-B26D-CF321196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F5095-1F04-594B-BD60-A99C963E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9D68F-E12A-B149-87BF-2A48306E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4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4DCD1-45ED-D146-BC83-55E48B0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77648-A749-BC4B-AE76-6C883301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AE4D7-BC96-144E-9B07-5828DD5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0A0BB-481A-B24C-A933-54D7DC40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042D1-778B-7541-95E5-EB9F5E0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509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46877-BFBB-0140-9677-1F41210C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32CB4-0F82-3D47-BA7F-B5296B12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CEB79-BBCD-B94B-B59E-E363F593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E4DB9-7782-AD4F-9516-DF55D128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8905D-F9B1-9D45-9333-6EFC9F6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41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A7E5-9A9D-274A-833F-D58DA387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37FA-797D-5A4E-B8CD-835FA8861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1EB43-7754-BE4A-91CB-4ED17D3F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A6E6A-6C95-9B40-93C7-C9C45204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96235-99D5-2747-B587-5AEFE98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57E84-337A-9246-9F5E-3A8FC61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908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4EB20-CE85-EC4F-B4B4-E214575A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C38AD-2A05-7C49-AA47-C68B69C6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8AC4F-30B9-4C4C-856D-BB592649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C9B3D-BA6D-494F-BC31-21987BA9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D1F11-68A1-E04F-BBF3-51D2D6E5C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0452D-2CAE-0A43-AC0A-4E5B778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90DFF-6813-E346-AFD1-66E2756F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519F44-9792-F24E-8A13-AFEB0CC1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73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2D82B-938B-E145-97CA-8278CA58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F384C-9BBC-F646-AF34-E80A272F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4FF74-AE9F-9A43-B5CC-5228C81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59E2F-DB05-9E45-9E75-BAEDA69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43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4D2D3D-F793-884D-ADF1-7E18316D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62DC66-0DF3-8443-8035-F21255B0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7E3E0-06B3-734D-9724-1F857B5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999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8C47A-1BC3-C54F-8DAA-6009D734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88B13-6D08-4642-8CF7-CF6FF75A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2D9B6-865E-FD45-AFEA-EC97E0FC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3FE6D-DB17-8B46-AE60-1D3DE25A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002C9-570D-9146-B331-809012B6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AED8D7-7DA7-D441-A43F-D25B688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220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CE59E-3218-7441-89C0-C1020272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184EE-2ECE-284D-A357-814F586F6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1E32C-505E-1547-B959-9675AEDFF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2D737-089D-004E-B87D-CA344BBB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D107C-2304-FD41-ACBA-69EDAB75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A0315-F142-D543-AF98-A62F4FB0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ADF7B-F191-324C-AF0E-E0547363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D7040-437C-064F-96C5-CB9A758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27543-9264-C145-92C9-2D70FD42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5D01-C594-FF44-BBE4-E5D47EE13367}" type="datetimeFigureOut">
              <a:rPr kumimoji="1" lang="ko-Kore-KR" altLang="en-US" smtClean="0"/>
              <a:t>2022. 2. 21.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BBF54-1DD2-8145-8A02-C5CB49F1F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32662-861A-974A-8AAB-B8F5C1EDD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7398-7B2D-B34D-B0B6-80812525E3A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1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8C1AD-4A74-C14E-AD37-94F1F497B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016" y="893851"/>
            <a:ext cx="9144000" cy="1465405"/>
          </a:xfrm>
        </p:spPr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장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SwiftUI</a:t>
            </a:r>
            <a:r>
              <a:rPr kumimoji="1" lang="en-US" altLang="ko-KR" dirty="0"/>
              <a:t>  </a:t>
            </a:r>
            <a:r>
              <a:rPr kumimoji="1" lang="ko-KR" altLang="en-US" dirty="0"/>
              <a:t>소개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BAC22D-A38D-504F-A6DB-523A472B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92" y="2534112"/>
            <a:ext cx="6482648" cy="39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6DFBD-EDB4-C043-A07A-B99487E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</a:t>
            </a:r>
            <a:r>
              <a:rPr kumimoji="1" lang="en-US" altLang="ko-KR" dirty="0" err="1"/>
              <a:t>IKit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 </a:t>
            </a:r>
            <a:endParaRPr kumimoji="1" lang="ko-Kore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E1ECD4F-EFA4-C549-9D7B-0EA6006CB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525" y="1825625"/>
            <a:ext cx="7732949" cy="4351338"/>
          </a:xfrm>
        </p:spPr>
      </p:pic>
    </p:spTree>
    <p:extLst>
      <p:ext uri="{BB962C8B-B14F-4D97-AF65-F5344CB8AC3E}">
        <p14:creationId xmlns:p14="http://schemas.microsoft.com/office/powerpoint/2010/main" val="401949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6DFBD-EDB4-C043-A07A-B99487E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</a:t>
            </a:r>
            <a:r>
              <a:rPr kumimoji="1" lang="en-US" altLang="ko-KR" dirty="0" err="1"/>
              <a:t>IKit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3D5979-BA91-C744-8E21-06DE2C5E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05" y="1825625"/>
            <a:ext cx="8664589" cy="4351338"/>
          </a:xfrm>
        </p:spPr>
      </p:pic>
    </p:spTree>
    <p:extLst>
      <p:ext uri="{BB962C8B-B14F-4D97-AF65-F5344CB8AC3E}">
        <p14:creationId xmlns:p14="http://schemas.microsoft.com/office/powerpoint/2010/main" val="49822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6DFBD-EDB4-C043-A07A-B99487E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U</a:t>
            </a:r>
            <a:r>
              <a:rPr kumimoji="1" lang="en-US" altLang="ko-KR" dirty="0" err="1"/>
              <a:t>IKit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B06E10C-B5AB-EA42-B307-7D644BB7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232" y="1825625"/>
            <a:ext cx="8309536" cy="4351338"/>
          </a:xfrm>
        </p:spPr>
      </p:pic>
    </p:spTree>
    <p:extLst>
      <p:ext uri="{BB962C8B-B14F-4D97-AF65-F5344CB8AC3E}">
        <p14:creationId xmlns:p14="http://schemas.microsoft.com/office/powerpoint/2010/main" val="306545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E3A-BDF3-B149-A939-BB2E248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인가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3447-E85E-2F49-84A9-2A07E7D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SwiftUI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iOS 13, 14, 15,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macOS 10.15</a:t>
            </a:r>
            <a:r>
              <a:rPr kumimoji="1" lang="ko-KR" altLang="en-US" dirty="0"/>
              <a:t>이상에서 실행됩니다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이제는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년이상</a:t>
            </a:r>
            <a:r>
              <a:rPr kumimoji="1" lang="ko-KR" altLang="en-US" dirty="0"/>
              <a:t> 되었기 때문에 충분히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보통 하위 호환성을 </a:t>
            </a:r>
            <a:r>
              <a:rPr kumimoji="1" lang="en-US" altLang="ko-KR" dirty="0"/>
              <a:t>-2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-3</a:t>
            </a:r>
            <a:r>
              <a:rPr kumimoji="1" lang="ko-KR" altLang="en-US" dirty="0"/>
              <a:t> 정도의 버전을 지원하기 때문에 새로운 앱을 만들 때 시도해 보면 좋습니다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그런데 국내 현실은 아직도 </a:t>
            </a:r>
            <a:r>
              <a:rPr kumimoji="1" lang="en-US" altLang="ko-KR" dirty="0"/>
              <a:t>Objective-C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경우도 있고 스토리보드 기반으로 개발하기 때문에 도입이 늦어지고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선언적인 심플한 </a:t>
            </a:r>
            <a:r>
              <a:rPr kumimoji="1" lang="en-US" altLang="ko-KR" dirty="0"/>
              <a:t>UI</a:t>
            </a:r>
            <a:r>
              <a:rPr kumimoji="1" lang="ko-KR" altLang="en-US" dirty="0"/>
              <a:t>구성이 대세가 되고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799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422DF-732F-9A42-ADB6-A0A243290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</a:t>
            </a:r>
            <a:r>
              <a:rPr kumimoji="1" lang="en-US" altLang="ko-KR" dirty="0"/>
              <a:t>toryboard</a:t>
            </a:r>
            <a:r>
              <a:rPr kumimoji="1" lang="ko-KR" altLang="en-US" dirty="0"/>
              <a:t>사용의 문제점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94C9F-D31D-D243-B8AD-7F2D2943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사실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Storyboard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사용하면 </a:t>
            </a:r>
            <a:r>
              <a:rPr kumimoji="1" lang="ko-KR" altLang="en-US" dirty="0" err="1"/>
              <a:t>코딩량이</a:t>
            </a:r>
            <a:r>
              <a:rPr kumimoji="1" lang="ko-KR" altLang="en-US" dirty="0"/>
              <a:t> 줄어든다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그렇지만 화면</a:t>
            </a:r>
            <a:r>
              <a:rPr kumimoji="1" lang="en-US" altLang="ko-KR" dirty="0"/>
              <a:t>(Scene)</a:t>
            </a:r>
            <a:r>
              <a:rPr kumimoji="1" lang="ko-KR" altLang="en-US" dirty="0"/>
              <a:t>이 많아지면 무겁고 수정하기 힘들어 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Storyboar</a:t>
            </a:r>
            <a:r>
              <a:rPr kumimoji="1" lang="en-US" altLang="ko-KR" dirty="0"/>
              <a:t>d</a:t>
            </a:r>
            <a:r>
              <a:rPr kumimoji="1" lang="ko-KR" altLang="en-US" dirty="0"/>
              <a:t>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한계가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있어서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코드로 수정하는 경우도 많다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Autolayout</a:t>
            </a:r>
            <a:r>
              <a:rPr kumimoji="1" lang="ko-KR" altLang="en-US" dirty="0"/>
              <a:t>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필요이상으로 복잡하다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다양한 크기의 디바이스에 대응하기가 어렵다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8089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92681" y="1292204"/>
            <a:ext cx="2973647" cy="2168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View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는 화면을 말한다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View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위에 작은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View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들을 올릴 수 있다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</a:p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화면에 코딩하지 않는다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!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화면은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View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의 역할만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담당한다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61118" y="1292203"/>
            <a:ext cx="3052987" cy="2168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동적으로 코드에서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View</a:t>
            </a:r>
            <a:r>
              <a:rPr kumimoji="1" lang="ko-KR" altLang="en-US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제어하려면 </a:t>
            </a:r>
            <a:r>
              <a:rPr kumimoji="1" lang="ko-KR" altLang="en-US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소울메이트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역할을 수행하는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ViewController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클래스가 필요한다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505" y="1883663"/>
            <a:ext cx="47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+</a:t>
            </a:r>
            <a:endParaRPr kumimoji="1" lang="ko-KR" altLang="en-US" sz="2800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3741" y="3615746"/>
            <a:ext cx="6173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(View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와 </a:t>
            </a:r>
            <a:r>
              <a:rPr kumimoji="1" lang="en-US" altLang="ko-KR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ViewController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가 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Identity inspector</a:t>
            </a:r>
            <a:r>
              <a:rPr kumimoji="1" lang="ko-KR" altLang="en-US" sz="2000" dirty="0" err="1">
                <a:latin typeface="AppleGothic" pitchFamily="2" charset="-127"/>
                <a:ea typeface="AppleGothic" pitchFamily="2" charset="-127"/>
                <a:cs typeface="Nanum Gothic" charset="-127"/>
              </a:rPr>
              <a:t>를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통해 </a:t>
            </a:r>
            <a:endParaRPr kumimoji="1" lang="en-US" altLang="ko-KR" sz="2000" dirty="0">
              <a:latin typeface="AppleGothic" pitchFamily="2" charset="-127"/>
              <a:ea typeface="AppleGothic" pitchFamily="2" charset="-127"/>
              <a:cs typeface="Nanum Gothic" charset="-127"/>
            </a:endParaRPr>
          </a:p>
          <a:p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미리 연결되어 있어야 한다</a:t>
            </a:r>
            <a:r>
              <a:rPr kumimoji="1" lang="en-US" altLang="ko-KR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.)</a:t>
            </a:r>
            <a:r>
              <a:rPr kumimoji="1" lang="ko-KR" altLang="en-US" sz="2000" dirty="0">
                <a:latin typeface="AppleGothic" pitchFamily="2" charset="-127"/>
                <a:ea typeface="AppleGothic" pitchFamily="2" charset="-127"/>
                <a:cs typeface="Nanum Gothic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CA68E9-B882-6B4B-9CDE-1131066B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76" y="4355733"/>
            <a:ext cx="6368796" cy="245403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4C92AE-41D1-194C-A55B-A4920274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506" y="181743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</a:t>
            </a:r>
            <a:r>
              <a:rPr kumimoji="1" lang="en-US" altLang="ko-KR" dirty="0"/>
              <a:t>toryboard</a:t>
            </a:r>
            <a:r>
              <a:rPr kumimoji="1" lang="ko-KR" altLang="en-US" dirty="0"/>
              <a:t>사용의 문제점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91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5B7CBA-1BC1-6941-BD81-4F4446EE0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20554"/>
            <a:ext cx="8458200" cy="463004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39B8068-27B3-E343-B4C0-00FE90D7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ore-KR" dirty="0"/>
              <a:t>S</a:t>
            </a:r>
            <a:r>
              <a:rPr kumimoji="1" lang="en-US" altLang="ko-KR" dirty="0"/>
              <a:t>toryboard</a:t>
            </a:r>
            <a:r>
              <a:rPr kumimoji="1" lang="ko-KR" altLang="en-US" dirty="0"/>
              <a:t>사용의 문제점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53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E3A-BDF3-B149-A939-BB2E248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SwiftUI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UIKit</a:t>
            </a:r>
            <a:r>
              <a:rPr kumimoji="1" lang="ko-KR" altLang="en-US" dirty="0"/>
              <a:t>을 대체할 수 있는가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3447-E85E-2F49-84A9-2A07E7D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아직은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가 기능이 부족합니다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애플에서 </a:t>
            </a:r>
            <a:r>
              <a:rPr kumimoji="1" lang="en-US" altLang="ko-KR" dirty="0" err="1"/>
              <a:t>SwiftUI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적극적으로 밀고 있기 때문에 미래에는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</a:t>
            </a:r>
            <a:r>
              <a:rPr kumimoji="1" lang="en-US" altLang="ko-KR" dirty="0" err="1"/>
              <a:t>UIKit</a:t>
            </a:r>
            <a:r>
              <a:rPr kumimoji="1" lang="ko-KR" altLang="en-US" dirty="0"/>
              <a:t>도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와 함께 공존할 것이고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UIKit</a:t>
            </a:r>
            <a:r>
              <a:rPr kumimoji="1" lang="ko-KR" altLang="en-US" dirty="0"/>
              <a:t>을 완벽하게 대체하려면 몇 년은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199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E3A-BDF3-B149-A939-BB2E248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SwiftUI</a:t>
            </a:r>
            <a:r>
              <a:rPr kumimoji="1" lang="ko-KR" altLang="en-US" dirty="0"/>
              <a:t>에서 뷰컨트롤러는 어디에 있는가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3447-E85E-2F49-84A9-2A07E7D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이제 </a:t>
            </a:r>
            <a:r>
              <a:rPr kumimoji="1" lang="en-US" altLang="ko-KR" dirty="0" err="1"/>
              <a:t>SwiftUI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ViewController</a:t>
            </a:r>
            <a:r>
              <a:rPr kumimoji="1" lang="ko-KR" altLang="en-US" dirty="0"/>
              <a:t>는 사용되지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</a:t>
            </a:r>
            <a:r>
              <a:rPr kumimoji="1" lang="ko-KR" altLang="en-US" dirty="0" err="1"/>
              <a:t>대체제로는</a:t>
            </a:r>
            <a:r>
              <a:rPr kumimoji="1" lang="ko-KR" altLang="en-US" dirty="0"/>
              <a:t> 새로운 프레임워크인 </a:t>
            </a:r>
            <a:r>
              <a:rPr kumimoji="1" lang="en-US" altLang="ko-KR" dirty="0"/>
              <a:t>Combine</a:t>
            </a:r>
            <a:r>
              <a:rPr kumimoji="1" lang="ko-KR" altLang="en-US" dirty="0"/>
              <a:t>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Combine</a:t>
            </a:r>
            <a:r>
              <a:rPr kumimoji="1" lang="ko-KR" altLang="en-US" dirty="0"/>
              <a:t>이 </a:t>
            </a:r>
            <a:r>
              <a:rPr kumimoji="1" lang="en-US" altLang="ko-KR" dirty="0" err="1"/>
              <a:t>UIViewController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대체합니다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461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E3A-BDF3-B149-A939-BB2E248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SwiftUI</a:t>
            </a:r>
            <a:r>
              <a:rPr kumimoji="1" lang="ko-Kore-KR" altLang="en-US" dirty="0"/>
              <a:t>를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사용하기 위한 최소 조건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3447-E85E-2F49-84A9-2A07E7D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SwiftUI</a:t>
            </a:r>
            <a:r>
              <a:rPr kumimoji="1" lang="ko-KR" altLang="en-US" dirty="0"/>
              <a:t>용 </a:t>
            </a:r>
            <a:r>
              <a:rPr kumimoji="1" lang="en-US" altLang="ko-KR" dirty="0" err="1"/>
              <a:t>Xcode</a:t>
            </a:r>
            <a:r>
              <a:rPr kumimoji="1" lang="en-US" altLang="ko-KR" dirty="0"/>
              <a:t> 11,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13</a:t>
            </a:r>
            <a:r>
              <a:rPr kumimoji="1" lang="ko-KR" altLang="en-US" dirty="0"/>
              <a:t>등이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iOS 13, macOS 10.15, </a:t>
            </a:r>
            <a:r>
              <a:rPr kumimoji="1" lang="en-US" altLang="ko-KR" dirty="0" err="1"/>
              <a:t>tvOS</a:t>
            </a:r>
            <a:r>
              <a:rPr kumimoji="1" lang="en-US" altLang="ko-KR" dirty="0"/>
              <a:t> 13, </a:t>
            </a:r>
            <a:r>
              <a:rPr kumimoji="1" lang="en-US" altLang="ko-KR" dirty="0" err="1"/>
              <a:t>watchOS</a:t>
            </a:r>
            <a:r>
              <a:rPr kumimoji="1" lang="en-US" altLang="ko-KR" dirty="0"/>
              <a:t> 6 </a:t>
            </a:r>
          </a:p>
          <a:p>
            <a:r>
              <a:rPr kumimoji="1" lang="ko-KR" altLang="en-US" dirty="0"/>
              <a:t> 캔버스에서 </a:t>
            </a:r>
            <a:r>
              <a:rPr kumimoji="1" lang="en-US" altLang="ko-KR" dirty="0" err="1"/>
              <a:t>SwiftUI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 하기 위한 </a:t>
            </a:r>
            <a:r>
              <a:rPr kumimoji="1" lang="en-US" altLang="ko-KR" dirty="0"/>
              <a:t>macOS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catalina</a:t>
            </a:r>
            <a:r>
              <a:rPr kumimoji="1" lang="ko-KR" altLang="en-US" dirty="0"/>
              <a:t>가 필요합니다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837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10E3A-BDF3-B149-A939-BB2E2489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SwiftUI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공부의 시작은 애플 </a:t>
            </a:r>
            <a:r>
              <a:rPr kumimoji="1" lang="ko-KR" altLang="en-US" dirty="0" err="1"/>
              <a:t>튜토리얼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3447-E85E-2F49-84A9-2A07E7DE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애플의 공식문서가 복잡하기는 하지만 많은 내용을 다루고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developer.apple.com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xcode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swiftui</a:t>
            </a:r>
            <a:r>
              <a:rPr kumimoji="1" lang="en" altLang="ko-Kore-KR" dirty="0"/>
              <a:t>/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A65FC-860F-A34A-A715-5723CB99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57" y="3761629"/>
            <a:ext cx="4902286" cy="30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330</Words>
  <Application>Microsoft Macintosh PowerPoint</Application>
  <PresentationFormat>와이드스크린</PresentationFormat>
  <Paragraphs>37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AppleGothic</vt:lpstr>
      <vt:lpstr>Nanum Gothic</vt:lpstr>
      <vt:lpstr>Arial</vt:lpstr>
      <vt:lpstr>Calibri</vt:lpstr>
      <vt:lpstr>Calibri Light</vt:lpstr>
      <vt:lpstr>Office 테마</vt:lpstr>
      <vt:lpstr>1장 SwiftUI  소개</vt:lpstr>
      <vt:lpstr>왜 SwiftUI인가? </vt:lpstr>
      <vt:lpstr>Storyboard사용의 문제점 </vt:lpstr>
      <vt:lpstr>Storyboard사용의 문제점 </vt:lpstr>
      <vt:lpstr>Storyboard사용의 문제점 </vt:lpstr>
      <vt:lpstr>SwiftUI가 UIKit을 대체할 수 있는가? </vt:lpstr>
      <vt:lpstr>SwiftUI에서 뷰컨트롤러는 어디에 있는가? </vt:lpstr>
      <vt:lpstr>SwiftUI를 사용하기 위한 최소 조건 </vt:lpstr>
      <vt:lpstr>SwiftUI 공부의 시작은 애플 튜토리얼 </vt:lpstr>
      <vt:lpstr>UIKit과 SwiftUI의 비교 </vt:lpstr>
      <vt:lpstr>UIKit과 SwiftUI의 비교 </vt:lpstr>
      <vt:lpstr>UIKit과 SwiftUI의 비교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SwiftUI  소개</dc:title>
  <dc:creator>Microsoft Office User</dc:creator>
  <cp:lastModifiedBy>Microsoft Office User</cp:lastModifiedBy>
  <cp:revision>4</cp:revision>
  <dcterms:created xsi:type="dcterms:W3CDTF">2022-02-17T01:55:16Z</dcterms:created>
  <dcterms:modified xsi:type="dcterms:W3CDTF">2022-02-21T00:33:32Z</dcterms:modified>
</cp:coreProperties>
</file>