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B9092-0873-0C4C-BF49-281E72DF0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86A83-D339-3941-A5F1-9597C003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0F040-1DFF-7A41-B8C9-702F9ED4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6ED71-C76E-1848-A35F-7ADEAD07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6F532-092B-DE4C-ADD2-7F3BC18E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532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34F54-ABCB-3F4F-986D-D3389CDF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E0B21D-468B-4D43-96B7-F3717D999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555FA-CBFA-8143-B853-C6257929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0A8B2-A2F6-054D-80F4-DB9AEC72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0597-AA4A-CA42-A570-978F7DA0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89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8099F2-CB52-5044-A868-407FD81D3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8BBC31-BCFB-8B40-911C-B3F750160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69312-9C02-B340-80ED-C7B96578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97238-CDA8-264A-B528-51D0792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D15CC-0CC2-D449-8465-ADE20202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21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33A4-8AED-2647-A7F0-A4B3C61A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9DD7B-B9B2-D347-B702-19795717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E92E4-2454-7641-B24C-E65AC7BC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84ECF-5DCD-A843-B817-EB0A68E3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E871A-D918-AA4C-91D2-5F0CDAC9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14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3D458-D7F8-CB4A-93CF-2DEBABAE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EC682-A2D2-6648-AA32-FD66EC9F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8CFDF-3791-4E43-B093-810EE23C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9CCA1-8125-1449-9B36-3FB8E6C8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706B6-739E-B344-BDCF-BCE4CDB8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606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1713-7940-DA4E-A0F9-A3814DD8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49B68-7A70-DB4A-A7BF-E24E0815D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5BB16-F863-0242-BBED-D5C4DE519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88234-0AEC-C645-9A82-20E005E8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9D5F9-F6AD-454E-A73B-AB8AE975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03507-A40B-EC4F-87F1-249B802B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850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4701-99C5-3540-959E-F8135644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BE086-26D9-D843-A0C3-08F60E4F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FF9C3-DFCF-024A-A92D-73DF18C8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5741BE-AACC-D840-A0D7-C6F8196BA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DC37E6-097B-9045-9321-9E3DA9D94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E1E65-D9E4-7849-958C-FBBA248E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EC2338-9011-EE46-A99F-79E8F8DD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2F6BC4-19AA-F242-91B2-43750DD4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50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E01F-D74F-214D-93E9-7398E15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D74DA-214F-DC40-8CE6-F0E2AB66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CACBD-F34F-D14E-9FF0-DC5FB26E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A925DD-465A-3D40-B6AF-A4C27868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22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9236C9-2E1B-B14F-92C1-8B6E080A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53B4E9-44F7-894D-8A98-86D277B6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B5F67-855A-A84C-A59A-CF218338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4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8709-410E-6542-A605-8D2E1DA1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8AA88-0F71-BD4E-8669-F718A616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72734-43A1-C545-829E-67C8F8E78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B3588-2579-2444-96E9-23CBC4C6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4948D-04BC-8042-9031-D907D893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1E21A-5122-1F49-8181-405096C6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149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11E1C-407E-2D4D-93FA-BC054BBF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F2B0F-2EF8-5944-B2E1-BE7FB936C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FF25C-A7D2-874D-98E5-D67BF1F9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8AAD9-337E-AC46-821C-D5A3A27E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442B9-E2AD-254E-B843-DB55FE46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0E2B7-CED1-1540-B101-9171EA4B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50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BF870A-8B63-F44C-A373-3D4A3028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1DD9F-F0F1-2C4D-96BD-E93A888B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F99E9-0013-F442-9305-C799A8FF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A8CD-922F-E540-A976-EF622C29DE5B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07E39-4AB6-4946-8827-8C57384C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96072-9D54-8C4B-B6F2-EACB9E6E6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C6FA-EC5A-B64C-923A-AF128361DD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77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42D1-0B36-1244-8158-CC2ECAE59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ko-KR" altLang="en-US" dirty="0"/>
              <a:t>장 </a:t>
            </a:r>
            <a:r>
              <a:rPr kumimoji="1" lang="en-US" altLang="ko-KR" dirty="0" err="1"/>
              <a:t>SwiftUI</a:t>
            </a:r>
            <a:r>
              <a:rPr kumimoji="1" lang="en-US" altLang="ko-KR" dirty="0"/>
              <a:t> Layout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754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EB81-3F58-624F-B8DF-FFD9FEA4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VStack</a:t>
            </a:r>
            <a:r>
              <a:rPr kumimoji="1" lang="ko-Kore-KR" altLang="en-US" dirty="0"/>
              <a:t>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HStack</a:t>
            </a:r>
            <a:r>
              <a:rPr kumimoji="1" lang="ko-KR" altLang="en-US" dirty="0"/>
              <a:t>을 같이 사용 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9BDAFD-E4E6-BE4B-85C4-EED862E7B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251" y="1690688"/>
            <a:ext cx="3408337" cy="29290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390598-B6D4-8A47-8233-F5564A7E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063551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7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1B01F-C573-C342-865B-9793C382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View Layout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대한 소개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D46C4-8EBD-594B-8C3B-3037B1DD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Stack</a:t>
            </a:r>
            <a:r>
              <a:rPr kumimoji="1" lang="ko-Kore-KR" altLang="en-US" dirty="0"/>
              <a:t>은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SwiftUI</a:t>
            </a:r>
            <a:r>
              <a:rPr kumimoji="1" lang="ko-KR" altLang="en-US" dirty="0"/>
              <a:t>에서 뷰를 배치하는데 사용하는 컨테이너 뷰로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컨텐츠로 전달된 자식 뷰들을 어떤 형태로 배치할 것인지를 결정합니다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 err="1"/>
              <a:t>SwiftUI</a:t>
            </a:r>
            <a:r>
              <a:rPr kumimoji="1" lang="ko-Kore-KR" altLang="en-US" dirty="0"/>
              <a:t>에서는</a:t>
            </a:r>
            <a:r>
              <a:rPr kumimoji="1" lang="ko-KR" altLang="en-US" dirty="0"/>
              <a:t> 필수적으로 활용되므로 매우 중요하며 사용방법 또한 간단합니다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Stack</a:t>
            </a:r>
            <a:r>
              <a:rPr kumimoji="1" lang="ko-Kore-KR" altLang="en-US" dirty="0"/>
              <a:t>에는</a:t>
            </a:r>
            <a:r>
              <a:rPr kumimoji="1" lang="ko-KR" altLang="en-US" dirty="0"/>
              <a:t> 가로방향 </a:t>
            </a:r>
            <a:r>
              <a:rPr kumimoji="1" lang="en-US" altLang="ko-KR" dirty="0" err="1"/>
              <a:t>Hstack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Vstack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겹겹히</a:t>
            </a:r>
            <a:r>
              <a:rPr kumimoji="1" lang="ko-KR" altLang="en-US" dirty="0"/>
              <a:t> 쌓여있는 </a:t>
            </a:r>
            <a:r>
              <a:rPr kumimoji="1" lang="en-US" altLang="ko-KR" dirty="0" err="1"/>
              <a:t>Zstack</a:t>
            </a:r>
            <a:r>
              <a:rPr kumimoji="1" lang="ko-KR" altLang="en-US" dirty="0"/>
              <a:t> 총 세가지가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6475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EB81-3F58-624F-B8DF-FFD9FEA4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HStack</a:t>
            </a:r>
            <a:r>
              <a:rPr kumimoji="1" lang="ko-Kore-KR" altLang="en-US" dirty="0"/>
              <a:t>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VStack</a:t>
            </a:r>
            <a:r>
              <a:rPr kumimoji="1" lang="ko-KR" altLang="en-US" dirty="0"/>
              <a:t> 비교하기 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47AE74-82E0-784A-A2D1-0EF11582F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287" y="4389121"/>
            <a:ext cx="2407222" cy="148708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002AC4-6ECB-024B-9C01-0D6F4DFB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22888"/>
            <a:ext cx="4983674" cy="2146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048952-8EFE-4A4B-B863-FF53D500A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186" y="4288027"/>
            <a:ext cx="2013283" cy="20632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CFAFCF-ABC6-FE43-A109-F00F6C4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679" y="1822888"/>
            <a:ext cx="5005996" cy="21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EB81-3F58-624F-B8DF-FFD9FEA4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ZStack</a:t>
            </a:r>
            <a:r>
              <a:rPr kumimoji="1" lang="ko-KR" altLang="en-US" dirty="0"/>
              <a:t>의 경우 겹쳐서 쌓기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84E6-A04A-C348-8604-110FCB20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ZStack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경우 겹쳐서 쌓기가 잘 보이지 않아서 아래와 같이 </a:t>
            </a:r>
            <a:r>
              <a:rPr kumimoji="1" lang="en-US" altLang="ko-KR" dirty="0"/>
              <a:t>offset</a:t>
            </a:r>
            <a:r>
              <a:rPr kumimoji="1" lang="ko-KR" altLang="en-US" dirty="0"/>
              <a:t>수식어를 적용해 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3ACCB6-E00D-E041-A18E-A894A68D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53" y="2896058"/>
            <a:ext cx="2741951" cy="22443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CDC7F9-C618-5240-93AE-D5F38D137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9" y="2896058"/>
            <a:ext cx="5893004" cy="28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EB81-3F58-624F-B8DF-FFD9FEA4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Stack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생성자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84E6-A04A-C348-8604-110FCB20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뷰의</a:t>
            </a:r>
            <a:r>
              <a:rPr kumimoji="1" lang="ko-KR" altLang="en-US" dirty="0"/>
              <a:t> 정렬을 위한 </a:t>
            </a:r>
            <a:r>
              <a:rPr kumimoji="1" lang="en-US" altLang="ko-KR" dirty="0"/>
              <a:t>alignment</a:t>
            </a:r>
          </a:p>
          <a:p>
            <a:r>
              <a:rPr kumimoji="1" lang="ko-KR" altLang="en-US" dirty="0" err="1"/>
              <a:t>뷰간의</a:t>
            </a:r>
            <a:r>
              <a:rPr kumimoji="1" lang="ko-KR" altLang="en-US" dirty="0"/>
              <a:t> 간격을 지정하는 </a:t>
            </a:r>
            <a:r>
              <a:rPr kumimoji="1" lang="en-US" altLang="ko-KR" dirty="0"/>
              <a:t>spacing</a:t>
            </a:r>
          </a:p>
          <a:p>
            <a:r>
              <a:rPr kumimoji="1" lang="ko-KR" altLang="en-US" dirty="0"/>
              <a:t>스택에서 컨텐츠로 표시할 </a:t>
            </a:r>
            <a:r>
              <a:rPr kumimoji="1" lang="en-US" altLang="ko-KR" dirty="0"/>
              <a:t>content</a:t>
            </a:r>
          </a:p>
          <a:p>
            <a:r>
              <a:rPr kumimoji="1" lang="ko-KR" altLang="en-US" dirty="0"/>
              <a:t>이렇게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매개 변수를 받고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19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EB81-3F58-624F-B8DF-FFD9FEA4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alignment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84E6-A04A-C348-8604-110FCB20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HStack</a:t>
            </a:r>
            <a:r>
              <a:rPr kumimoji="1" lang="ko-Kore-KR" altLang="en-US" dirty="0"/>
              <a:t>은</a:t>
            </a:r>
            <a:r>
              <a:rPr kumimoji="1" lang="ko-KR" altLang="en-US" dirty="0"/>
              <a:t> 가로 방향이므로 배열하기에 세로 방향에 대한 </a:t>
            </a:r>
            <a:r>
              <a:rPr kumimoji="1" lang="ko-KR" altLang="en-US" dirty="0" err="1"/>
              <a:t>정렬값인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VerticalAlignment</a:t>
            </a:r>
            <a:r>
              <a:rPr kumimoji="1" lang="ko-KR" altLang="en-US" dirty="0"/>
              <a:t>타입이 필요 </a:t>
            </a:r>
            <a:endParaRPr kumimoji="1" lang="en-US" altLang="ko-KR" dirty="0"/>
          </a:p>
          <a:p>
            <a:r>
              <a:rPr kumimoji="1" lang="en-US" altLang="ko-Kore-KR" dirty="0" err="1"/>
              <a:t>VStack</a:t>
            </a:r>
            <a:r>
              <a:rPr kumimoji="1" lang="ko-Kore-KR" altLang="en-US" dirty="0"/>
              <a:t>은</a:t>
            </a:r>
            <a:r>
              <a:rPr kumimoji="1" lang="ko-KR" altLang="en-US" dirty="0"/>
              <a:t> 세로 방향이므로 배열하기에 가로 방향에 대한 </a:t>
            </a:r>
            <a:r>
              <a:rPr kumimoji="1" lang="ko-KR" altLang="en-US" dirty="0" err="1"/>
              <a:t>정렬값인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HorizontalAlignment</a:t>
            </a:r>
            <a:r>
              <a:rPr kumimoji="1" lang="ko-KR" altLang="en-US" dirty="0"/>
              <a:t>가 필요</a:t>
            </a:r>
            <a:endParaRPr kumimoji="1" lang="en-US" altLang="ko-KR" dirty="0"/>
          </a:p>
          <a:p>
            <a:r>
              <a:rPr kumimoji="1" lang="en-US" altLang="ko-KR" dirty="0" err="1"/>
              <a:t>ZStack</a:t>
            </a:r>
            <a:r>
              <a:rPr kumimoji="1" lang="ko-KR" altLang="en-US" dirty="0"/>
              <a:t>은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가로와 세로축에 대한 정보가 모두 필요하기 때문에 두가지 값을 가진 </a:t>
            </a:r>
            <a:r>
              <a:rPr kumimoji="1" lang="en-US" altLang="ko-KR" dirty="0"/>
              <a:t>Alignment</a:t>
            </a:r>
            <a:r>
              <a:rPr kumimoji="1" lang="ko-KR" altLang="en-US" dirty="0"/>
              <a:t>가 필요 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563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EB81-3F58-624F-B8DF-FFD9FEA4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VerticalAlignment</a:t>
            </a:r>
            <a:r>
              <a:rPr kumimoji="1" lang="ko-Kore-KR" altLang="en-US" dirty="0"/>
              <a:t>종류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HStack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9646F-BB46-5F4E-8989-BBA8D67C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23" y="4461153"/>
            <a:ext cx="1164755" cy="1672053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EC067DC-3814-9446-9D48-DA18FB7A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56" y="1690688"/>
            <a:ext cx="10515600" cy="4351338"/>
          </a:xfrm>
        </p:spPr>
        <p:txBody>
          <a:bodyPr/>
          <a:lstStyle/>
          <a:p>
            <a:r>
              <a:rPr lang="en-US" altLang="ko-Kore-KR" dirty="0"/>
              <a:t>top / center / bottom</a:t>
            </a:r>
            <a:endParaRPr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72BDED-E960-CB41-8CFD-289033C76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83" y="2370139"/>
            <a:ext cx="3604836" cy="17500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9F8FAC-F5FD-FE4A-AD11-E978B7C7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290" y="2359901"/>
            <a:ext cx="3632756" cy="1750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4E075A-8055-964A-9D14-F8BDDDB49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482" y="4422159"/>
            <a:ext cx="1322467" cy="18022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E11F3A-3E89-9740-B5E7-8CC698A8B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386" y="4422159"/>
            <a:ext cx="1322467" cy="19766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149088-1B33-9C4E-AB09-1490D8B62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3417" y="2370854"/>
            <a:ext cx="3595766" cy="17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EB81-3F58-624F-B8DF-FFD9FEA4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HorizontalAlignment</a:t>
            </a:r>
            <a:r>
              <a:rPr kumimoji="1" lang="ko-Kore-KR" altLang="en-US" dirty="0"/>
              <a:t>종류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VStack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84E6-A04A-C348-8604-110FCB20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leading / center / trailing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9F01D-F320-B24F-877C-BC8E358C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17" y="2384365"/>
            <a:ext cx="5222987" cy="27742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8DD8FA-252B-0F4D-8139-81A001E9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7" y="2491942"/>
            <a:ext cx="2571838" cy="3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7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EB81-3F58-624F-B8DF-FFD9FEA4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Spacing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84E6-A04A-C348-8604-110FCB20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Spacing</a:t>
            </a:r>
            <a:r>
              <a:rPr kumimoji="1" lang="ko-KR" altLang="en-US" dirty="0"/>
              <a:t>값을 명시적으로 지정해주면 원하는 간격만큼 떨어지게 하는 효과를 줄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E5421A-4977-914A-ACAE-4394ADB5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61" y="2815795"/>
            <a:ext cx="5038239" cy="2463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F11FD3-E955-5B44-B79E-EE9062760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13" y="5475642"/>
            <a:ext cx="2201499" cy="1196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79FE5A-96BE-884C-AB54-6BB36831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110" y="2763677"/>
            <a:ext cx="5038240" cy="24752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B7E90C-9D9C-E44D-9076-3CB6C2D10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200" y="5440529"/>
            <a:ext cx="2201499" cy="12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0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180</Words>
  <Application>Microsoft Macintosh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3장 SwiftUI Layout</vt:lpstr>
      <vt:lpstr>View Layout에 대한 소개 </vt:lpstr>
      <vt:lpstr>HStack과 VStack 비교하기 </vt:lpstr>
      <vt:lpstr>ZStack의 경우 겹쳐서 쌓기 </vt:lpstr>
      <vt:lpstr>Stack의 생성자</vt:lpstr>
      <vt:lpstr>alignment</vt:lpstr>
      <vt:lpstr>VerticalAlignment종류(HStack)</vt:lpstr>
      <vt:lpstr>HorizontalAlignment종류(VStack)</vt:lpstr>
      <vt:lpstr>Spacing</vt:lpstr>
      <vt:lpstr>VStack과 HStack을 같이 사용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SwiftUI Layout</dc:title>
  <dc:creator>Microsoft Office User</dc:creator>
  <cp:lastModifiedBy>Microsoft Office User</cp:lastModifiedBy>
  <cp:revision>2</cp:revision>
  <dcterms:created xsi:type="dcterms:W3CDTF">2022-02-18T00:30:48Z</dcterms:created>
  <dcterms:modified xsi:type="dcterms:W3CDTF">2022-02-18T01:45:18Z</dcterms:modified>
</cp:coreProperties>
</file>