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27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4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76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8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4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5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4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4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9DE-6059-40B5-BE84-920FEBA58740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EA16-7F49-42D3-A5BB-CBCE782F3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4091247" y="1629294"/>
            <a:ext cx="1713805" cy="18371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966459" y="1629295"/>
            <a:ext cx="4461165" cy="18371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24444" y="1659776"/>
            <a:ext cx="3665908" cy="18371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35618" y="2452253"/>
            <a:ext cx="1427018" cy="423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에셋번들</a:t>
            </a:r>
            <a:r>
              <a:rPr lang="ko-KR" altLang="en-US" sz="1400" dirty="0" smtClean="0"/>
              <a:t> 생성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86489" y="1945174"/>
            <a:ext cx="1688176" cy="423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에셋번들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86489" y="2456406"/>
            <a:ext cx="1688176" cy="423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에셋</a:t>
            </a:r>
            <a:r>
              <a:rPr lang="ko-KR" altLang="en-US" sz="1400" dirty="0" smtClean="0"/>
              <a:t> 리스트 정보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253346" y="2452253"/>
            <a:ext cx="1366058" cy="423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다운로드 서버 업로드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321437" y="2452253"/>
            <a:ext cx="1590502" cy="423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에셋</a:t>
            </a:r>
            <a:r>
              <a:rPr lang="ko-KR" altLang="en-US" sz="1400" dirty="0" smtClean="0"/>
              <a:t> 리스트 정보 체크</a:t>
            </a:r>
            <a:endParaRPr lang="ko-KR" altLang="en-US" sz="1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097588" y="2444631"/>
            <a:ext cx="1276003" cy="423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파일 다운로드 및 변경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 flipV="1">
            <a:off x="1762636" y="2157149"/>
            <a:ext cx="323853" cy="507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3"/>
            <a:endCxn id="6" idx="1"/>
          </p:cNvCxnSpPr>
          <p:nvPr/>
        </p:nvCxnSpPr>
        <p:spPr>
          <a:xfrm>
            <a:off x="1762636" y="2664228"/>
            <a:ext cx="323853" cy="4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7" idx="1"/>
          </p:cNvCxnSpPr>
          <p:nvPr/>
        </p:nvCxnSpPr>
        <p:spPr>
          <a:xfrm>
            <a:off x="3774665" y="2157149"/>
            <a:ext cx="478681" cy="507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7" idx="1"/>
          </p:cNvCxnSpPr>
          <p:nvPr/>
        </p:nvCxnSpPr>
        <p:spPr>
          <a:xfrm flipV="1">
            <a:off x="3774665" y="2664228"/>
            <a:ext cx="478681" cy="4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3"/>
            <a:endCxn id="79" idx="1"/>
          </p:cNvCxnSpPr>
          <p:nvPr/>
        </p:nvCxnSpPr>
        <p:spPr>
          <a:xfrm>
            <a:off x="5619404" y="2664228"/>
            <a:ext cx="4856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8" idx="3"/>
            <a:endCxn id="9" idx="1"/>
          </p:cNvCxnSpPr>
          <p:nvPr/>
        </p:nvCxnSpPr>
        <p:spPr>
          <a:xfrm flipV="1">
            <a:off x="8911939" y="2656606"/>
            <a:ext cx="185649" cy="7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1591885" y="1420080"/>
            <a:ext cx="931026" cy="423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유니티</a:t>
            </a:r>
            <a:endParaRPr lang="ko-KR" altLang="en-US" sz="1400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340833" y="1389599"/>
            <a:ext cx="1551709" cy="423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클라이언트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470862" y="1389599"/>
            <a:ext cx="931026" cy="423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서버</a:t>
            </a:r>
            <a:endParaRPr lang="ko-KR" altLang="en-US" sz="14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2086488" y="2935082"/>
            <a:ext cx="1688176" cy="423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에셋</a:t>
            </a:r>
            <a:r>
              <a:rPr lang="ko-KR" altLang="en-US" sz="1400" dirty="0" smtClean="0"/>
              <a:t> 버전 정보</a:t>
            </a:r>
            <a:endParaRPr lang="ko-KR" altLang="en-US" sz="1400" dirty="0"/>
          </a:p>
        </p:txBody>
      </p:sp>
      <p:cxnSp>
        <p:nvCxnSpPr>
          <p:cNvPr id="69" name="직선 화살표 연결선 68"/>
          <p:cNvCxnSpPr>
            <a:stCxn id="4" idx="3"/>
            <a:endCxn id="66" idx="1"/>
          </p:cNvCxnSpPr>
          <p:nvPr/>
        </p:nvCxnSpPr>
        <p:spPr>
          <a:xfrm>
            <a:off x="1762636" y="2664228"/>
            <a:ext cx="323852" cy="482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6" idx="3"/>
            <a:endCxn id="7" idx="1"/>
          </p:cNvCxnSpPr>
          <p:nvPr/>
        </p:nvCxnSpPr>
        <p:spPr>
          <a:xfrm flipV="1">
            <a:off x="3774664" y="2664228"/>
            <a:ext cx="478682" cy="4828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6105005" y="2452253"/>
            <a:ext cx="1015537" cy="423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버전 체크</a:t>
            </a:r>
            <a:endParaRPr lang="ko-KR" altLang="en-US" sz="1400" dirty="0"/>
          </a:p>
        </p:txBody>
      </p:sp>
      <p:cxnSp>
        <p:nvCxnSpPr>
          <p:cNvPr id="105" name="직선 화살표 연결선 104"/>
          <p:cNvCxnSpPr>
            <a:stCxn id="79" idx="3"/>
            <a:endCxn id="8" idx="1"/>
          </p:cNvCxnSpPr>
          <p:nvPr/>
        </p:nvCxnSpPr>
        <p:spPr>
          <a:xfrm>
            <a:off x="7120542" y="2664228"/>
            <a:ext cx="200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25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2018-11-29T11:52:50Z</dcterms:created>
  <dcterms:modified xsi:type="dcterms:W3CDTF">2018-11-30T09:44:56Z</dcterms:modified>
</cp:coreProperties>
</file>