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4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3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4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6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83D1-71CE-4685-BBB1-7A1A22D72A3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1E3B-8ED6-41D6-80A1-E2DD748AF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8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29219" y="3861104"/>
            <a:ext cx="2390384" cy="2711914"/>
          </a:xfrm>
          <a:prstGeom prst="roundRect">
            <a:avLst>
              <a:gd name="adj" fmla="val 7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04343" y="854859"/>
            <a:ext cx="2728590" cy="3006245"/>
          </a:xfrm>
          <a:prstGeom prst="roundRect">
            <a:avLst>
              <a:gd name="adj" fmla="val 7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02914" y="413349"/>
            <a:ext cx="2642994" cy="3115832"/>
          </a:xfrm>
          <a:prstGeom prst="roundRect">
            <a:avLst>
              <a:gd name="adj" fmla="val 7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710324" y="125249"/>
            <a:ext cx="2028171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관찰자</a:t>
            </a:r>
            <a:r>
              <a:rPr lang="en-US" altLang="ko-KR" dirty="0" smtClean="0"/>
              <a:t>(Observer)</a:t>
            </a:r>
            <a:br>
              <a:rPr lang="en-US" altLang="ko-KR" dirty="0" smtClean="0"/>
            </a:br>
            <a:r>
              <a:rPr lang="en-US" altLang="ko-KR" dirty="0" smtClean="0"/>
              <a:t>(Manager)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91426" y="1466971"/>
            <a:ext cx="1590805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1427" y="2142692"/>
            <a:ext cx="1590805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Remove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491635" y="796110"/>
            <a:ext cx="2465542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Storage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List,Dictionary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54657" y="541712"/>
            <a:ext cx="2427963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대상</a:t>
            </a:r>
            <a:r>
              <a:rPr lang="en-US" altLang="ko-KR" dirty="0" smtClean="0"/>
              <a:t>(Subject)</a:t>
            </a:r>
            <a:br>
              <a:rPr lang="en-US" altLang="ko-KR" dirty="0" smtClean="0"/>
            </a:br>
            <a:r>
              <a:rPr lang="en-US" altLang="ko-KR" dirty="0" smtClean="0"/>
              <a:t>(Entity)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10323" y="3676346"/>
            <a:ext cx="2028171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기능</a:t>
            </a:r>
            <a:r>
              <a:rPr lang="ko-KR" altLang="en-US" dirty="0"/>
              <a:t>들</a:t>
            </a:r>
            <a:r>
              <a:rPr lang="en-US" altLang="ko-KR" dirty="0" smtClean="0"/>
              <a:t>(Functions)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738474" y="1327720"/>
            <a:ext cx="1590805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73234" y="2113729"/>
            <a:ext cx="1721287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FireSound</a:t>
            </a:r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73234" y="2852758"/>
            <a:ext cx="1721287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Unlock</a:t>
            </a:r>
            <a:r>
              <a:rPr lang="en-US" altLang="ko-KR" dirty="0" smtClean="0"/>
              <a:t> Achievement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29004" y="4384092"/>
            <a:ext cx="1590805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29005" y="5098102"/>
            <a:ext cx="1590805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29004" y="5805848"/>
            <a:ext cx="1590805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Achievement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03429" y="2788952"/>
            <a:ext cx="1590805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en-US" altLang="ko-KR" dirty="0" smtClean="0"/>
          </a:p>
        </p:txBody>
      </p:sp>
      <p:sp>
        <p:nvSpPr>
          <p:cNvPr id="37" name="오른쪽 화살표 36"/>
          <p:cNvSpPr/>
          <p:nvPr/>
        </p:nvSpPr>
        <p:spPr>
          <a:xfrm>
            <a:off x="4266156" y="1466971"/>
            <a:ext cx="2768252" cy="15250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기능 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(Function)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2018-12-04T10:10:39Z</dcterms:created>
  <dcterms:modified xsi:type="dcterms:W3CDTF">2018-12-04T10:47:12Z</dcterms:modified>
</cp:coreProperties>
</file>