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3"/>
    <p:restoredTop sz="94683"/>
  </p:normalViewPr>
  <p:slideViewPr>
    <p:cSldViewPr snapToGrid="0">
      <p:cViewPr varScale="1">
        <p:scale>
          <a:sx n="93" d="100"/>
          <a:sy n="93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0E075-2AC9-4CF6-2FB5-DCA1E1E46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DFE446-D77E-ABC3-9315-052EA37F5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5F1EF-E5CB-389E-3808-22D6912B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A10E-C80C-9641-BA7C-02562153FEC0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9CF1A-81F2-605C-ADAD-1B0BF898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1742C-8BA0-4C54-203B-334FCF1F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8112-5D8C-2044-B681-A516CA8FCB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920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7B4FC-41FB-8019-DCD5-9B5DF930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08C498-FA34-10EF-A89F-E651A3C4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50930-7CE1-9F9F-4908-13C92861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A10E-C80C-9641-BA7C-02562153FEC0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4C23C-4056-056B-46EC-83DAE8A6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7D05E-EC19-2F8C-55E4-203E2C4D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8112-5D8C-2044-B681-A516CA8FCB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018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1597E6-3B64-4592-7C1C-8F460B37E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C6C1BA-A394-A67D-BD99-34AF745EE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F469B-1102-AB26-27DA-8D388833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A10E-C80C-9641-BA7C-02562153FEC0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A377A-192B-49E6-E3CC-0616B107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B0369-2B6B-782B-8D7B-AF3EED60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8112-5D8C-2044-B681-A516CA8FCB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570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55D74-33F7-9D50-CD28-9376EA89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07F92-A247-E789-CEB8-AB963AC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1223-2D90-4263-4EEA-AFCCCAB4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A10E-C80C-9641-BA7C-02562153FEC0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E1AFA-A78B-68F3-3E20-A40940D6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DBC2D-0FF7-6329-61C0-9C408B4A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8112-5D8C-2044-B681-A516CA8FCB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931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647CA-6FD4-40E7-73C0-DE710C83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91AAA-63A3-525F-16F5-F9122AF88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B2E8A-597A-BE4B-7B03-9114DD98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A10E-C80C-9641-BA7C-02562153FEC0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EDBBC-25FA-4915-F5BC-82B63538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E6EFC-7041-5E8E-CA2C-496D29E5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8112-5D8C-2044-B681-A516CA8FCB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784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9E9A6-B63A-611D-36A7-CE349872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5D0B6-08E9-17D5-9390-EF472BB5E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55BAE9-0B1A-5862-F253-8F44E1657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DDE35-538E-CF31-E074-01BFD467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A10E-C80C-9641-BA7C-02562153FEC0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BA8502-89AD-FEC7-9A27-F3217BCC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4A10F-9278-D150-A715-5A92BDD6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8112-5D8C-2044-B681-A516CA8FCB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954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FD61A-6C86-1E11-2F70-5E9706CE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83283-013E-2B83-EE93-24F6EE7E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B3BD8B-C2AF-4552-574F-76F2279E4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FB2DB1-49A6-6903-EEE0-ECCE743AE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E45212-8402-9101-F562-F001458F4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CF69D1-062E-23C4-9AF6-324E6A4A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A10E-C80C-9641-BA7C-02562153FEC0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130DE4-990F-81C4-0B83-18FEAB0C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5704A3-1E5F-9145-3AA1-D8B7DAC1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8112-5D8C-2044-B681-A516CA8FCB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332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4CFEF-8F18-672E-C79A-ED47BAA5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888B21-4BC1-23D9-1A6C-26F18D2F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A10E-C80C-9641-BA7C-02562153FEC0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426067-E68F-E937-C3E0-A2960023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23DA12-FA21-0BC5-BBD8-9D423ABD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8112-5D8C-2044-B681-A516CA8FCB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16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FCAC23-95DD-B71C-AACD-D893B303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A10E-C80C-9641-BA7C-02562153FEC0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BFDA5E-6871-FE01-F777-AEF005E1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B45B70-2885-0344-CE65-616B806D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8112-5D8C-2044-B681-A516CA8FCB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278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49A81-F1F2-056D-5EC1-7AE3A17E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548DC-AE77-1A3A-9F28-EEA82AD3A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9E7D07-C254-450C-DEC0-B88A4B1B9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C5D26-2380-E6C3-7629-11716330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A10E-C80C-9641-BA7C-02562153FEC0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7AB77-3EFA-8E03-D6A5-0218BEB0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C409A3-35DA-45F4-C18D-8EE733E1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8112-5D8C-2044-B681-A516CA8FCB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002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FB5A1-ED03-075E-37A9-B08C0B4F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486E9B-74D3-8874-751F-DE33F28E9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2EC529-A88A-20BA-A0E5-78A9AD5EB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A90E67-D79E-AB8E-9EAF-D3B0CFC4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A10E-C80C-9641-BA7C-02562153FEC0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E5B786-D9CA-0285-75A5-E51C9F35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BD77CD-768D-2AC7-ADEB-7D0B3F03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8112-5D8C-2044-B681-A516CA8FCB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234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EEEC27-3E67-E957-C174-CC6A426E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5B965-0827-78B5-E271-91A5242D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65DB9-AA7D-ECE7-071A-5D8681B82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7A10E-C80C-9641-BA7C-02562153FEC0}" type="datetimeFigureOut">
              <a:rPr kumimoji="1" lang="ko-Kore-KR" altLang="en-US" smtClean="0"/>
              <a:t>2023. 5. 19.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73650-179F-8275-C5EB-E0E4B43FE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5E314-B77B-5DAA-245D-9131ADEFC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D8112-5D8C-2044-B681-A516CA8FCB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946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B9278-B1CD-04A2-C87B-4CFED6DC6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미니</a:t>
            </a:r>
            <a:r>
              <a:rPr kumimoji="1" lang="ko-KR" altLang="en-US" dirty="0"/>
              <a:t> 프로젝트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3B35A1-9CB1-5740-58C1-57BE8C024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SQL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5243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3B65178-9315-88F0-9067-A7F5ACE05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48903"/>
              </p:ext>
            </p:extLst>
          </p:nvPr>
        </p:nvGraphicFramePr>
        <p:xfrm>
          <a:off x="643463" y="719674"/>
          <a:ext cx="10905074" cy="5861091"/>
        </p:xfrm>
        <a:graphic>
          <a:graphicData uri="http://schemas.openxmlformats.org/drawingml/2006/table">
            <a:tbl>
              <a:tblPr/>
              <a:tblGrid>
                <a:gridCol w="839100">
                  <a:extLst>
                    <a:ext uri="{9D8B030D-6E8A-4147-A177-3AD203B41FA5}">
                      <a16:colId xmlns:a16="http://schemas.microsoft.com/office/drawing/2014/main" val="2761929158"/>
                    </a:ext>
                  </a:extLst>
                </a:gridCol>
                <a:gridCol w="1308405">
                  <a:extLst>
                    <a:ext uri="{9D8B030D-6E8A-4147-A177-3AD203B41FA5}">
                      <a16:colId xmlns:a16="http://schemas.microsoft.com/office/drawing/2014/main" val="680251998"/>
                    </a:ext>
                  </a:extLst>
                </a:gridCol>
                <a:gridCol w="839100">
                  <a:extLst>
                    <a:ext uri="{9D8B030D-6E8A-4147-A177-3AD203B41FA5}">
                      <a16:colId xmlns:a16="http://schemas.microsoft.com/office/drawing/2014/main" val="2095846217"/>
                    </a:ext>
                  </a:extLst>
                </a:gridCol>
                <a:gridCol w="1244117">
                  <a:extLst>
                    <a:ext uri="{9D8B030D-6E8A-4147-A177-3AD203B41FA5}">
                      <a16:colId xmlns:a16="http://schemas.microsoft.com/office/drawing/2014/main" val="2603774162"/>
                    </a:ext>
                  </a:extLst>
                </a:gridCol>
                <a:gridCol w="839100">
                  <a:extLst>
                    <a:ext uri="{9D8B030D-6E8A-4147-A177-3AD203B41FA5}">
                      <a16:colId xmlns:a16="http://schemas.microsoft.com/office/drawing/2014/main" val="785182993"/>
                    </a:ext>
                  </a:extLst>
                </a:gridCol>
                <a:gridCol w="1105984">
                  <a:extLst>
                    <a:ext uri="{9D8B030D-6E8A-4147-A177-3AD203B41FA5}">
                      <a16:colId xmlns:a16="http://schemas.microsoft.com/office/drawing/2014/main" val="748956283"/>
                    </a:ext>
                  </a:extLst>
                </a:gridCol>
                <a:gridCol w="839100">
                  <a:extLst>
                    <a:ext uri="{9D8B030D-6E8A-4147-A177-3AD203B41FA5}">
                      <a16:colId xmlns:a16="http://schemas.microsoft.com/office/drawing/2014/main" val="2235451061"/>
                    </a:ext>
                  </a:extLst>
                </a:gridCol>
                <a:gridCol w="1105984">
                  <a:extLst>
                    <a:ext uri="{9D8B030D-6E8A-4147-A177-3AD203B41FA5}">
                      <a16:colId xmlns:a16="http://schemas.microsoft.com/office/drawing/2014/main" val="2999340522"/>
                    </a:ext>
                  </a:extLst>
                </a:gridCol>
                <a:gridCol w="839100">
                  <a:extLst>
                    <a:ext uri="{9D8B030D-6E8A-4147-A177-3AD203B41FA5}">
                      <a16:colId xmlns:a16="http://schemas.microsoft.com/office/drawing/2014/main" val="1226036117"/>
                    </a:ext>
                  </a:extLst>
                </a:gridCol>
                <a:gridCol w="1105984">
                  <a:extLst>
                    <a:ext uri="{9D8B030D-6E8A-4147-A177-3AD203B41FA5}">
                      <a16:colId xmlns:a16="http://schemas.microsoft.com/office/drawing/2014/main" val="3847301467"/>
                    </a:ext>
                  </a:extLst>
                </a:gridCol>
                <a:gridCol w="839100">
                  <a:extLst>
                    <a:ext uri="{9D8B030D-6E8A-4147-A177-3AD203B41FA5}">
                      <a16:colId xmlns:a16="http://schemas.microsoft.com/office/drawing/2014/main" val="936265178"/>
                    </a:ext>
                  </a:extLst>
                </a:gridCol>
              </a:tblGrid>
              <a:tr h="44677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509875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고객 정보</a:t>
                      </a: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주문정보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결제정보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상품정보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환불정보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546421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회원번호</a:t>
                      </a: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주문번호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주문번호</a:t>
                      </a: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상품번호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주문번호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898823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회원등급</a:t>
                      </a: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순번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결제번호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상품명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환불번호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749688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가입일</a:t>
                      </a: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주문일시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결제일시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업체명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진행구분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9722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최종방문일</a:t>
                      </a: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진행구분</a:t>
                      </a: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진행구분명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카테고리명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결제수단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524671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본인인증</a:t>
                      </a: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배송지</a:t>
                      </a: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결제수단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브랜드명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환불금액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53643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성별</a:t>
                      </a: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상품번호</a:t>
                      </a: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결제금액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상품구분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할부개월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325680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나이</a:t>
                      </a: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상품명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카드사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대표판매가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환불일자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388383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배송지 도로명</a:t>
                      </a: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옵션명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할부개월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배송미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154945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배송지 지번</a:t>
                      </a: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수량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판매상태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964790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판매가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전시상태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086363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배송비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430525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쿠폰할인액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708953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회원주문여부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213588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회원번호</a:t>
                      </a: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645097"/>
                  </a:ext>
                </a:extLst>
              </a:tr>
              <a:tr h="44677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9" marR="11129" marT="111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504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46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AB011F-707B-8C5F-5214-C187F5FC2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" t="2226" r="1413" b="2415"/>
          <a:stretch/>
        </p:blipFill>
        <p:spPr>
          <a:xfrm>
            <a:off x="1255796" y="705679"/>
            <a:ext cx="9680407" cy="5625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841D36-09F9-AA31-07BB-FFEA63AA3DC2}"/>
              </a:ext>
            </a:extLst>
          </p:cNvPr>
          <p:cNvSpPr txBox="1"/>
          <p:nvPr/>
        </p:nvSpPr>
        <p:spPr>
          <a:xfrm>
            <a:off x="3240156" y="2951922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27E9B-95AE-0B5C-4841-11C3BFA31D07}"/>
              </a:ext>
            </a:extLst>
          </p:cNvPr>
          <p:cNvSpPr txBox="1"/>
          <p:nvPr/>
        </p:nvSpPr>
        <p:spPr>
          <a:xfrm>
            <a:off x="3896139" y="4204252"/>
            <a:ext cx="36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408F6-AE87-3B67-DF7E-C59C422E1F7B}"/>
              </a:ext>
            </a:extLst>
          </p:cNvPr>
          <p:cNvSpPr txBox="1"/>
          <p:nvPr/>
        </p:nvSpPr>
        <p:spPr>
          <a:xfrm>
            <a:off x="7184810" y="844034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5B0172-84BC-8292-60F3-C8CDB27EAAB7}"/>
              </a:ext>
            </a:extLst>
          </p:cNvPr>
          <p:cNvSpPr txBox="1"/>
          <p:nvPr/>
        </p:nvSpPr>
        <p:spPr>
          <a:xfrm>
            <a:off x="8769625" y="2638048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A40D2D-DB10-156A-E042-A77C99EF24EA}"/>
              </a:ext>
            </a:extLst>
          </p:cNvPr>
          <p:cNvSpPr txBox="1"/>
          <p:nvPr/>
        </p:nvSpPr>
        <p:spPr>
          <a:xfrm>
            <a:off x="5103896" y="844034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750A56-70B9-0554-A3C7-9C34CA32E272}"/>
              </a:ext>
            </a:extLst>
          </p:cNvPr>
          <p:cNvSpPr txBox="1"/>
          <p:nvPr/>
        </p:nvSpPr>
        <p:spPr>
          <a:xfrm>
            <a:off x="5872492" y="844034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A38593-751E-3B9D-0D1F-3B728E5B4E43}"/>
              </a:ext>
            </a:extLst>
          </p:cNvPr>
          <p:cNvSpPr txBox="1"/>
          <p:nvPr/>
        </p:nvSpPr>
        <p:spPr>
          <a:xfrm>
            <a:off x="5178838" y="1958801"/>
            <a:ext cx="36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68D1C6-44D4-3CBA-F9A9-80FF629AFDAD}"/>
              </a:ext>
            </a:extLst>
          </p:cNvPr>
          <p:cNvSpPr txBox="1"/>
          <p:nvPr/>
        </p:nvSpPr>
        <p:spPr>
          <a:xfrm>
            <a:off x="6757427" y="3680792"/>
            <a:ext cx="42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152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67</Words>
  <Application>Microsoft Macintosh PowerPoint</Application>
  <PresentationFormat>와이드스크린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미니 프로젝트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미니 프로젝트</dc:title>
  <dc:creator>안현주</dc:creator>
  <cp:lastModifiedBy>안현주</cp:lastModifiedBy>
  <cp:revision>3</cp:revision>
  <dcterms:created xsi:type="dcterms:W3CDTF">2023-05-18T01:17:45Z</dcterms:created>
  <dcterms:modified xsi:type="dcterms:W3CDTF">2023-05-19T01:55:38Z</dcterms:modified>
</cp:coreProperties>
</file>